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4660"/>
  </p:normalViewPr>
  <p:slideViewPr>
    <p:cSldViewPr snapToGrid="0">
      <p:cViewPr varScale="1">
        <p:scale>
          <a:sx n="96" d="100"/>
          <a:sy n="96" d="100"/>
        </p:scale>
        <p:origin x="84" y="6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4/4/2017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4/4/2017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4/4/2017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4/4/2017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4/4/2017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4/4/2017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4/4/2017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eSports</a:t>
            </a:r>
          </a:p>
        </p:txBody>
      </p:sp>
      <p:sp>
        <p:nvSpPr>
          <p:cNvPr id="3" name="Subtitle 2"/>
          <p:cNvSpPr>
            <a:spLocks noGrp="1"/>
          </p:cNvSpPr>
          <p:nvPr>
            <p:ph type="subTitle" idx="1"/>
          </p:nvPr>
        </p:nvSpPr>
        <p:spPr/>
        <p:txBody>
          <a:bodyPr/>
          <a:lstStyle/>
          <a:p>
            <a:r>
              <a:rPr lang="en-US" dirty="0"/>
              <a:t>Abel Moolakkattu</a:t>
            </a:r>
          </a:p>
        </p:txBody>
      </p:sp>
    </p:spTree>
    <p:extLst>
      <p:ext uri="{BB962C8B-B14F-4D97-AF65-F5344CB8AC3E}">
        <p14:creationId xmlns:p14="http://schemas.microsoft.com/office/powerpoint/2010/main" val="3569219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Challenging Aspects</a:t>
            </a:r>
          </a:p>
        </p:txBody>
      </p:sp>
      <p:sp>
        <p:nvSpPr>
          <p:cNvPr id="3" name="Content Placeholder 2"/>
          <p:cNvSpPr>
            <a:spLocks noGrp="1"/>
          </p:cNvSpPr>
          <p:nvPr>
            <p:ph idx="1"/>
          </p:nvPr>
        </p:nvSpPr>
        <p:spPr/>
        <p:txBody>
          <a:bodyPr/>
          <a:lstStyle/>
          <a:p>
            <a:r>
              <a:rPr lang="en-US" dirty="0"/>
              <a:t>Getting the layout in proper adjustments throughout the website so nothing is overlapping and there is enough space between each object</a:t>
            </a:r>
          </a:p>
          <a:p>
            <a:r>
              <a:rPr lang="en-US" dirty="0"/>
              <a:t>Optimizing the images so it fits well in your website so it doesn’t come out blurry when viewing in different size screens</a:t>
            </a:r>
          </a:p>
          <a:p>
            <a:endParaRPr lang="en-US" dirty="0"/>
          </a:p>
          <a:p>
            <a:endParaRPr lang="en-US" dirty="0"/>
          </a:p>
        </p:txBody>
      </p:sp>
    </p:spTree>
    <p:extLst>
      <p:ext uri="{BB962C8B-B14F-4D97-AF65-F5344CB8AC3E}">
        <p14:creationId xmlns:p14="http://schemas.microsoft.com/office/powerpoint/2010/main" val="2728805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Site Map</a:t>
            </a:r>
          </a:p>
        </p:txBody>
      </p:sp>
      <p:pic>
        <p:nvPicPr>
          <p:cNvPr id="4" name="Content Placeholder 3"/>
          <p:cNvPicPr>
            <a:picLocks noGrp="1" noChangeAspect="1"/>
          </p:cNvPicPr>
          <p:nvPr>
            <p:ph idx="1"/>
          </p:nvPr>
        </p:nvPicPr>
        <p:blipFill>
          <a:blip r:embed="rId2"/>
          <a:stretch>
            <a:fillRect/>
          </a:stretch>
        </p:blipFill>
        <p:spPr>
          <a:xfrm>
            <a:off x="2639854" y="2052638"/>
            <a:ext cx="5874067" cy="4195762"/>
          </a:xfrm>
        </p:spPr>
      </p:pic>
    </p:spTree>
    <p:extLst>
      <p:ext uri="{BB962C8B-B14F-4D97-AF65-F5344CB8AC3E}">
        <p14:creationId xmlns:p14="http://schemas.microsoft.com/office/powerpoint/2010/main" val="2905295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the website</a:t>
            </a:r>
          </a:p>
        </p:txBody>
      </p:sp>
      <p:sp>
        <p:nvSpPr>
          <p:cNvPr id="3" name="Content Placeholder 2"/>
          <p:cNvSpPr>
            <a:spLocks noGrp="1"/>
          </p:cNvSpPr>
          <p:nvPr>
            <p:ph idx="1"/>
          </p:nvPr>
        </p:nvSpPr>
        <p:spPr/>
        <p:txBody>
          <a:bodyPr/>
          <a:lstStyle/>
          <a:p>
            <a:pPr marL="0" indent="0">
              <a:buNone/>
            </a:pPr>
            <a:r>
              <a:rPr lang="en-US" dirty="0"/>
              <a:t>I personally enjoy creating the website in which I get to decide what kind of graphics to implement, on how the overall theme of the website is going to be. At the same time appealing to different kinds of audience that there are able to enjoy it on what I have created. Even when the going gets tough with the technicalities, pulling through and learning on how I can make it better. It teaches me things that I have not known before and in doing so making the website better. Overall I enjoy designing all the aspects of the website and making it so that it appeals to most people at least.</a:t>
            </a:r>
            <a:endParaRPr lang="en-US" dirty="0"/>
          </a:p>
        </p:txBody>
      </p:sp>
    </p:spTree>
    <p:extLst>
      <p:ext uri="{BB962C8B-B14F-4D97-AF65-F5344CB8AC3E}">
        <p14:creationId xmlns:p14="http://schemas.microsoft.com/office/powerpoint/2010/main" val="24452912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87</TotalTime>
  <Words>172</Words>
  <Application>Microsoft Office PowerPoint</Application>
  <PresentationFormat>Widescreen</PresentationFormat>
  <Paragraphs>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Century Gothic</vt:lpstr>
      <vt:lpstr>Wingdings 3</vt:lpstr>
      <vt:lpstr>Ion</vt:lpstr>
      <vt:lpstr>eSports</vt:lpstr>
      <vt:lpstr>Challenging Aspects</vt:lpstr>
      <vt:lpstr>Site Map</vt:lpstr>
      <vt:lpstr>Designing the website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eSports</dc:title>
  <dc:creator>Abel Moolakkattu</dc:creator>
  <cp:lastModifiedBy>Abel Moolakkattu</cp:lastModifiedBy>
  <cp:revision>6</cp:revision>
  <dcterms:created xsi:type="dcterms:W3CDTF">2017-04-04T05:08:48Z</dcterms:created>
  <dcterms:modified xsi:type="dcterms:W3CDTF">2017-04-04T06:36:11Z</dcterms:modified>
</cp:coreProperties>
</file>