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Dancing Script" panose="03080600040507000D00" pitchFamily="66" charset="77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A3A521-1B5A-46EC-BA0A-DFF096A7BE64}">
  <a:tblStyle styleId="{C2A3A521-1B5A-46EC-BA0A-DFF096A7BE6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2695"/>
  </p:normalViewPr>
  <p:slideViewPr>
    <p:cSldViewPr snapToGrid="0" snapToObjects="1">
      <p:cViewPr varScale="1">
        <p:scale>
          <a:sx n="61" d="100"/>
          <a:sy n="61" d="100"/>
        </p:scale>
        <p:origin x="1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74636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Dancing Script"/>
              <a:buNone/>
            </a:pPr>
            <a:r>
              <a:rPr lang="en-US" sz="6700">
                <a:latin typeface="Dancing Script"/>
                <a:ea typeface="Dancing Script"/>
                <a:cs typeface="Dancing Script"/>
                <a:sym typeface="Dancing Script"/>
              </a:rPr>
              <a:t>Sevaa</a:t>
            </a:r>
            <a:br>
              <a:rPr lang="en-US">
                <a:latin typeface="Dancing Script"/>
                <a:ea typeface="Dancing Script"/>
                <a:cs typeface="Dancing Script"/>
                <a:sym typeface="Dancing Script"/>
              </a:rPr>
            </a:br>
            <a:r>
              <a:rPr lang="en-US" sz="2700">
                <a:latin typeface="Dancing Script"/>
                <a:ea typeface="Dancing Script"/>
                <a:cs typeface="Dancing Script"/>
                <a:sym typeface="Dancing Script"/>
              </a:rPr>
              <a:t>Search Select &amp; get Served</a:t>
            </a:r>
            <a:endParaRPr sz="270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24338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 PAYAK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Old Dominion University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#HackU2019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Competitors</a:t>
            </a:r>
            <a:endParaRPr/>
          </a:p>
        </p:txBody>
      </p:sp>
      <p:graphicFrame>
        <p:nvGraphicFramePr>
          <p:cNvPr id="91" name="Google Shape;91;p14"/>
          <p:cNvGraphicFramePr/>
          <p:nvPr/>
        </p:nvGraphicFramePr>
        <p:xfrm>
          <a:off x="838200" y="2476256"/>
          <a:ext cx="10978650" cy="3774520"/>
        </p:xfrm>
        <a:graphic>
          <a:graphicData uri="http://schemas.openxmlformats.org/drawingml/2006/table">
            <a:tbl>
              <a:tblPr firstRow="1" firstCol="1" bandRow="1">
                <a:noFill/>
                <a:tableStyleId>{C2A3A521-1B5A-46EC-BA0A-DFF096A7BE64}</a:tableStyleId>
              </a:tblPr>
              <a:tblGrid>
                <a:gridCol w="208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9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9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Sevaa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Angie’s list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Zeel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Care.com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College nannies and tutors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Number of services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Geographical presence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Agents/Advertiser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Review and Feedback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Pricing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Low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High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High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High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High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300" y="3120150"/>
            <a:ext cx="318925" cy="3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950" y="3120150"/>
            <a:ext cx="318925" cy="3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2237" y="3120150"/>
            <a:ext cx="318925" cy="3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1525" y="3120150"/>
            <a:ext cx="318925" cy="3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300" y="3640225"/>
            <a:ext cx="318925" cy="3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1525" y="3640225"/>
            <a:ext cx="318925" cy="3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675" y="4160300"/>
            <a:ext cx="318925" cy="3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962" y="4160288"/>
            <a:ext cx="318925" cy="3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300" y="4680375"/>
            <a:ext cx="318925" cy="3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950" y="4680375"/>
            <a:ext cx="318925" cy="3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2237" y="4680350"/>
            <a:ext cx="318925" cy="3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1500" y="4680375"/>
            <a:ext cx="318925" cy="3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8673" y="3120156"/>
            <a:ext cx="318925" cy="318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8672" y="3640231"/>
            <a:ext cx="318925" cy="318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2947" y="3640231"/>
            <a:ext cx="318925" cy="318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2247" y="3640231"/>
            <a:ext cx="318925" cy="318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5297" y="4160306"/>
            <a:ext cx="318925" cy="318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0122" y="4160294"/>
            <a:ext cx="318925" cy="318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81497" y="4160306"/>
            <a:ext cx="318925" cy="318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8672" y="4680381"/>
            <a:ext cx="318925" cy="318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77E4-10EF-2840-9098-01E79645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customers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65BCE-0F94-4141-BFD7-9E63BDFF9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44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39</Words>
  <Application>Microsoft Macintosh PowerPoint</Application>
  <PresentationFormat>Widescreen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Dancing Script</vt:lpstr>
      <vt:lpstr>Calibri</vt:lpstr>
      <vt:lpstr>Arial</vt:lpstr>
      <vt:lpstr>Office Theme</vt:lpstr>
      <vt:lpstr>Sevaa Search Select &amp; get Served</vt:lpstr>
      <vt:lpstr>Competitors</vt:lpstr>
      <vt:lpstr>Potential customers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Sevaa Search Select &amp; get Served</dc:title>
  <cp:lastModifiedBy>Sirigere Prakash, Kavyashree</cp:lastModifiedBy>
  <cp:revision>2</cp:revision>
  <dcterms:modified xsi:type="dcterms:W3CDTF">2019-03-22T18:35:25Z</dcterms:modified>
</cp:coreProperties>
</file>