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Lobster"/>
      <p:regular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bste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italic.fntdata"/><Relationship Id="rId30" Type="http://schemas.openxmlformats.org/officeDocument/2006/relationships/font" Target="fonts/SourceCode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0ebc59e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0ebc59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0ebc59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0ebc59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0ebc59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0ebc5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e9bc5df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e9bc5d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e9bc5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e9bc5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d9ff18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d9ff18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0ebc59e3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0ebc59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0ebc59e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0ebc59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kth-largest-element-in-a-stream/" TargetMode="External"/><Relationship Id="rId4" Type="http://schemas.openxmlformats.org/officeDocument/2006/relationships/hyperlink" Target="https://leetcode.com/problems/top-k-frequent-elements/" TargetMode="External"/><Relationship Id="rId5" Type="http://schemas.openxmlformats.org/officeDocument/2006/relationships/hyperlink" Target="https://leetcode.com/problems/top-k-frequent-words/" TargetMode="External"/><Relationship Id="rId6" Type="http://schemas.openxmlformats.org/officeDocument/2006/relationships/hyperlink" Target="https://leetcode.com/problems/merge-k-sorted-list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peak-index-in-a-mountain-array/" TargetMode="External"/><Relationship Id="rId4" Type="http://schemas.openxmlformats.org/officeDocument/2006/relationships/hyperlink" Target="https://leetcode.com/problems/find-positive-integer-solution-for-a-given-equation/" TargetMode="External"/><Relationship Id="rId9" Type="http://schemas.openxmlformats.org/officeDocument/2006/relationships/hyperlink" Target="https://leetcode.com/problems/online-election/" TargetMode="External"/><Relationship Id="rId5" Type="http://schemas.openxmlformats.org/officeDocument/2006/relationships/hyperlink" Target="https://leetcode.com/problems/first-bad-version/" TargetMode="External"/><Relationship Id="rId6" Type="http://schemas.openxmlformats.org/officeDocument/2006/relationships/hyperlink" Target="https://leetcode.com/problems/binary-search/" TargetMode="External"/><Relationship Id="rId7" Type="http://schemas.openxmlformats.org/officeDocument/2006/relationships/hyperlink" Target="https://leetcode.com/problems/h-index-ii/" TargetMode="External"/><Relationship Id="rId8" Type="http://schemas.openxmlformats.org/officeDocument/2006/relationships/hyperlink" Target="https://leetcode.com/problems/find-the-smallest-divisor-given-a-threshol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#10: Binary Search, Heaps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Heap Operations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Insert -&gt; O(logN)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Remove -&gt; O(logN)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Modify -&gt; O(logN)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GetMin -&gt; O(1)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Heapify -&gt; O(N)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Heap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3"/>
              </a:rPr>
              <a:t>Kth largest element in a stream</a:t>
            </a:r>
            <a:endParaRPr u="sng">
              <a:solidFill>
                <a:schemeClr val="hlink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4"/>
              </a:rPr>
              <a:t>Top K frequent elements</a:t>
            </a:r>
            <a:endParaRPr u="sng">
              <a:solidFill>
                <a:schemeClr val="hlink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5"/>
              </a:rPr>
              <a:t>Top K Frequent Words</a:t>
            </a:r>
            <a:endParaRPr u="sng">
              <a:solidFill>
                <a:schemeClr val="hlink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6"/>
              </a:rPr>
              <a:t>Merge K Sorted Lists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"The greatest mistake you can make in life is to be continually fearing you will make one." —Elbert Hubbard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Search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Problem: Given a sorted array of n elements, search a given element e in the array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Naive solution: Compare each element of array with x one by one a.k.a linear search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Binary Search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Start from the middle element;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x is equal, return 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x is greater, go to the right half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 to the left half otherwise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Continue until you have one element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We are repeatedly dividing the array by half at each step; therefore O(logN)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Binary Search Example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50" y="1122325"/>
            <a:ext cx="5090048" cy="2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Recursive Binary Search In C++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binarySearch(int nums[], int l, int r, int x)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if (r &gt;= l)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int mid = (l + r) / 2;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if (nums[mid] == x)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return mid;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}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if (nums[mid] &gt; x)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return binarySearch(nums, l, mid - 1, x);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return binarySearch(nums, mid + 1, r, x);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return -1;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Iterative Binary Search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in C++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binarySearch(int nums[], int l, int r, int x)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while (l &lt;= r)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int mid = (l + r) / 2;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if (nums[mid] == x)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return mid;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if (nums[mid] &lt; x) {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l = mid + 1;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else {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   r = mid - 1;</a:t>
            </a:r>
            <a:b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</a:b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}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return -1; 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Binary Search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3"/>
              </a:rPr>
              <a:t>Peak in a mountain array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4"/>
              </a:rPr>
              <a:t>Find positive integer solution for a given equation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5"/>
              </a:rPr>
              <a:t>First bad version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6"/>
              </a:rPr>
              <a:t>Binary search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7"/>
              </a:rPr>
              <a:t>H-index II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8"/>
              </a:rPr>
              <a:t>Find the smallest divisor given a threshold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9"/>
              </a:rPr>
              <a:t>Online election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94750" y="296175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Binary Heap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 binary min-heap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Is a complete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node is smaller than or equal to its children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binary max-heap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Is a complete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node is larger than or equal to its children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Can be stored in an array since it’s complete binary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75" y="1893450"/>
            <a:ext cx="2508850" cy="29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Heap Applications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Heapsort (how?)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Priority Queue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Emergency room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graph algorithms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Shortest path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Minimum spanning 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