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matic SC"/>
      <p:regular r:id="rId19"/>
      <p:bold r:id="rId20"/>
    </p:embeddedFont>
    <p:embeddedFont>
      <p:font typeface="Lobster"/>
      <p:regular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Source Code Pro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Medium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SourceCodeProMedium-italic.fntdata"/><Relationship Id="rId27" Type="http://schemas.openxmlformats.org/officeDocument/2006/relationships/font" Target="fonts/SourceCodePr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maticSC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e9bc5df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e9bc5d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7db4c8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7db4c8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e9bc5d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e9bc5d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0ebc59e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0ebc59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5eba174b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5eba17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5eba174b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5eba17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isualgo.net/en/dfsbfs" TargetMode="Externa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leetcode.com/problems/longest-increasing-path-in-a-matrix/" TargetMode="External"/><Relationship Id="rId22" Type="http://schemas.openxmlformats.org/officeDocument/2006/relationships/hyperlink" Target="https://leetcode.com/problems/binary-tree-maximum-path-sum/" TargetMode="External"/><Relationship Id="rId21" Type="http://schemas.openxmlformats.org/officeDocument/2006/relationships/hyperlink" Target="https://leetcode.com/problems/recover-binary-search-tree/" TargetMode="External"/><Relationship Id="rId24" Type="http://schemas.openxmlformats.org/officeDocument/2006/relationships/hyperlink" Target="https://leetcode.com/problems/binary-tree-level-order-traversal/" TargetMode="External"/><Relationship Id="rId23" Type="http://schemas.openxmlformats.org/officeDocument/2006/relationships/hyperlink" Target="https://leetcode.com/problems/rotting-oranges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maximum-depth-of-n-ary-tree/" TargetMode="External"/><Relationship Id="rId4" Type="http://schemas.openxmlformats.org/officeDocument/2006/relationships/hyperlink" Target="https://leetcode.com/problems/path-sum/" TargetMode="External"/><Relationship Id="rId9" Type="http://schemas.openxmlformats.org/officeDocument/2006/relationships/hyperlink" Target="https://leetcode.com/problems/number-of-closed-islands/" TargetMode="External"/><Relationship Id="rId26" Type="http://schemas.openxmlformats.org/officeDocument/2006/relationships/hyperlink" Target="https://leetcode.com/problems/get-watched-videos-by-your-friends/" TargetMode="External"/><Relationship Id="rId25" Type="http://schemas.openxmlformats.org/officeDocument/2006/relationships/hyperlink" Target="https://leetcode.com/problems/binary-tree-level-order-traversal-ii/" TargetMode="External"/><Relationship Id="rId28" Type="http://schemas.openxmlformats.org/officeDocument/2006/relationships/hyperlink" Target="https://leetcode.com/problems/course-schedule-ii/" TargetMode="External"/><Relationship Id="rId27" Type="http://schemas.openxmlformats.org/officeDocument/2006/relationships/hyperlink" Target="https://leetcode.com/problems/as-far-from-land-as-possible/" TargetMode="External"/><Relationship Id="rId5" Type="http://schemas.openxmlformats.org/officeDocument/2006/relationships/hyperlink" Target="https://leetcode.com/problems/employee-importance/" TargetMode="External"/><Relationship Id="rId6" Type="http://schemas.openxmlformats.org/officeDocument/2006/relationships/hyperlink" Target="https://leetcode.com/problems/flood-fill/" TargetMode="External"/><Relationship Id="rId29" Type="http://schemas.openxmlformats.org/officeDocument/2006/relationships/hyperlink" Target="https://leetcode.com/problems/shortest-path-in-binary-matrix/" TargetMode="External"/><Relationship Id="rId7" Type="http://schemas.openxmlformats.org/officeDocument/2006/relationships/hyperlink" Target="https://leetcode.com/problems/sum-of-nodes-with-even-valued-grandparent/" TargetMode="External"/><Relationship Id="rId8" Type="http://schemas.openxmlformats.org/officeDocument/2006/relationships/hyperlink" Target="https://leetcode.com/problems/lowest-common-ancestor-of-deepest-leaves/" TargetMode="External"/><Relationship Id="rId31" Type="http://schemas.openxmlformats.org/officeDocument/2006/relationships/hyperlink" Target="https://leetcode.com/problems/minimum-number-of-flips-to-convert-binary-matrix-to-zero-matrix/" TargetMode="External"/><Relationship Id="rId30" Type="http://schemas.openxmlformats.org/officeDocument/2006/relationships/hyperlink" Target="https://leetcode.com/problems/cheapest-flights-within-k-stops/" TargetMode="External"/><Relationship Id="rId11" Type="http://schemas.openxmlformats.org/officeDocument/2006/relationships/hyperlink" Target="https://leetcode.com/problems/friend-circles/" TargetMode="External"/><Relationship Id="rId10" Type="http://schemas.openxmlformats.org/officeDocument/2006/relationships/hyperlink" Target="https://leetcode.com/problems/binary-tree-right-side-view/" TargetMode="External"/><Relationship Id="rId13" Type="http://schemas.openxmlformats.org/officeDocument/2006/relationships/hyperlink" Target="https://leetcode.com/problems/validate-binary-search-tree/" TargetMode="External"/><Relationship Id="rId12" Type="http://schemas.openxmlformats.org/officeDocument/2006/relationships/hyperlink" Target="https://leetcode.com/problems/minesweeper/" TargetMode="External"/><Relationship Id="rId15" Type="http://schemas.openxmlformats.org/officeDocument/2006/relationships/hyperlink" Target="https://leetcode.com/problems/is-graph-bipartite/" TargetMode="External"/><Relationship Id="rId14" Type="http://schemas.openxmlformats.org/officeDocument/2006/relationships/hyperlink" Target="https://leetcode.com/problems/target-sum/" TargetMode="External"/><Relationship Id="rId17" Type="http://schemas.openxmlformats.org/officeDocument/2006/relationships/hyperlink" Target="https://leetcode.com/problems/swim-in-rising-water/" TargetMode="External"/><Relationship Id="rId16" Type="http://schemas.openxmlformats.org/officeDocument/2006/relationships/hyperlink" Target="https://leetcode.com/problems/recover-a-tree-from-preorder-traversal/" TargetMode="External"/><Relationship Id="rId19" Type="http://schemas.openxmlformats.org/officeDocument/2006/relationships/hyperlink" Target="https://leetcode.com/problems/sum-of-distances-in-tree/" TargetMode="External"/><Relationship Id="rId18" Type="http://schemas.openxmlformats.org/officeDocument/2006/relationships/hyperlink" Target="https://leetcode.com/problems/making-a-large-island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#13 Graph Traversal (DFS, BFS)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Graph Representation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already covered what a graph 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 common ways to represent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Adjacency matrix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Adjacency list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Adjacency Matrix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86400" y="6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Checking existence of an edge: O(1)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Required memory: O(N^2)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Better for dense graphs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Iterating over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neighbors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of a node: O(N)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750" y="3010400"/>
            <a:ext cx="5303325" cy="20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85725" y="554675"/>
            <a:ext cx="4045200" cy="23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Adjacency List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24325" y="50875"/>
            <a:ext cx="3466200" cy="3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Efficient for sparse graphs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Checking existence of an edge is slow: O(k)</a:t>
            </a: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where k is the # of neighbors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Iterating over neighbors of a node is fast: O(k), where k is the # of neighbors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575" y="3127713"/>
            <a:ext cx="61531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79650" y="1933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Grids as Graphs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Grids(2D arrays) can be thought as graphs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Adjacency is usually defined either 4 directions or 8 directions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Using neighbor finder array is super useful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○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For 4 directions; </a:t>
            </a: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neighbors</a:t>
            </a: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= {{0, 1}, {1, 0}, {-1, 0},    {0, -1}}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○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For 8 directions; neighbors = {{0, 1}, {1,1}, {1, 0}, {1, -1}, {0, -1}, {-1, -1}, {-1, 0}, {-1, 1}}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The logic is easy to expand to 3D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25" y="724200"/>
            <a:ext cx="1628800" cy="1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Depth First Search(DFS)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9500" y="1206725"/>
            <a:ext cx="3837000" cy="32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Go as long as you can find an unvisited node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void dfs(Node node)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visited[node.id] = true;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for(Node child : node.children)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if(!visited[child.id])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dfs(child);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Total traversal takes O(N + M), where N is the # of nodes, M is the number of edges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Breadth First Search(BFS)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5720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Visit nodes level by level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void bfs(Node node)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queue&lt;Node&gt; que;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que.insert(node);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Visit[node.id] = true;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while(!que.isEmpty())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	Node curr = que.front();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	que.pop();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	for(Node child : curr.children)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if(!visited[child.id])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que.push(child);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visited[child.id] = true;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Total traversal takes O(N + M), where N is the # of nodes, M is the number of edges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Animation: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https://visualgo.net/en/dfsbfs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6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7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8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9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0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1"/>
              </a:rPr>
              <a:t>Link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“Do not expect everything from the government.” 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