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Lobster"/>
      <p:regular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Source Code Pr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Lobster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SourceCodeProMedium-bold.fntdata"/><Relationship Id="rId27" Type="http://schemas.openxmlformats.org/officeDocument/2006/relationships/font" Target="fonts/SourceCodePr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e9bc5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e9bc5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0ebc59e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0ebc59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5eba174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5eba17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5eba174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5eba17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e3549dd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e3549d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e3549dd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e3549d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#14 Greedy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"Do not wish for an easy life. Wish for the strength to endure a difficult one." —Bruce Lee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Greedy Approach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Algorithmic paradigm that builds up a solution step by step, always choosing the next step that offers the highest benefit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Choosing local optimal steps must yield to global optimal in the 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85725" y="554675"/>
            <a:ext cx="4045200" cy="23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How To Notice (Requirements)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24325" y="50875"/>
            <a:ext cx="3466200" cy="47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Greedy choice property 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Optimal substructure property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79650" y="1933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Greedy Choice Property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2425" y="688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From a local optimum, global optimum is reachable without taking a step back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Optimal Substructure Property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89975" y="916650"/>
            <a:ext cx="3837000" cy="32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Optimal solution can be determined from the optimal solutions of subproblems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86725" y="480125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Fractional Knapsack 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572000" y="306775"/>
            <a:ext cx="4204500" cy="45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Problem: Given goods with different weight and values, try to collect as much value as possible for the given capacity, goods can be captured in fractions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for greedy choice property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From a local optimum, global optimum is reachable without taking a step back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Optimal substructure property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Optimal solution can be determined from the optimal solutions of subproblems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5" y="2405525"/>
            <a:ext cx="4665700" cy="2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Activity Selection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Problem: Given activities with start and end times, choose the most number of them that do not intersect with each other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for greedy choice property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From a local optimum, global optimum is reachable without taking a step back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Optimal substructure property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Optimal solution can be determined from the optimal solutions of subproblems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00" y="3774775"/>
            <a:ext cx="35814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Egyptian Fraction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Problem: Given a fraction, write it in the form of 1/x1 + 1/x2 + 1/x3 + ...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for greedy choice property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From a local optimum, global optimum is reachable without taking a step back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Check Optimal substructure property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Optimal solution can be determined from the optimal solutions of subproblems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TODO(Emre): Add problems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