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matic SC"/>
      <p:regular r:id="rId27"/>
      <p:bold r:id="rId28"/>
    </p:embeddedFont>
    <p:embeddedFont>
      <p:font typeface="Lobster"/>
      <p:regular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e3549dd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e3549d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f5533297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f553329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f5533297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f55332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f553329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f55332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f5533297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f55332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f5533297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f55332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f5533297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f55332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89e25be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89e25b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f553329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f55332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f553329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f553329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f553329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f55332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f553329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f55332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f5533297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f55332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f5533297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f55332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#16 Topological Sort, 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939500" y="308200"/>
            <a:ext cx="3837000" cy="45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TODO(Emre): Add problems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33250" y="2275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Tries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data structure for efficient insertion, deletion, and search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node has a letter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Need to mark end of the words too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Insertion cost?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Deletion cost?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Search cost?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975" y="1668075"/>
            <a:ext cx="2553591" cy="29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45575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Tries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 is the average length of a word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Insertion = O(L)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Deletion = O(L)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Search = O(L)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45575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Trie Node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620100" y="724200"/>
            <a:ext cx="4156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// Trie node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struct TNode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	struct TNode *children[ALPHABET_SIZE];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	bool isEndOfWord;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45575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Trie Insertion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void insert(struct TNode *root, string word) {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struct TNode *curr = root;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for (int i = 0; i &lt; key.length(); i++) {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int index = key[i] - 'a';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if (!curr-&gt;children[index]) {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    curr-&gt;children[index] = getNode();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curr= curr-&gt;children[index];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}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// mark last node as leaf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curr-&gt;isEndOfWord = true;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45575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Trie Retrieval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// Returns true if the word is in trie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bool search(struct TNode *root, string word)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{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struct TNode *curr = root;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for (int i = 0; i &lt; key.length(); i++) {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int index = key[i] - 'a';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if (!curr-&gt;children[index])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    return false;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curr = curr-&gt;children[index];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}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(curr != NULL &amp;&amp; curr-&gt;isEndOfWord);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939500" y="308200"/>
            <a:ext cx="3837000" cy="45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TODO(Emre): Add problems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"You attract what you are, not what you want. If you want great, then be great."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83975" y="10899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Topological Sort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Defined on Directed Acyclic Graphs(DAG)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Ordering of nodes such that for every edge u-&gt;v, u comes before 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Check if the following ones are topologically correct or not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5-4-2-0-1-3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4-5-0-2-3-1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4-5-2-3-1-0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Common application: Prioritization,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Curriculum building, job scheduling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24" y="2416450"/>
            <a:ext cx="2481600" cy="20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Finding Topological Sort- Approach I - 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Which nodes are safest to start execution from?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can we detect them?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Finding Topological Sort- Approach I - II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Which nodes are safest to start execution from?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Nodes with no incoming edges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can we detect them?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can traverse over each edge, and keep track of incoming edge count for each 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Finding Topological Sort- Approach I - III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Finding incoming edge counts for adjacency matrix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each node in Nodes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indegree[node] = 0;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each edge(src,dest) in Edges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indegree[dest]++;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Finding incoming edge counts for adjacency list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each node in Nodes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for each dest in list[node]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   indegree[dest]++;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Finding Topological Sort- Approach I - IV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540025" y="724200"/>
            <a:ext cx="4236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Start traversing the graph from nodes with no incoming edges, using BFS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// Assuming each node id is an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vector&lt;int&gt; top_sort;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each node in Nodes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if(!indegree[node])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que.push(node);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top_sort.push_back(node);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Finding Topological Sort- Approach I - 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650875" y="1303225"/>
            <a:ext cx="4299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Insert nodes to the queue as they run out of indegree, add them to the result once they are processed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while(!que.empty())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int curr = que.front();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que.pop();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top_sort.push_back(curr);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for each node in list[curr]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if(--indegree[node] == 0)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que.push(node);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	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return top_sort;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Finding Topological Sort- Approach II - 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939500" y="726875"/>
            <a:ext cx="3837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if we go as deep as we can go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 end up at 0 or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Push a node into a vector if it doesn’t have any more unvisited children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549" y="2722250"/>
            <a:ext cx="2481600" cy="20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Finding Topological Sort- Approach II - II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71750" y="117050"/>
            <a:ext cx="3837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Start DFS from each unvisited 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L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Traverse a child if it’s not visited yet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L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yourself to the result vector if you don’t have any unvisited children left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Reverse the result vector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449" y="2980950"/>
            <a:ext cx="2481600" cy="20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