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Lobster"/>
      <p:regular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Source Code Pro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Medium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7db4c8a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7db4c8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a8b77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a8b77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a8b773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a8b773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a8b773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a8b773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a8b7736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a8b773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496977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49697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7db4c8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7db4c8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80ebb4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80ebb4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80ebb4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80ebb4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80ebb4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80ebb4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" TargetMode="External"/><Relationship Id="rId4" Type="http://schemas.openxmlformats.org/officeDocument/2006/relationships/hyperlink" Target="https://leetcode.com/problems/two-sum/" TargetMode="External"/><Relationship Id="rId5" Type="http://schemas.openxmlformats.org/officeDocument/2006/relationships/hyperlink" Target="https://leetcode.com/problems/add-two-numbers/" TargetMode="External"/><Relationship Id="rId6" Type="http://schemas.openxmlformats.org/officeDocument/2006/relationships/hyperlink" Target="https://leetcode.com/problems/reverse-integ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" TargetMode="External"/><Relationship Id="rId4" Type="http://schemas.openxmlformats.org/officeDocument/2006/relationships/hyperlink" Target="https://leetcode.com/problems/sort-array-by-parity-ii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#4: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Environment Practice </a:t>
            </a:r>
            <a:r>
              <a:rPr b="1" lang="en" sz="60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-LEETCODE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Two sum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Add two numbers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Reverse integer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Counting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If the range of the numbers is small enough that can fit in memory;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1- Initialize counter array with 0, its size is the range of the numbers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2- Iterate over the numbers, update corresponding counter for each of them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(choose a or be for step 3)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3a- Generate output based on counts in counter array if sorting only numbers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3b- Accumulate counter values, place input into output based on counter values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Radix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If the number of digits of numbers are small enough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1- Do following for each digit d from least significant to most significant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a) Sort input array using counting sort (or any stable sort) according to the i’th digit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Efficient Randomization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Let’s say we want to have each number from 1 to N in a random order.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1- Do following for each position from N-1 to 1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a) Generate a random number rn between 0 and pos-1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b) Swap elements in rn and pos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Sorting 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Practice </a:t>
            </a:r>
            <a:r>
              <a:rPr b="1" lang="en" sz="60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-LEETCODE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Sort array by party ii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“Amateurs practice till they get it right; professionals practice till they can’t get it wrong.”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What’s Sorting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Input: array A[1…n] of numbers.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Output: permutation B[1…n] of A such that B[1] ≤ B[2] ≤ … ≤ B[n]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e.g. A = [7, 2, 5, 5, 9.6] → B = [2, 5, 5, 7, 9.6]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can we do it efficiently 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Why Is Sorting Useful?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Obvious applications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Organize a library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Maintain a telephone directory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Problems that become easy once items are in sorted order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a median, or find closest pairs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Binary search, identify statistical outliers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Non-obvious applications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 compression: sorting finds duplicates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Stable? In-Place? Time-Complexity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75" y="1122800"/>
            <a:ext cx="4552625" cy="2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688325" y="1502075"/>
            <a:ext cx="38994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stable sorting algorithm will guarantee that if two elements "tie", then whichever element </a:t>
            </a: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occurred</a:t>
            </a: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first in the original array will also occur first in the sorted array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 in-place sorting algorithm does not require any extra memory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Insertion 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Let’s sort the beginning of the list, and insert new elements to the sorted part one by one.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Selection 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 each spot starting from the beginning, let’s find the right element for this spot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Merge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Divide and conquer: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1- Let the first half of the array be sorted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2- Let the second half of the array be sorted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3- Let’s merge them together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Base case?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Quick Sort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Let’s pick a pivot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Let’s put all the elements that are smaller, to the left of the pivot.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Let’s put all the elements that are greater, to the right of the pivot.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 the left side be sorted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Let the right side be sorted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Base case?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Insertion sort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Selection sort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Merge sort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AutoNum type="arabicPeriod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Quick sort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Input: Numbers from 1 to 10000 in a random order (you can write a program to generate the input)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Output: 1 2 3 … 10000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