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matic SC"/>
      <p:regular r:id="rId19"/>
      <p:bold r:id="rId20"/>
    </p:embeddedFont>
    <p:embeddedFont>
      <p:font typeface="Lobster"/>
      <p:regular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Source Code Pro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Medium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SourceCodeProMedium-italic.fntdata"/><Relationship Id="rId27" Type="http://schemas.openxmlformats.org/officeDocument/2006/relationships/font" Target="fonts/SourceCodePr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maticSC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4969779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49697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7db4c8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7db4c8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7db4c8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7db4c8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80ebb4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80ebb4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80ebb4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80ebb4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80ebb4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80ebb4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#6: Data Structures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What are Data Structures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Particular way of organizing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Tools to build efficient algorithms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Commonly used because needed often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right one depends on the task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Data Structures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Stack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Queue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Linked List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Binary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Heap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Binary search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AVL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Segment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Binary Index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Trie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Array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Collection of items, stored at 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contiguous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memory location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888" y="2571738"/>
            <a:ext cx="40862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Vectors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Dynamic arrays with the ability to resize itself automatically when an element is inserted or deleted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Basic idea: Double the size when it reaches capacity, cut by half when it’s down to quarter 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Stack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Linear data structure; LIFO(last in first out) You can think of a basket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225" y="2779475"/>
            <a:ext cx="4297539" cy="1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Queue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Linear data structure; FIFO(first in first out) You can think of a queue for bank, bread, anything. :)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70" y="2840450"/>
            <a:ext cx="4301199" cy="1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Prefix calculator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Input: A prefix expression calculator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Sample: + 4 * 3 12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Output: Result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Sample: 40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“Sweat in the training field more to bleed less in the battleground.” 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