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Lobster"/>
      <p:regular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bste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297c2edf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297c2e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e3549dd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e3549d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297c2ed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297c2e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297c2ed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297c2e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297c2ed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297c2e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97c2ed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297c2e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297c2edf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297c2e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297c2ed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297c2e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297c2ed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297c2e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#18 Shortest Path, All Shortest Path, Minimum Spanning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83975" y="1089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Minimum Spanning Tree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Spanning tree: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 tree that connects all the vertices of a graph, with a subset of edges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Minimum spanning tree: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 spanning tree such that total sum of edge weights are minimum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63" y="2930650"/>
            <a:ext cx="4109416" cy="1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939500" y="308200"/>
            <a:ext cx="3837000" cy="4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TODO(Emre): Add problems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"Judge nothing, you will be happy.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Forgive everything, you will be happier.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Love everything, you will be happiest." </a:t>
            </a:r>
            <a:br>
              <a:rPr lang="en" sz="3600">
                <a:latin typeface="Lobster"/>
                <a:ea typeface="Lobster"/>
                <a:cs typeface="Lobster"/>
                <a:sym typeface="Lobster"/>
              </a:rPr>
            </a:b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— Sri CHINMOY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83975" y="1089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Problem: Finding the a path between two vertices in a graph such that the total weight of the edges is minimum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if all the edge weights are 1?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" y="2571750"/>
            <a:ext cx="42672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83975" y="1089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Problem: Finding the a path between two vertices in a graph such that the total weight of the edges is minimum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if all the edge weights are 1?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Source Code Pro"/>
              <a:buChar char="○"/>
            </a:pPr>
            <a:r>
              <a:rPr lang="en" sz="4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BFS</a:t>
            </a:r>
            <a:endParaRPr sz="4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" y="2571750"/>
            <a:ext cx="42672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Path- Dijkstra - 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if all the edge weights are positive integers?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Path- Dijkstra - 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if all the edge weights are positive integers?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Source Code Pro"/>
              <a:buChar char="○"/>
            </a:pPr>
            <a:r>
              <a:rPr lang="en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BFS with a priority queue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Path- Dijkstra- III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601625" y="724200"/>
            <a:ext cx="454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  function Dijkstra(Graph, source):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2      dist[source] ← 0                          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4      create vertex priority queue Q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6      for each vertex v in Graph:          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7          if v ≠ source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8              dist[v] ← INFINITY                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9              prev[v] ← UNDEFINED               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11         Q.add_with_priority(v, dist[v])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14     while Q is not empty: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15         u ← Q.extract_min()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16         for each neighbor v of u: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17             alt ← dist[u] + length(u, v)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18             if alt &lt; dist[v]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19                 dist[v] ← alt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20                 prev[v] ← u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21                 Q.decrease_priority(v, alt)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22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23     return dist, prev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ource Code Pro"/>
              <a:buChar char="●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Time Complexity: O(E + VlgV)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ource Code Pro"/>
              <a:buChar char="●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Space Complexity: O(V)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ALL 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Shortest Path- 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the shortest path between all pairs of vertices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Obvious solution?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ALL Shortest Path- II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the shortest path between all pairs of vertices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Obvious solution?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ource Code Pro"/>
              <a:buChar char="●"/>
            </a:pPr>
            <a:r>
              <a:rPr lang="en" sz="25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 Dijkstra’s SP for each vertex</a:t>
            </a:r>
            <a:endParaRPr sz="25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Time complexity: O(V*(E+VlgV)) ~ O(V^3)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ALL Shortest Path- III - </a:t>
            </a:r>
            <a:br>
              <a:rPr b="1" lang="en" sz="6000"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Floyd Warshall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613950" y="724200"/>
            <a:ext cx="4656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Find all pair shortest paths that use first K node as intermediate vertices at each iteration of the outer loop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for(int k = 1; k &lt;= n; k++){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for(int i = 1; i &lt;= n; i++){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    for(int j = 1; j &lt;= n; j++){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 dist[i][j] = min(dist[i][j],dist[i][k]+dist[k][j]);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Time Complexity: O(V^3)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Space Complexity: O(1)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Can we change the order of loops?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