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matic SC"/>
      <p:regular r:id="rId19"/>
      <p:bold r:id="rId20"/>
    </p:embeddedFont>
    <p:embeddedFont>
      <p:font typeface="Lobster"/>
      <p:regular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Source Code Pro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Lobster-regular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Medium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SourceCodeProMedium-italic.fntdata"/><Relationship Id="rId27" Type="http://schemas.openxmlformats.org/officeDocument/2006/relationships/font" Target="fonts/SourceCodePr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AmaticSC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4969779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49697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7db4c8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7db4c8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7db4c8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7db4c8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7db4c8a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7db4c8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7db4c8a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7db4c8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37192ae0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37192a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odeforces.com/" TargetMode="External"/><Relationship Id="rId4" Type="http://schemas.openxmlformats.org/officeDocument/2006/relationships/hyperlink" Target="http://codeforces.com/problemset/problem/4/A" TargetMode="External"/><Relationship Id="rId5" Type="http://schemas.openxmlformats.org/officeDocument/2006/relationships/hyperlink" Target="http://codeforces.com/problemset/problem/1/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" TargetMode="External"/><Relationship Id="rId4" Type="http://schemas.openxmlformats.org/officeDocument/2006/relationships/hyperlink" Target="https://leetcode.com/problems/two-sum/" TargetMode="External"/><Relationship Id="rId5" Type="http://schemas.openxmlformats.org/officeDocument/2006/relationships/hyperlink" Target="https://leetcode.com/problems/add-two-numbers/" TargetMode="External"/><Relationship Id="rId6" Type="http://schemas.openxmlformats.org/officeDocument/2006/relationships/hyperlink" Target="https://leetcode.com/problems/reverse-integer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CS487-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Introduction to competitive programming: A2SV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#2: Importance of algorithms + Types, Loops,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What’s an Algorithm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 general; step-by-step procedure for solving a problem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 CS; well-defined computational procedure that takes a set of values as input and produces another set of values as output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Algorithm Examples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Fibonacci f(n) = f(n-1)+ f(n-2)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f(1) = f(2) =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Summation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Sorting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Shortest path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Compression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C++ Types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075" y="1122800"/>
            <a:ext cx="4552625" cy="24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635225" y="3755200"/>
            <a:ext cx="38994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 Medium"/>
              <a:buChar char="●"/>
            </a:pPr>
            <a:r>
              <a:rPr lang="en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Depends on your environment</a:t>
            </a:r>
            <a:endParaRPr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 Medium"/>
              <a:buChar char="●"/>
            </a:pPr>
            <a:r>
              <a:rPr lang="en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Check on your computer</a:t>
            </a:r>
            <a:endParaRPr>
              <a:solidFill>
                <a:srgbClr val="FFFFFF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Problem Solving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Sum 2 big numbers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Calculate a+b for 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-10^1000000 &lt;= a,b &lt;=   10^100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0000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Problem Solving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Multiply 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2 big numbers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Calculate a*b for 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-10^1000000 &lt;= a,b &lt;=   10^1000000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Environment Practice </a:t>
            </a:r>
            <a:r>
              <a:rPr b="1" lang="en" sz="60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-Codeforces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Watermelon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Theatre Square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Environment Practice </a:t>
            </a:r>
            <a:r>
              <a:rPr b="1" lang="en" sz="60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-LEETCODE</a:t>
            </a:r>
            <a:endParaRPr b="1"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Two sum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Add two numbers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Reverse integer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>
                <a:latin typeface="Amatic SC"/>
                <a:ea typeface="Amatic SC"/>
                <a:cs typeface="Amatic SC"/>
                <a:sym typeface="Amatic SC"/>
              </a:rPr>
              <a:t>Quote of the day</a:t>
            </a:r>
            <a:endParaRPr b="1" sz="9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769475"/>
            <a:ext cx="844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“Live as if you were to die tomorrow. Learn as if you were to live forever.” - Mahatma Gandhi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