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1" lang="en-US" sz="4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 Proceso de Venta online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</a:p>
          <a:p>
            <a:pPr indent="0" lvl="0" marL="0" marR="0" rtl="0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Abelardo Moreno     C.I: 18002106</a:t>
            </a:r>
          </a:p>
          <a:p>
            <a:pPr indent="0" lvl="0" marL="0" marR="0" rtl="0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David Fernández      C.I: 24313648</a:t>
            </a:r>
          </a:p>
          <a:p>
            <a:pPr indent="0" lvl="0" marL="0" marR="0" rtl="0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José Urrea              C.I: 20838815</a:t>
            </a:r>
          </a:p>
          <a:p>
            <a:pPr indent="0" lvl="0" marL="0" marR="0" rtl="0" algn="r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Marco Scarciofolo    C.I: 24749589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5.1.- Ejemplo de opción de categoría.</a:t>
            </a:r>
          </a:p>
        </p:txBody>
      </p:sp>
      <p:pic>
        <p:nvPicPr>
          <p:cNvPr id="151" name="Shape 1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219200"/>
            <a:ext cx="5292757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838200" y="5867400"/>
            <a:ext cx="75438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Aquí se eligió como ejemplo categoría, la cual llevará a las categorías de los productos para poder seleccionarlos.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5.2.- Ejemplo de agregar al carrito</a:t>
            </a:r>
          </a:p>
        </p:txBody>
      </p:sp>
      <p:pic>
        <p:nvPicPr>
          <p:cNvPr id="158" name="Shape 1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219200"/>
            <a:ext cx="5292757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914400" y="5791200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Aquí se muestra como agregar productos al carrito para proceder a hacer la compra.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5.3.- Revisión y compra</a:t>
            </a:r>
          </a:p>
        </p:txBody>
      </p:sp>
      <p:pic>
        <p:nvPicPr>
          <p:cNvPr id="165" name="Shape 1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19200"/>
            <a:ext cx="573538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914400" y="5867400"/>
            <a:ext cx="7010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Aquí el carrito muestra todos los items que tiene agregados y procede a verificar existencia para poder continuar el proceso de compra.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5.4.- Error de existencia</a:t>
            </a:r>
          </a:p>
        </p:txBody>
      </p:sp>
      <p:pic>
        <p:nvPicPr>
          <p:cNvPr id="172" name="Shape 17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143000"/>
            <a:ext cx="573538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838200" y="5791200"/>
            <a:ext cx="74676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revisa que se encuentren los productos en existencia, en caso de no tener existencia, se muestra el mensaje de error y se pide que el producto sea removido del carrito.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12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5.5.- Información detallada</a:t>
            </a:r>
          </a:p>
        </p:txBody>
      </p:sp>
      <p:pic>
        <p:nvPicPr>
          <p:cNvPr id="179" name="Shape 1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143000"/>
            <a:ext cx="5454844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1066800" y="5867400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muestra la información detallada de los artículos del carrito, una vez confirmado por el usuario se continúa con la compra.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5.6.- Método de pago</a:t>
            </a:r>
          </a:p>
        </p:txBody>
      </p:sp>
      <p:pic>
        <p:nvPicPr>
          <p:cNvPr id="186" name="Shape 18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295400"/>
            <a:ext cx="5454844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838200" y="5943600"/>
            <a:ext cx="777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Aquí se elige el método de pago, en caso de ser por tarjeta de crédito, se llenan los datos para realizar el pago directamente.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5.7.- Error de tarjeta de crédito</a:t>
            </a:r>
          </a:p>
        </p:txBody>
      </p:sp>
      <p:pic>
        <p:nvPicPr>
          <p:cNvPr id="193" name="Shape 1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143000"/>
            <a:ext cx="5454844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914400" y="5791200"/>
            <a:ext cx="73913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caso de haber error en los datos para el pago por tarjeta de crédito, se muestra la alerta y se vuelve a mostrar la pantalla de métodos de pago.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5.8.- Factura digital</a:t>
            </a:r>
          </a:p>
        </p:txBody>
      </p:sp>
      <p:pic>
        <p:nvPicPr>
          <p:cNvPr id="200" name="Shape 20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295400"/>
            <a:ext cx="5454844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914400" y="6019800"/>
            <a:ext cx="75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muestra la factura digital para que el cliente pueda guardarla y/o imprimirla.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5.9.- Dirección de envío</a:t>
            </a:r>
          </a:p>
        </p:txBody>
      </p:sp>
      <p:pic>
        <p:nvPicPr>
          <p:cNvPr id="207" name="Shape 20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219200"/>
            <a:ext cx="5454844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762000" y="5943600"/>
            <a:ext cx="7619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Aquí se llenan los datos para realizar el envío de los artículos comprados.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5.10.- Cancelación de pedido</a:t>
            </a:r>
          </a:p>
        </p:txBody>
      </p:sp>
      <p:pic>
        <p:nvPicPr>
          <p:cNvPr id="214" name="Shape 2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219200"/>
            <a:ext cx="5454844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762000" y="5867400"/>
            <a:ext cx="7239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cliente selecciono tipo de pago efectivo y han transcurrido mas de 7 días sin acudir a pagar y retirar sus productos, la compra es cancelada y se le notifica penalización a la que ha incurrido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1.- Ventana principal de Multiproductos.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pic>
        <p:nvPicPr>
          <p:cNvPr id="95" name="Shape 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066800"/>
            <a:ext cx="5454844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914400" y="5715000"/>
            <a:ext cx="74676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es la ventana principal de la página web de multiproductos, desde aquí se pueden buscar productos de interes, registrarse e ingresar a la página.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2.- Ingreso erróneo</a:t>
            </a:r>
          </a:p>
        </p:txBody>
      </p:sp>
      <p:pic>
        <p:nvPicPr>
          <p:cNvPr id="102" name="Shape 10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295400"/>
            <a:ext cx="6234108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685800" y="5941858"/>
            <a:ext cx="8001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caso de que ya el usuario tenga clave o contraseña, vemos en la imagen el ingreso de algún tipo de datos en su contraseña fue incorrecta, el sistema le arroja un mensaje de error , diciendo que algunos de los datos ingresados no coinciden.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3.- Registrar una cuenta en Multiproducto.com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pic>
        <p:nvPicPr>
          <p:cNvPr id="109" name="Shape 10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143000"/>
            <a:ext cx="5454844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805131" y="5715000"/>
            <a:ext cx="7010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Desde esta interfaz se puede realizar el registro de nuevos usuarios a la página.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3.1- Registro inválido.</a:t>
            </a:r>
          </a:p>
        </p:txBody>
      </p:sp>
      <p:pic>
        <p:nvPicPr>
          <p:cNvPr id="116" name="Shape 1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447800"/>
            <a:ext cx="5456125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762000" y="6013246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al intentar registrarse en la pagina alguno de los datos es invalido o erróneo, se muestra el siguiente mensaje de error.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3.2.- Cuenta registrada.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pic>
        <p:nvPicPr>
          <p:cNvPr id="123" name="Shape 1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143000"/>
            <a:ext cx="544734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838200" y="5791200"/>
            <a:ext cx="7239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usuario registró su cuenta satisfactoriamente, se le muestra un mensaje de gracias por registrarse.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4.- Inicio de sesión.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pic>
        <p:nvPicPr>
          <p:cNvPr id="130" name="Shape 1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219200"/>
            <a:ext cx="6242707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685800" y="5869473"/>
            <a:ext cx="777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Después de haber culminado el proceso de registro , ya el usuario puede ingresar con su cuenta creada.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4.1.- Ingreso satisfactorio.</a:t>
            </a:r>
          </a:p>
        </p:txBody>
      </p:sp>
      <p:pic>
        <p:nvPicPr>
          <p:cNvPr id="137" name="Shape 1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066800"/>
            <a:ext cx="5292757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838200" y="5638800"/>
            <a:ext cx="7010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ingresado le aparece un mensaje de saludo al usuario, una opción de ver su cuenta ver sus datos, configuración etc. y también una que dice carrito donde allí podrá crear una lista para hacer sus respectivas compras.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5.- Opción del carrito.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pic>
        <p:nvPicPr>
          <p:cNvPr id="144" name="Shape 1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066800"/>
            <a:ext cx="5292757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914400" y="5715000"/>
            <a:ext cx="7010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opción del carrito: categoría o clasificados allí podrá ver los productos disponibles para así poder crear una lista de compras.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