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19"/>
    <p:restoredTop sz="94652"/>
  </p:normalViewPr>
  <p:slideViewPr>
    <p:cSldViewPr snapToGrid="0">
      <p:cViewPr varScale="1">
        <p:scale>
          <a:sx n="123" d="100"/>
          <a:sy n="123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9C7C6D-CC9C-47C3-B30E-7FAD991FFA7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B970304-3E58-45BB-9373-08110CDF9C8D}">
      <dgm:prSet/>
      <dgm:spPr/>
      <dgm:t>
        <a:bodyPr/>
        <a:lstStyle/>
        <a:p>
          <a:r>
            <a:rPr lang="en-US"/>
            <a:t>INTRODUCTION </a:t>
          </a:r>
        </a:p>
      </dgm:t>
    </dgm:pt>
    <dgm:pt modelId="{5E85D901-9109-4CD2-B395-80982318097E}" type="parTrans" cxnId="{E3D8FD85-5C09-47A3-96E1-4E7B0678E2EA}">
      <dgm:prSet/>
      <dgm:spPr/>
      <dgm:t>
        <a:bodyPr/>
        <a:lstStyle/>
        <a:p>
          <a:endParaRPr lang="en-US"/>
        </a:p>
      </dgm:t>
    </dgm:pt>
    <dgm:pt modelId="{BD40FF9C-DC63-459F-AA4E-3727F79861A4}" type="sibTrans" cxnId="{E3D8FD85-5C09-47A3-96E1-4E7B0678E2EA}">
      <dgm:prSet/>
      <dgm:spPr/>
      <dgm:t>
        <a:bodyPr/>
        <a:lstStyle/>
        <a:p>
          <a:endParaRPr lang="en-US"/>
        </a:p>
      </dgm:t>
    </dgm:pt>
    <dgm:pt modelId="{488A71C6-450E-46D7-9B0E-C2DA28ADCD76}">
      <dgm:prSet/>
      <dgm:spPr/>
      <dgm:t>
        <a:bodyPr/>
        <a:lstStyle/>
        <a:p>
          <a:r>
            <a:rPr lang="en-US"/>
            <a:t>PROJECT OBJECTIVES </a:t>
          </a:r>
        </a:p>
      </dgm:t>
    </dgm:pt>
    <dgm:pt modelId="{20E83F85-499A-4366-95BE-327EE5FBDFD9}" type="parTrans" cxnId="{8C380012-52B1-4EB6-BB3B-8AEF16944363}">
      <dgm:prSet/>
      <dgm:spPr/>
      <dgm:t>
        <a:bodyPr/>
        <a:lstStyle/>
        <a:p>
          <a:endParaRPr lang="en-US"/>
        </a:p>
      </dgm:t>
    </dgm:pt>
    <dgm:pt modelId="{4DCA8EF2-2154-450F-A42B-61AC6C541CF9}" type="sibTrans" cxnId="{8C380012-52B1-4EB6-BB3B-8AEF16944363}">
      <dgm:prSet/>
      <dgm:spPr/>
      <dgm:t>
        <a:bodyPr/>
        <a:lstStyle/>
        <a:p>
          <a:endParaRPr lang="en-US"/>
        </a:p>
      </dgm:t>
    </dgm:pt>
    <dgm:pt modelId="{F722F242-E403-4D48-86C7-1497C2074320}">
      <dgm:prSet/>
      <dgm:spPr/>
      <dgm:t>
        <a:bodyPr/>
        <a:lstStyle/>
        <a:p>
          <a:r>
            <a:rPr lang="en-US" dirty="0"/>
            <a:t>DATA </a:t>
          </a:r>
        </a:p>
      </dgm:t>
    </dgm:pt>
    <dgm:pt modelId="{9AB43865-1E97-4489-BFD0-A788DDABFB2D}" type="parTrans" cxnId="{66924572-88EE-46CB-BBD3-298828A4E36E}">
      <dgm:prSet/>
      <dgm:spPr/>
      <dgm:t>
        <a:bodyPr/>
        <a:lstStyle/>
        <a:p>
          <a:endParaRPr lang="en-US"/>
        </a:p>
      </dgm:t>
    </dgm:pt>
    <dgm:pt modelId="{7B56944B-E359-4DAE-B911-274998E578C8}" type="sibTrans" cxnId="{66924572-88EE-46CB-BBD3-298828A4E36E}">
      <dgm:prSet/>
      <dgm:spPr/>
      <dgm:t>
        <a:bodyPr/>
        <a:lstStyle/>
        <a:p>
          <a:endParaRPr lang="en-US"/>
        </a:p>
      </dgm:t>
    </dgm:pt>
    <dgm:pt modelId="{FC1F1923-396E-43E6-AABB-7D09578B4399}">
      <dgm:prSet/>
      <dgm:spPr/>
      <dgm:t>
        <a:bodyPr/>
        <a:lstStyle/>
        <a:p>
          <a:r>
            <a:rPr lang="en-US"/>
            <a:t>PROCESS </a:t>
          </a:r>
        </a:p>
      </dgm:t>
    </dgm:pt>
    <dgm:pt modelId="{21FBDF48-23BD-4D90-BD77-1BA936A1F6F5}" type="parTrans" cxnId="{B356D17B-8E23-4E16-A1E6-AB5769128E69}">
      <dgm:prSet/>
      <dgm:spPr/>
      <dgm:t>
        <a:bodyPr/>
        <a:lstStyle/>
        <a:p>
          <a:endParaRPr lang="en-US"/>
        </a:p>
      </dgm:t>
    </dgm:pt>
    <dgm:pt modelId="{B81724DF-39A3-4020-890B-ADA5B1FBB202}" type="sibTrans" cxnId="{B356D17B-8E23-4E16-A1E6-AB5769128E69}">
      <dgm:prSet/>
      <dgm:spPr/>
      <dgm:t>
        <a:bodyPr/>
        <a:lstStyle/>
        <a:p>
          <a:endParaRPr lang="en-US"/>
        </a:p>
      </dgm:t>
    </dgm:pt>
    <dgm:pt modelId="{484BBDF0-66BC-4697-9FC0-689F58949321}">
      <dgm:prSet/>
      <dgm:spPr/>
      <dgm:t>
        <a:bodyPr/>
        <a:lstStyle/>
        <a:p>
          <a:r>
            <a:rPr lang="en-US" dirty="0"/>
            <a:t>RESULTS </a:t>
          </a:r>
        </a:p>
      </dgm:t>
    </dgm:pt>
    <dgm:pt modelId="{0D9FA738-F900-477C-B338-0B5DF7BD3101}" type="parTrans" cxnId="{2A892A0A-F5D5-4800-A9E5-C319C3E4D0CC}">
      <dgm:prSet/>
      <dgm:spPr/>
      <dgm:t>
        <a:bodyPr/>
        <a:lstStyle/>
        <a:p>
          <a:endParaRPr lang="en-US"/>
        </a:p>
      </dgm:t>
    </dgm:pt>
    <dgm:pt modelId="{63D3FCDF-6CEB-4B60-85E2-BEC15004BED7}" type="sibTrans" cxnId="{2A892A0A-F5D5-4800-A9E5-C319C3E4D0CC}">
      <dgm:prSet/>
      <dgm:spPr/>
      <dgm:t>
        <a:bodyPr/>
        <a:lstStyle/>
        <a:p>
          <a:endParaRPr lang="en-US"/>
        </a:p>
      </dgm:t>
    </dgm:pt>
    <dgm:pt modelId="{428CF804-5540-4A75-A536-1E5BFD8F3992}">
      <dgm:prSet/>
      <dgm:spPr/>
      <dgm:t>
        <a:bodyPr/>
        <a:lstStyle/>
        <a:p>
          <a:r>
            <a:rPr lang="en-US" dirty="0"/>
            <a:t>WORK TO BE DONE </a:t>
          </a:r>
        </a:p>
      </dgm:t>
    </dgm:pt>
    <dgm:pt modelId="{4C69F3B1-8230-4810-973D-731FB4FD2520}" type="parTrans" cxnId="{3D4D7880-3609-4955-AD59-1754806D523E}">
      <dgm:prSet/>
      <dgm:spPr/>
      <dgm:t>
        <a:bodyPr/>
        <a:lstStyle/>
        <a:p>
          <a:endParaRPr lang="en-US"/>
        </a:p>
      </dgm:t>
    </dgm:pt>
    <dgm:pt modelId="{EF9A5137-624F-4794-BE54-997D71E96946}" type="sibTrans" cxnId="{3D4D7880-3609-4955-AD59-1754806D523E}">
      <dgm:prSet/>
      <dgm:spPr/>
      <dgm:t>
        <a:bodyPr/>
        <a:lstStyle/>
        <a:p>
          <a:endParaRPr lang="en-US"/>
        </a:p>
      </dgm:t>
    </dgm:pt>
    <dgm:pt modelId="{74CA6D50-9166-4577-9104-56361D4BB7E9}">
      <dgm:prSet/>
      <dgm:spPr/>
      <dgm:t>
        <a:bodyPr/>
        <a:lstStyle/>
        <a:p>
          <a:r>
            <a:rPr lang="en-US"/>
            <a:t>RECOMMENDATION FOR FUTURE STUDIES </a:t>
          </a:r>
        </a:p>
      </dgm:t>
    </dgm:pt>
    <dgm:pt modelId="{F80C0209-3E9D-4AAA-B6D3-BC168FA1FB3C}" type="parTrans" cxnId="{6709C21C-B1EA-45D1-A42C-2F2166B5A46E}">
      <dgm:prSet/>
      <dgm:spPr/>
      <dgm:t>
        <a:bodyPr/>
        <a:lstStyle/>
        <a:p>
          <a:endParaRPr lang="en-US"/>
        </a:p>
      </dgm:t>
    </dgm:pt>
    <dgm:pt modelId="{83B95439-0963-4699-8F13-953287F0BA10}" type="sibTrans" cxnId="{6709C21C-B1EA-45D1-A42C-2F2166B5A46E}">
      <dgm:prSet/>
      <dgm:spPr/>
      <dgm:t>
        <a:bodyPr/>
        <a:lstStyle/>
        <a:p>
          <a:endParaRPr lang="en-US"/>
        </a:p>
      </dgm:t>
    </dgm:pt>
    <dgm:pt modelId="{419EC28C-246A-42E3-B1C5-66FC319E041B}">
      <dgm:prSet/>
      <dgm:spPr/>
      <dgm:t>
        <a:bodyPr/>
        <a:lstStyle/>
        <a:p>
          <a:r>
            <a:rPr lang="en-US"/>
            <a:t>REFERENCES </a:t>
          </a:r>
        </a:p>
      </dgm:t>
    </dgm:pt>
    <dgm:pt modelId="{443A9B42-96D2-4DCA-9659-D2859CA8E756}" type="parTrans" cxnId="{F8021112-AEE7-4CB6-879F-2F0A0A391020}">
      <dgm:prSet/>
      <dgm:spPr/>
      <dgm:t>
        <a:bodyPr/>
        <a:lstStyle/>
        <a:p>
          <a:endParaRPr lang="en-US"/>
        </a:p>
      </dgm:t>
    </dgm:pt>
    <dgm:pt modelId="{63731C47-9D2E-4C00-A9AF-04BA1149C682}" type="sibTrans" cxnId="{F8021112-AEE7-4CB6-879F-2F0A0A391020}">
      <dgm:prSet/>
      <dgm:spPr/>
      <dgm:t>
        <a:bodyPr/>
        <a:lstStyle/>
        <a:p>
          <a:endParaRPr lang="en-US"/>
        </a:p>
      </dgm:t>
    </dgm:pt>
    <dgm:pt modelId="{BBA3238E-5653-45CB-86E2-056EE34A4845}" type="pres">
      <dgm:prSet presAssocID="{7C9C7C6D-CC9C-47C3-B30E-7FAD991FFA70}" presName="root" presStyleCnt="0">
        <dgm:presLayoutVars>
          <dgm:dir/>
          <dgm:resizeHandles val="exact"/>
        </dgm:presLayoutVars>
      </dgm:prSet>
      <dgm:spPr/>
    </dgm:pt>
    <dgm:pt modelId="{AF25D886-6E78-40A1-A3CE-E8F99F4A63F0}" type="pres">
      <dgm:prSet presAssocID="{7C9C7C6D-CC9C-47C3-B30E-7FAD991FFA70}" presName="container" presStyleCnt="0">
        <dgm:presLayoutVars>
          <dgm:dir/>
          <dgm:resizeHandles val="exact"/>
        </dgm:presLayoutVars>
      </dgm:prSet>
      <dgm:spPr/>
    </dgm:pt>
    <dgm:pt modelId="{E8090B43-0A05-4BE5-869A-561786430FD1}" type="pres">
      <dgm:prSet presAssocID="{2B970304-3E58-45BB-9373-08110CDF9C8D}" presName="compNode" presStyleCnt="0"/>
      <dgm:spPr/>
    </dgm:pt>
    <dgm:pt modelId="{D4BD1860-01EC-40BD-B1A7-AF0C01F3112F}" type="pres">
      <dgm:prSet presAssocID="{2B970304-3E58-45BB-9373-08110CDF9C8D}" presName="iconBgRect" presStyleLbl="bgShp" presStyleIdx="0" presStyleCnt="8"/>
      <dgm:spPr/>
    </dgm:pt>
    <dgm:pt modelId="{F8E49C45-CF19-4246-B0E8-4871B0A8B83E}" type="pres">
      <dgm:prSet presAssocID="{2B970304-3E58-45BB-9373-08110CDF9C8D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2E7F5437-9DD2-4880-8FA3-4E750A6EC811}" type="pres">
      <dgm:prSet presAssocID="{2B970304-3E58-45BB-9373-08110CDF9C8D}" presName="spaceRect" presStyleCnt="0"/>
      <dgm:spPr/>
    </dgm:pt>
    <dgm:pt modelId="{5414DA13-481F-4F57-81AB-551E1281E780}" type="pres">
      <dgm:prSet presAssocID="{2B970304-3E58-45BB-9373-08110CDF9C8D}" presName="textRect" presStyleLbl="revTx" presStyleIdx="0" presStyleCnt="8">
        <dgm:presLayoutVars>
          <dgm:chMax val="1"/>
          <dgm:chPref val="1"/>
        </dgm:presLayoutVars>
      </dgm:prSet>
      <dgm:spPr/>
    </dgm:pt>
    <dgm:pt modelId="{23E6C5D1-4150-489A-8C7A-99C39DD94DF8}" type="pres">
      <dgm:prSet presAssocID="{BD40FF9C-DC63-459F-AA4E-3727F79861A4}" presName="sibTrans" presStyleLbl="sibTrans2D1" presStyleIdx="0" presStyleCnt="0"/>
      <dgm:spPr/>
    </dgm:pt>
    <dgm:pt modelId="{E185A1AA-75F5-4EDE-984A-25232B3F2F30}" type="pres">
      <dgm:prSet presAssocID="{488A71C6-450E-46D7-9B0E-C2DA28ADCD76}" presName="compNode" presStyleCnt="0"/>
      <dgm:spPr/>
    </dgm:pt>
    <dgm:pt modelId="{4B7D57AB-FFF6-4CE5-8B45-14E5999167C8}" type="pres">
      <dgm:prSet presAssocID="{488A71C6-450E-46D7-9B0E-C2DA28ADCD76}" presName="iconBgRect" presStyleLbl="bgShp" presStyleIdx="1" presStyleCnt="8"/>
      <dgm:spPr/>
    </dgm:pt>
    <dgm:pt modelId="{E2F54E1A-6580-43FB-AE08-2F490DB08766}" type="pres">
      <dgm:prSet presAssocID="{488A71C6-450E-46D7-9B0E-C2DA28ADCD76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06CC81E4-7D88-4121-8BFA-0B2C1508480D}" type="pres">
      <dgm:prSet presAssocID="{488A71C6-450E-46D7-9B0E-C2DA28ADCD76}" presName="spaceRect" presStyleCnt="0"/>
      <dgm:spPr/>
    </dgm:pt>
    <dgm:pt modelId="{C5D1D850-A14F-45B4-879F-017B683EB90E}" type="pres">
      <dgm:prSet presAssocID="{488A71C6-450E-46D7-9B0E-C2DA28ADCD76}" presName="textRect" presStyleLbl="revTx" presStyleIdx="1" presStyleCnt="8">
        <dgm:presLayoutVars>
          <dgm:chMax val="1"/>
          <dgm:chPref val="1"/>
        </dgm:presLayoutVars>
      </dgm:prSet>
      <dgm:spPr/>
    </dgm:pt>
    <dgm:pt modelId="{562B49FE-5726-47FB-8C47-AC60BE51B2EE}" type="pres">
      <dgm:prSet presAssocID="{4DCA8EF2-2154-450F-A42B-61AC6C541CF9}" presName="sibTrans" presStyleLbl="sibTrans2D1" presStyleIdx="0" presStyleCnt="0"/>
      <dgm:spPr/>
    </dgm:pt>
    <dgm:pt modelId="{017DB689-7630-4EE7-B4E9-DE5D4A9D46C1}" type="pres">
      <dgm:prSet presAssocID="{F722F242-E403-4D48-86C7-1497C2074320}" presName="compNode" presStyleCnt="0"/>
      <dgm:spPr/>
    </dgm:pt>
    <dgm:pt modelId="{2B62FAAF-CFE3-4F6C-B2B3-AE4E087CA36D}" type="pres">
      <dgm:prSet presAssocID="{F722F242-E403-4D48-86C7-1497C2074320}" presName="iconBgRect" presStyleLbl="bgShp" presStyleIdx="2" presStyleCnt="8"/>
      <dgm:spPr/>
    </dgm:pt>
    <dgm:pt modelId="{815C6349-642E-4696-97FB-211742A7F53B}" type="pres">
      <dgm:prSet presAssocID="{F722F242-E403-4D48-86C7-1497C2074320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ric Report Library"/>
        </a:ext>
      </dgm:extLst>
    </dgm:pt>
    <dgm:pt modelId="{D1A0ED9F-22E9-4B27-A6A6-A2C362E0D505}" type="pres">
      <dgm:prSet presAssocID="{F722F242-E403-4D48-86C7-1497C2074320}" presName="spaceRect" presStyleCnt="0"/>
      <dgm:spPr/>
    </dgm:pt>
    <dgm:pt modelId="{AEB27200-1E3C-4B15-AB15-347E4C138185}" type="pres">
      <dgm:prSet presAssocID="{F722F242-E403-4D48-86C7-1497C2074320}" presName="textRect" presStyleLbl="revTx" presStyleIdx="2" presStyleCnt="8">
        <dgm:presLayoutVars>
          <dgm:chMax val="1"/>
          <dgm:chPref val="1"/>
        </dgm:presLayoutVars>
      </dgm:prSet>
      <dgm:spPr/>
    </dgm:pt>
    <dgm:pt modelId="{F36350F1-2802-40C9-8F8A-1F2D4A4365EE}" type="pres">
      <dgm:prSet presAssocID="{7B56944B-E359-4DAE-B911-274998E578C8}" presName="sibTrans" presStyleLbl="sibTrans2D1" presStyleIdx="0" presStyleCnt="0"/>
      <dgm:spPr/>
    </dgm:pt>
    <dgm:pt modelId="{0DAD26BC-8990-42AC-ABE7-1B0E294ECCF4}" type="pres">
      <dgm:prSet presAssocID="{FC1F1923-396E-43E6-AABB-7D09578B4399}" presName="compNode" presStyleCnt="0"/>
      <dgm:spPr/>
    </dgm:pt>
    <dgm:pt modelId="{6668ADC4-AB93-4EDA-87AA-3876C82EF1E2}" type="pres">
      <dgm:prSet presAssocID="{FC1F1923-396E-43E6-AABB-7D09578B4399}" presName="iconBgRect" presStyleLbl="bgShp" presStyleIdx="3" presStyleCnt="8"/>
      <dgm:spPr/>
    </dgm:pt>
    <dgm:pt modelId="{544BA7D3-775C-419D-896A-41FC1345C790}" type="pres">
      <dgm:prSet presAssocID="{FC1F1923-396E-43E6-AABB-7D09578B4399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ign"/>
        </a:ext>
      </dgm:extLst>
    </dgm:pt>
    <dgm:pt modelId="{0682F79F-4C0D-4A8A-A86B-3543C1CDA6C2}" type="pres">
      <dgm:prSet presAssocID="{FC1F1923-396E-43E6-AABB-7D09578B4399}" presName="spaceRect" presStyleCnt="0"/>
      <dgm:spPr/>
    </dgm:pt>
    <dgm:pt modelId="{5BD40922-A669-4284-96FC-5C32D999ABAA}" type="pres">
      <dgm:prSet presAssocID="{FC1F1923-396E-43E6-AABB-7D09578B4399}" presName="textRect" presStyleLbl="revTx" presStyleIdx="3" presStyleCnt="8">
        <dgm:presLayoutVars>
          <dgm:chMax val="1"/>
          <dgm:chPref val="1"/>
        </dgm:presLayoutVars>
      </dgm:prSet>
      <dgm:spPr/>
    </dgm:pt>
    <dgm:pt modelId="{ADADF2AB-0592-4846-AAB0-7765E5F896C1}" type="pres">
      <dgm:prSet presAssocID="{B81724DF-39A3-4020-890B-ADA5B1FBB202}" presName="sibTrans" presStyleLbl="sibTrans2D1" presStyleIdx="0" presStyleCnt="0"/>
      <dgm:spPr/>
    </dgm:pt>
    <dgm:pt modelId="{B2DD0A13-4523-42AA-8C9A-D250C0F23374}" type="pres">
      <dgm:prSet presAssocID="{484BBDF0-66BC-4697-9FC0-689F58949321}" presName="compNode" presStyleCnt="0"/>
      <dgm:spPr/>
    </dgm:pt>
    <dgm:pt modelId="{010A146F-50F5-422D-A463-C7348F4C8A94}" type="pres">
      <dgm:prSet presAssocID="{484BBDF0-66BC-4697-9FC0-689F58949321}" presName="iconBgRect" presStyleLbl="bgShp" presStyleIdx="4" presStyleCnt="8"/>
      <dgm:spPr/>
    </dgm:pt>
    <dgm:pt modelId="{0C5BA63F-1BF2-4775-9576-FB9D8B62C623}" type="pres">
      <dgm:prSet presAssocID="{484BBDF0-66BC-4697-9FC0-689F58949321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7CC41A99-2BEB-47FF-AB25-072D1461E39D}" type="pres">
      <dgm:prSet presAssocID="{484BBDF0-66BC-4697-9FC0-689F58949321}" presName="spaceRect" presStyleCnt="0"/>
      <dgm:spPr/>
    </dgm:pt>
    <dgm:pt modelId="{91299A88-F6AC-4234-8FE9-217077FCBA20}" type="pres">
      <dgm:prSet presAssocID="{484BBDF0-66BC-4697-9FC0-689F58949321}" presName="textRect" presStyleLbl="revTx" presStyleIdx="4" presStyleCnt="8">
        <dgm:presLayoutVars>
          <dgm:chMax val="1"/>
          <dgm:chPref val="1"/>
        </dgm:presLayoutVars>
      </dgm:prSet>
      <dgm:spPr/>
    </dgm:pt>
    <dgm:pt modelId="{F65CC877-C08B-4474-B319-1703B74205A8}" type="pres">
      <dgm:prSet presAssocID="{63D3FCDF-6CEB-4B60-85E2-BEC15004BED7}" presName="sibTrans" presStyleLbl="sibTrans2D1" presStyleIdx="0" presStyleCnt="0"/>
      <dgm:spPr/>
    </dgm:pt>
    <dgm:pt modelId="{787D1AE6-4923-43BB-8F7F-7743082C1D7E}" type="pres">
      <dgm:prSet presAssocID="{428CF804-5540-4A75-A536-1E5BFD8F3992}" presName="compNode" presStyleCnt="0"/>
      <dgm:spPr/>
    </dgm:pt>
    <dgm:pt modelId="{8A52A7FA-A076-4B4F-BC49-63228D271149}" type="pres">
      <dgm:prSet presAssocID="{428CF804-5540-4A75-A536-1E5BFD8F3992}" presName="iconBgRect" presStyleLbl="bgShp" presStyleIdx="5" presStyleCnt="8"/>
      <dgm:spPr/>
    </dgm:pt>
    <dgm:pt modelId="{2D6150F8-3BB5-41E8-8C1B-60A24B5EAAD9}" type="pres">
      <dgm:prSet presAssocID="{428CF804-5540-4A75-A536-1E5BFD8F3992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ent"/>
        </a:ext>
      </dgm:extLst>
    </dgm:pt>
    <dgm:pt modelId="{2270C613-6206-4CC4-A91A-56EF4791558D}" type="pres">
      <dgm:prSet presAssocID="{428CF804-5540-4A75-A536-1E5BFD8F3992}" presName="spaceRect" presStyleCnt="0"/>
      <dgm:spPr/>
    </dgm:pt>
    <dgm:pt modelId="{F0104CAC-5815-4F8F-85B8-5F9AEF2E96CE}" type="pres">
      <dgm:prSet presAssocID="{428CF804-5540-4A75-A536-1E5BFD8F3992}" presName="textRect" presStyleLbl="revTx" presStyleIdx="5" presStyleCnt="8">
        <dgm:presLayoutVars>
          <dgm:chMax val="1"/>
          <dgm:chPref val="1"/>
        </dgm:presLayoutVars>
      </dgm:prSet>
      <dgm:spPr/>
    </dgm:pt>
    <dgm:pt modelId="{5CFD635E-8770-41B1-8A30-ABDC007983BA}" type="pres">
      <dgm:prSet presAssocID="{EF9A5137-624F-4794-BE54-997D71E96946}" presName="sibTrans" presStyleLbl="sibTrans2D1" presStyleIdx="0" presStyleCnt="0"/>
      <dgm:spPr/>
    </dgm:pt>
    <dgm:pt modelId="{970FEBAF-F185-4E54-A100-54D1DCA78D8E}" type="pres">
      <dgm:prSet presAssocID="{74CA6D50-9166-4577-9104-56361D4BB7E9}" presName="compNode" presStyleCnt="0"/>
      <dgm:spPr/>
    </dgm:pt>
    <dgm:pt modelId="{95C2CF9D-8330-4091-B14B-3B2ABD375E1E}" type="pres">
      <dgm:prSet presAssocID="{74CA6D50-9166-4577-9104-56361D4BB7E9}" presName="iconBgRect" presStyleLbl="bgShp" presStyleIdx="6" presStyleCnt="8"/>
      <dgm:spPr/>
    </dgm:pt>
    <dgm:pt modelId="{1B8278FE-B819-4B08-A0DE-F2FEB52C2E00}" type="pres">
      <dgm:prSet presAssocID="{74CA6D50-9166-4577-9104-56361D4BB7E9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story"/>
        </a:ext>
      </dgm:extLst>
    </dgm:pt>
    <dgm:pt modelId="{BCFC0D21-62BF-4FA2-9FE2-909014FA2233}" type="pres">
      <dgm:prSet presAssocID="{74CA6D50-9166-4577-9104-56361D4BB7E9}" presName="spaceRect" presStyleCnt="0"/>
      <dgm:spPr/>
    </dgm:pt>
    <dgm:pt modelId="{1CBCBA93-5734-4007-B0AF-145714D59768}" type="pres">
      <dgm:prSet presAssocID="{74CA6D50-9166-4577-9104-56361D4BB7E9}" presName="textRect" presStyleLbl="revTx" presStyleIdx="6" presStyleCnt="8">
        <dgm:presLayoutVars>
          <dgm:chMax val="1"/>
          <dgm:chPref val="1"/>
        </dgm:presLayoutVars>
      </dgm:prSet>
      <dgm:spPr/>
    </dgm:pt>
    <dgm:pt modelId="{7AC63579-6BC7-41A7-A071-1AD0FD4E4204}" type="pres">
      <dgm:prSet presAssocID="{83B95439-0963-4699-8F13-953287F0BA10}" presName="sibTrans" presStyleLbl="sibTrans2D1" presStyleIdx="0" presStyleCnt="0"/>
      <dgm:spPr/>
    </dgm:pt>
    <dgm:pt modelId="{21A0A9E7-0EBB-4B2B-8786-C5C183E42DD0}" type="pres">
      <dgm:prSet presAssocID="{419EC28C-246A-42E3-B1C5-66FC319E041B}" presName="compNode" presStyleCnt="0"/>
      <dgm:spPr/>
    </dgm:pt>
    <dgm:pt modelId="{881795F7-5F32-46F8-A582-56A273B5E437}" type="pres">
      <dgm:prSet presAssocID="{419EC28C-246A-42E3-B1C5-66FC319E041B}" presName="iconBgRect" presStyleLbl="bgShp" presStyleIdx="7" presStyleCnt="8"/>
      <dgm:spPr/>
    </dgm:pt>
    <dgm:pt modelId="{F92432D1-EA55-407A-AE63-32EE28B2ECA2}" type="pres">
      <dgm:prSet presAssocID="{419EC28C-246A-42E3-B1C5-66FC319E041B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er"/>
        </a:ext>
      </dgm:extLst>
    </dgm:pt>
    <dgm:pt modelId="{E4F52EB2-0EB3-4342-93B9-529ACE499688}" type="pres">
      <dgm:prSet presAssocID="{419EC28C-246A-42E3-B1C5-66FC319E041B}" presName="spaceRect" presStyleCnt="0"/>
      <dgm:spPr/>
    </dgm:pt>
    <dgm:pt modelId="{B51E450D-5404-461D-A2A9-5C8837BAD3B5}" type="pres">
      <dgm:prSet presAssocID="{419EC28C-246A-42E3-B1C5-66FC319E041B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2A892A0A-F5D5-4800-A9E5-C319C3E4D0CC}" srcId="{7C9C7C6D-CC9C-47C3-B30E-7FAD991FFA70}" destId="{484BBDF0-66BC-4697-9FC0-689F58949321}" srcOrd="4" destOrd="0" parTransId="{0D9FA738-F900-477C-B338-0B5DF7BD3101}" sibTransId="{63D3FCDF-6CEB-4B60-85E2-BEC15004BED7}"/>
    <dgm:cxn modelId="{0AAEB20D-359C-416E-A795-19A444658F46}" type="presOf" srcId="{BD40FF9C-DC63-459F-AA4E-3727F79861A4}" destId="{23E6C5D1-4150-489A-8C7A-99C39DD94DF8}" srcOrd="0" destOrd="0" presId="urn:microsoft.com/office/officeart/2018/2/layout/IconCircleList"/>
    <dgm:cxn modelId="{8C380012-52B1-4EB6-BB3B-8AEF16944363}" srcId="{7C9C7C6D-CC9C-47C3-B30E-7FAD991FFA70}" destId="{488A71C6-450E-46D7-9B0E-C2DA28ADCD76}" srcOrd="1" destOrd="0" parTransId="{20E83F85-499A-4366-95BE-327EE5FBDFD9}" sibTransId="{4DCA8EF2-2154-450F-A42B-61AC6C541CF9}"/>
    <dgm:cxn modelId="{F8021112-AEE7-4CB6-879F-2F0A0A391020}" srcId="{7C9C7C6D-CC9C-47C3-B30E-7FAD991FFA70}" destId="{419EC28C-246A-42E3-B1C5-66FC319E041B}" srcOrd="7" destOrd="0" parTransId="{443A9B42-96D2-4DCA-9659-D2859CA8E756}" sibTransId="{63731C47-9D2E-4C00-A9AF-04BA1149C682}"/>
    <dgm:cxn modelId="{6709C21C-B1EA-45D1-A42C-2F2166B5A46E}" srcId="{7C9C7C6D-CC9C-47C3-B30E-7FAD991FFA70}" destId="{74CA6D50-9166-4577-9104-56361D4BB7E9}" srcOrd="6" destOrd="0" parTransId="{F80C0209-3E9D-4AAA-B6D3-BC168FA1FB3C}" sibTransId="{83B95439-0963-4699-8F13-953287F0BA10}"/>
    <dgm:cxn modelId="{7F2CDC1F-56D8-4C91-BBB9-3FDB5421D96D}" type="presOf" srcId="{FC1F1923-396E-43E6-AABB-7D09578B4399}" destId="{5BD40922-A669-4284-96FC-5C32D999ABAA}" srcOrd="0" destOrd="0" presId="urn:microsoft.com/office/officeart/2018/2/layout/IconCircleList"/>
    <dgm:cxn modelId="{54162024-E2F9-45EB-ABCC-EA0A7ED0247C}" type="presOf" srcId="{F722F242-E403-4D48-86C7-1497C2074320}" destId="{AEB27200-1E3C-4B15-AB15-347E4C138185}" srcOrd="0" destOrd="0" presId="urn:microsoft.com/office/officeart/2018/2/layout/IconCircleList"/>
    <dgm:cxn modelId="{C9E2E726-0A9D-4F56-87C7-823A373B9E1F}" type="presOf" srcId="{EF9A5137-624F-4794-BE54-997D71E96946}" destId="{5CFD635E-8770-41B1-8A30-ABDC007983BA}" srcOrd="0" destOrd="0" presId="urn:microsoft.com/office/officeart/2018/2/layout/IconCircleList"/>
    <dgm:cxn modelId="{AB11F42A-73A4-4D51-B481-E174E01819EF}" type="presOf" srcId="{74CA6D50-9166-4577-9104-56361D4BB7E9}" destId="{1CBCBA93-5734-4007-B0AF-145714D59768}" srcOrd="0" destOrd="0" presId="urn:microsoft.com/office/officeart/2018/2/layout/IconCircleList"/>
    <dgm:cxn modelId="{55381739-3F85-4146-83D6-62126CBE6386}" type="presOf" srcId="{4DCA8EF2-2154-450F-A42B-61AC6C541CF9}" destId="{562B49FE-5726-47FB-8C47-AC60BE51B2EE}" srcOrd="0" destOrd="0" presId="urn:microsoft.com/office/officeart/2018/2/layout/IconCircleList"/>
    <dgm:cxn modelId="{6909B444-AC5B-4728-B6A5-CA49EEB4622B}" type="presOf" srcId="{419EC28C-246A-42E3-B1C5-66FC319E041B}" destId="{B51E450D-5404-461D-A2A9-5C8837BAD3B5}" srcOrd="0" destOrd="0" presId="urn:microsoft.com/office/officeart/2018/2/layout/IconCircleList"/>
    <dgm:cxn modelId="{6E6B284F-C0CE-4D4A-9EE7-89908FA3863A}" type="presOf" srcId="{7C9C7C6D-CC9C-47C3-B30E-7FAD991FFA70}" destId="{BBA3238E-5653-45CB-86E2-056EE34A4845}" srcOrd="0" destOrd="0" presId="urn:microsoft.com/office/officeart/2018/2/layout/IconCircleList"/>
    <dgm:cxn modelId="{61384050-8BB5-4E0F-BB70-4DC2ED8C9073}" type="presOf" srcId="{83B95439-0963-4699-8F13-953287F0BA10}" destId="{7AC63579-6BC7-41A7-A071-1AD0FD4E4204}" srcOrd="0" destOrd="0" presId="urn:microsoft.com/office/officeart/2018/2/layout/IconCircleList"/>
    <dgm:cxn modelId="{E1E75855-7160-408F-A7D1-2251F0B70F44}" type="presOf" srcId="{488A71C6-450E-46D7-9B0E-C2DA28ADCD76}" destId="{C5D1D850-A14F-45B4-879F-017B683EB90E}" srcOrd="0" destOrd="0" presId="urn:microsoft.com/office/officeart/2018/2/layout/IconCircleList"/>
    <dgm:cxn modelId="{EB7A135D-5BE2-43D2-8194-3C8603202B28}" type="presOf" srcId="{63D3FCDF-6CEB-4B60-85E2-BEC15004BED7}" destId="{F65CC877-C08B-4474-B319-1703B74205A8}" srcOrd="0" destOrd="0" presId="urn:microsoft.com/office/officeart/2018/2/layout/IconCircleList"/>
    <dgm:cxn modelId="{330D715F-F052-454B-B4F3-95F61414BE1A}" type="presOf" srcId="{2B970304-3E58-45BB-9373-08110CDF9C8D}" destId="{5414DA13-481F-4F57-81AB-551E1281E780}" srcOrd="0" destOrd="0" presId="urn:microsoft.com/office/officeart/2018/2/layout/IconCircleList"/>
    <dgm:cxn modelId="{66924572-88EE-46CB-BBD3-298828A4E36E}" srcId="{7C9C7C6D-CC9C-47C3-B30E-7FAD991FFA70}" destId="{F722F242-E403-4D48-86C7-1497C2074320}" srcOrd="2" destOrd="0" parTransId="{9AB43865-1E97-4489-BFD0-A788DDABFB2D}" sibTransId="{7B56944B-E359-4DAE-B911-274998E578C8}"/>
    <dgm:cxn modelId="{B356D17B-8E23-4E16-A1E6-AB5769128E69}" srcId="{7C9C7C6D-CC9C-47C3-B30E-7FAD991FFA70}" destId="{FC1F1923-396E-43E6-AABB-7D09578B4399}" srcOrd="3" destOrd="0" parTransId="{21FBDF48-23BD-4D90-BD77-1BA936A1F6F5}" sibTransId="{B81724DF-39A3-4020-890B-ADA5B1FBB202}"/>
    <dgm:cxn modelId="{3D4D7880-3609-4955-AD59-1754806D523E}" srcId="{7C9C7C6D-CC9C-47C3-B30E-7FAD991FFA70}" destId="{428CF804-5540-4A75-A536-1E5BFD8F3992}" srcOrd="5" destOrd="0" parTransId="{4C69F3B1-8230-4810-973D-731FB4FD2520}" sibTransId="{EF9A5137-624F-4794-BE54-997D71E96946}"/>
    <dgm:cxn modelId="{E3D8FD85-5C09-47A3-96E1-4E7B0678E2EA}" srcId="{7C9C7C6D-CC9C-47C3-B30E-7FAD991FFA70}" destId="{2B970304-3E58-45BB-9373-08110CDF9C8D}" srcOrd="0" destOrd="0" parTransId="{5E85D901-9109-4CD2-B395-80982318097E}" sibTransId="{BD40FF9C-DC63-459F-AA4E-3727F79861A4}"/>
    <dgm:cxn modelId="{03E23695-B958-4E1E-AA1B-08BAF82B9398}" type="presOf" srcId="{7B56944B-E359-4DAE-B911-274998E578C8}" destId="{F36350F1-2802-40C9-8F8A-1F2D4A4365EE}" srcOrd="0" destOrd="0" presId="urn:microsoft.com/office/officeart/2018/2/layout/IconCircleList"/>
    <dgm:cxn modelId="{F0CA8EB8-59A9-4706-A1B0-941027B3828D}" type="presOf" srcId="{B81724DF-39A3-4020-890B-ADA5B1FBB202}" destId="{ADADF2AB-0592-4846-AAB0-7765E5F896C1}" srcOrd="0" destOrd="0" presId="urn:microsoft.com/office/officeart/2018/2/layout/IconCircleList"/>
    <dgm:cxn modelId="{D1F840D2-90AD-47E7-88CB-DAA4A0CD1C7B}" type="presOf" srcId="{428CF804-5540-4A75-A536-1E5BFD8F3992}" destId="{F0104CAC-5815-4F8F-85B8-5F9AEF2E96CE}" srcOrd="0" destOrd="0" presId="urn:microsoft.com/office/officeart/2018/2/layout/IconCircleList"/>
    <dgm:cxn modelId="{937931DA-9C97-4995-836F-8C91E15179F2}" type="presOf" srcId="{484BBDF0-66BC-4697-9FC0-689F58949321}" destId="{91299A88-F6AC-4234-8FE9-217077FCBA20}" srcOrd="0" destOrd="0" presId="urn:microsoft.com/office/officeart/2018/2/layout/IconCircleList"/>
    <dgm:cxn modelId="{903874A6-0AE5-42B7-AE28-42A59D9F5104}" type="presParOf" srcId="{BBA3238E-5653-45CB-86E2-056EE34A4845}" destId="{AF25D886-6E78-40A1-A3CE-E8F99F4A63F0}" srcOrd="0" destOrd="0" presId="urn:microsoft.com/office/officeart/2018/2/layout/IconCircleList"/>
    <dgm:cxn modelId="{8D921451-54B6-4FA7-913E-7E786095F738}" type="presParOf" srcId="{AF25D886-6E78-40A1-A3CE-E8F99F4A63F0}" destId="{E8090B43-0A05-4BE5-869A-561786430FD1}" srcOrd="0" destOrd="0" presId="urn:microsoft.com/office/officeart/2018/2/layout/IconCircleList"/>
    <dgm:cxn modelId="{2CEFDA37-3C04-49B2-BD52-1E44440878ED}" type="presParOf" srcId="{E8090B43-0A05-4BE5-869A-561786430FD1}" destId="{D4BD1860-01EC-40BD-B1A7-AF0C01F3112F}" srcOrd="0" destOrd="0" presId="urn:microsoft.com/office/officeart/2018/2/layout/IconCircleList"/>
    <dgm:cxn modelId="{1B942D72-2111-4DB1-9CA7-5ACEE0450536}" type="presParOf" srcId="{E8090B43-0A05-4BE5-869A-561786430FD1}" destId="{F8E49C45-CF19-4246-B0E8-4871B0A8B83E}" srcOrd="1" destOrd="0" presId="urn:microsoft.com/office/officeart/2018/2/layout/IconCircleList"/>
    <dgm:cxn modelId="{AB752E17-042F-4AED-B5CA-A51E7A3ECC87}" type="presParOf" srcId="{E8090B43-0A05-4BE5-869A-561786430FD1}" destId="{2E7F5437-9DD2-4880-8FA3-4E750A6EC811}" srcOrd="2" destOrd="0" presId="urn:microsoft.com/office/officeart/2018/2/layout/IconCircleList"/>
    <dgm:cxn modelId="{4B9CD3E3-453A-4213-9F10-2F0CC6E80CE9}" type="presParOf" srcId="{E8090B43-0A05-4BE5-869A-561786430FD1}" destId="{5414DA13-481F-4F57-81AB-551E1281E780}" srcOrd="3" destOrd="0" presId="urn:microsoft.com/office/officeart/2018/2/layout/IconCircleList"/>
    <dgm:cxn modelId="{5DF8AD47-5BE2-4ED4-BEF5-801F80DC0F86}" type="presParOf" srcId="{AF25D886-6E78-40A1-A3CE-E8F99F4A63F0}" destId="{23E6C5D1-4150-489A-8C7A-99C39DD94DF8}" srcOrd="1" destOrd="0" presId="urn:microsoft.com/office/officeart/2018/2/layout/IconCircleList"/>
    <dgm:cxn modelId="{B555173D-58FC-4113-93C0-BBA45A6CC92A}" type="presParOf" srcId="{AF25D886-6E78-40A1-A3CE-E8F99F4A63F0}" destId="{E185A1AA-75F5-4EDE-984A-25232B3F2F30}" srcOrd="2" destOrd="0" presId="urn:microsoft.com/office/officeart/2018/2/layout/IconCircleList"/>
    <dgm:cxn modelId="{48D3DB72-05E7-4CEE-A05C-1D23E19AFA30}" type="presParOf" srcId="{E185A1AA-75F5-4EDE-984A-25232B3F2F30}" destId="{4B7D57AB-FFF6-4CE5-8B45-14E5999167C8}" srcOrd="0" destOrd="0" presId="urn:microsoft.com/office/officeart/2018/2/layout/IconCircleList"/>
    <dgm:cxn modelId="{253F357E-26B5-4C6B-A11B-AB921CCB4592}" type="presParOf" srcId="{E185A1AA-75F5-4EDE-984A-25232B3F2F30}" destId="{E2F54E1A-6580-43FB-AE08-2F490DB08766}" srcOrd="1" destOrd="0" presId="urn:microsoft.com/office/officeart/2018/2/layout/IconCircleList"/>
    <dgm:cxn modelId="{D7846215-2FF8-4164-988D-C2D53EFC2492}" type="presParOf" srcId="{E185A1AA-75F5-4EDE-984A-25232B3F2F30}" destId="{06CC81E4-7D88-4121-8BFA-0B2C1508480D}" srcOrd="2" destOrd="0" presId="urn:microsoft.com/office/officeart/2018/2/layout/IconCircleList"/>
    <dgm:cxn modelId="{25E9E0CD-50D5-4136-952D-8B945C478FEE}" type="presParOf" srcId="{E185A1AA-75F5-4EDE-984A-25232B3F2F30}" destId="{C5D1D850-A14F-45B4-879F-017B683EB90E}" srcOrd="3" destOrd="0" presId="urn:microsoft.com/office/officeart/2018/2/layout/IconCircleList"/>
    <dgm:cxn modelId="{7CF976E5-0F07-4D0A-8A0E-5342E5A07DAA}" type="presParOf" srcId="{AF25D886-6E78-40A1-A3CE-E8F99F4A63F0}" destId="{562B49FE-5726-47FB-8C47-AC60BE51B2EE}" srcOrd="3" destOrd="0" presId="urn:microsoft.com/office/officeart/2018/2/layout/IconCircleList"/>
    <dgm:cxn modelId="{DA81FCB5-BC26-4528-9BDD-6A308E8EBF99}" type="presParOf" srcId="{AF25D886-6E78-40A1-A3CE-E8F99F4A63F0}" destId="{017DB689-7630-4EE7-B4E9-DE5D4A9D46C1}" srcOrd="4" destOrd="0" presId="urn:microsoft.com/office/officeart/2018/2/layout/IconCircleList"/>
    <dgm:cxn modelId="{452B04E1-2B5C-4E98-9609-8D2C66630CDF}" type="presParOf" srcId="{017DB689-7630-4EE7-B4E9-DE5D4A9D46C1}" destId="{2B62FAAF-CFE3-4F6C-B2B3-AE4E087CA36D}" srcOrd="0" destOrd="0" presId="urn:microsoft.com/office/officeart/2018/2/layout/IconCircleList"/>
    <dgm:cxn modelId="{33B11CE4-F654-4746-B8F2-C12F1CE25214}" type="presParOf" srcId="{017DB689-7630-4EE7-B4E9-DE5D4A9D46C1}" destId="{815C6349-642E-4696-97FB-211742A7F53B}" srcOrd="1" destOrd="0" presId="urn:microsoft.com/office/officeart/2018/2/layout/IconCircleList"/>
    <dgm:cxn modelId="{F701D9EA-0015-4369-9FD8-235FFB224965}" type="presParOf" srcId="{017DB689-7630-4EE7-B4E9-DE5D4A9D46C1}" destId="{D1A0ED9F-22E9-4B27-A6A6-A2C362E0D505}" srcOrd="2" destOrd="0" presId="urn:microsoft.com/office/officeart/2018/2/layout/IconCircleList"/>
    <dgm:cxn modelId="{6700A3AF-3F1F-4EA6-9514-65D351F67673}" type="presParOf" srcId="{017DB689-7630-4EE7-B4E9-DE5D4A9D46C1}" destId="{AEB27200-1E3C-4B15-AB15-347E4C138185}" srcOrd="3" destOrd="0" presId="urn:microsoft.com/office/officeart/2018/2/layout/IconCircleList"/>
    <dgm:cxn modelId="{2B53C928-D6D7-43B5-9697-E0B5BC6CF731}" type="presParOf" srcId="{AF25D886-6E78-40A1-A3CE-E8F99F4A63F0}" destId="{F36350F1-2802-40C9-8F8A-1F2D4A4365EE}" srcOrd="5" destOrd="0" presId="urn:microsoft.com/office/officeart/2018/2/layout/IconCircleList"/>
    <dgm:cxn modelId="{765A771D-1EBC-40C7-AC34-BBB95B5A691C}" type="presParOf" srcId="{AF25D886-6E78-40A1-A3CE-E8F99F4A63F0}" destId="{0DAD26BC-8990-42AC-ABE7-1B0E294ECCF4}" srcOrd="6" destOrd="0" presId="urn:microsoft.com/office/officeart/2018/2/layout/IconCircleList"/>
    <dgm:cxn modelId="{DB46F9E7-E4B4-415F-9E54-BAB57D0343ED}" type="presParOf" srcId="{0DAD26BC-8990-42AC-ABE7-1B0E294ECCF4}" destId="{6668ADC4-AB93-4EDA-87AA-3876C82EF1E2}" srcOrd="0" destOrd="0" presId="urn:microsoft.com/office/officeart/2018/2/layout/IconCircleList"/>
    <dgm:cxn modelId="{E5311C81-6226-4D8B-9BE7-324A2DE85D01}" type="presParOf" srcId="{0DAD26BC-8990-42AC-ABE7-1B0E294ECCF4}" destId="{544BA7D3-775C-419D-896A-41FC1345C790}" srcOrd="1" destOrd="0" presId="urn:microsoft.com/office/officeart/2018/2/layout/IconCircleList"/>
    <dgm:cxn modelId="{E32F4A42-F1B9-4085-B5BA-FBC596BE92B4}" type="presParOf" srcId="{0DAD26BC-8990-42AC-ABE7-1B0E294ECCF4}" destId="{0682F79F-4C0D-4A8A-A86B-3543C1CDA6C2}" srcOrd="2" destOrd="0" presId="urn:microsoft.com/office/officeart/2018/2/layout/IconCircleList"/>
    <dgm:cxn modelId="{A84967D9-7BD0-4D14-9E75-C4E5D6F21098}" type="presParOf" srcId="{0DAD26BC-8990-42AC-ABE7-1B0E294ECCF4}" destId="{5BD40922-A669-4284-96FC-5C32D999ABAA}" srcOrd="3" destOrd="0" presId="urn:microsoft.com/office/officeart/2018/2/layout/IconCircleList"/>
    <dgm:cxn modelId="{106F3ACE-0B31-4847-A4B7-51695D5BD39D}" type="presParOf" srcId="{AF25D886-6E78-40A1-A3CE-E8F99F4A63F0}" destId="{ADADF2AB-0592-4846-AAB0-7765E5F896C1}" srcOrd="7" destOrd="0" presId="urn:microsoft.com/office/officeart/2018/2/layout/IconCircleList"/>
    <dgm:cxn modelId="{E9D18149-AF50-4275-BEB2-8A70A6FF81AB}" type="presParOf" srcId="{AF25D886-6E78-40A1-A3CE-E8F99F4A63F0}" destId="{B2DD0A13-4523-42AA-8C9A-D250C0F23374}" srcOrd="8" destOrd="0" presId="urn:microsoft.com/office/officeart/2018/2/layout/IconCircleList"/>
    <dgm:cxn modelId="{4FD256C2-0546-40C8-99D8-0DFCA2BFCF18}" type="presParOf" srcId="{B2DD0A13-4523-42AA-8C9A-D250C0F23374}" destId="{010A146F-50F5-422D-A463-C7348F4C8A94}" srcOrd="0" destOrd="0" presId="urn:microsoft.com/office/officeart/2018/2/layout/IconCircleList"/>
    <dgm:cxn modelId="{B40430D2-EA5B-469E-BBD4-A1853802CA84}" type="presParOf" srcId="{B2DD0A13-4523-42AA-8C9A-D250C0F23374}" destId="{0C5BA63F-1BF2-4775-9576-FB9D8B62C623}" srcOrd="1" destOrd="0" presId="urn:microsoft.com/office/officeart/2018/2/layout/IconCircleList"/>
    <dgm:cxn modelId="{3F748AF6-CA62-4E21-9A05-AE2EDBD8E3BB}" type="presParOf" srcId="{B2DD0A13-4523-42AA-8C9A-D250C0F23374}" destId="{7CC41A99-2BEB-47FF-AB25-072D1461E39D}" srcOrd="2" destOrd="0" presId="urn:microsoft.com/office/officeart/2018/2/layout/IconCircleList"/>
    <dgm:cxn modelId="{A47F6F1D-9D50-424C-A6B4-D43840C5FD96}" type="presParOf" srcId="{B2DD0A13-4523-42AA-8C9A-D250C0F23374}" destId="{91299A88-F6AC-4234-8FE9-217077FCBA20}" srcOrd="3" destOrd="0" presId="urn:microsoft.com/office/officeart/2018/2/layout/IconCircleList"/>
    <dgm:cxn modelId="{4C10BCB9-B15C-4C31-BA0B-8FED7C346B57}" type="presParOf" srcId="{AF25D886-6E78-40A1-A3CE-E8F99F4A63F0}" destId="{F65CC877-C08B-4474-B319-1703B74205A8}" srcOrd="9" destOrd="0" presId="urn:microsoft.com/office/officeart/2018/2/layout/IconCircleList"/>
    <dgm:cxn modelId="{766BD578-FAC7-4C56-B74B-881888E4DBA4}" type="presParOf" srcId="{AF25D886-6E78-40A1-A3CE-E8F99F4A63F0}" destId="{787D1AE6-4923-43BB-8F7F-7743082C1D7E}" srcOrd="10" destOrd="0" presId="urn:microsoft.com/office/officeart/2018/2/layout/IconCircleList"/>
    <dgm:cxn modelId="{464EB74E-A2FC-4D5D-A4D2-BDA10E93429E}" type="presParOf" srcId="{787D1AE6-4923-43BB-8F7F-7743082C1D7E}" destId="{8A52A7FA-A076-4B4F-BC49-63228D271149}" srcOrd="0" destOrd="0" presId="urn:microsoft.com/office/officeart/2018/2/layout/IconCircleList"/>
    <dgm:cxn modelId="{7B02C4E6-0BA1-4009-BA2F-27F5F3981AF0}" type="presParOf" srcId="{787D1AE6-4923-43BB-8F7F-7743082C1D7E}" destId="{2D6150F8-3BB5-41E8-8C1B-60A24B5EAAD9}" srcOrd="1" destOrd="0" presId="urn:microsoft.com/office/officeart/2018/2/layout/IconCircleList"/>
    <dgm:cxn modelId="{EC4E84D6-4E3A-4F7B-9AA9-C2609C6015D1}" type="presParOf" srcId="{787D1AE6-4923-43BB-8F7F-7743082C1D7E}" destId="{2270C613-6206-4CC4-A91A-56EF4791558D}" srcOrd="2" destOrd="0" presId="urn:microsoft.com/office/officeart/2018/2/layout/IconCircleList"/>
    <dgm:cxn modelId="{E60DD609-F1E4-4BFF-A2B1-21DE18260BF8}" type="presParOf" srcId="{787D1AE6-4923-43BB-8F7F-7743082C1D7E}" destId="{F0104CAC-5815-4F8F-85B8-5F9AEF2E96CE}" srcOrd="3" destOrd="0" presId="urn:microsoft.com/office/officeart/2018/2/layout/IconCircleList"/>
    <dgm:cxn modelId="{1CDEBED0-CFEA-4068-B8BB-04EA0B9F197E}" type="presParOf" srcId="{AF25D886-6E78-40A1-A3CE-E8F99F4A63F0}" destId="{5CFD635E-8770-41B1-8A30-ABDC007983BA}" srcOrd="11" destOrd="0" presId="urn:microsoft.com/office/officeart/2018/2/layout/IconCircleList"/>
    <dgm:cxn modelId="{6341BA0C-3A1F-462C-80F1-ED330A3C19BE}" type="presParOf" srcId="{AF25D886-6E78-40A1-A3CE-E8F99F4A63F0}" destId="{970FEBAF-F185-4E54-A100-54D1DCA78D8E}" srcOrd="12" destOrd="0" presId="urn:microsoft.com/office/officeart/2018/2/layout/IconCircleList"/>
    <dgm:cxn modelId="{D03774DE-7F12-4BA3-B78A-8FD32793871D}" type="presParOf" srcId="{970FEBAF-F185-4E54-A100-54D1DCA78D8E}" destId="{95C2CF9D-8330-4091-B14B-3B2ABD375E1E}" srcOrd="0" destOrd="0" presId="urn:microsoft.com/office/officeart/2018/2/layout/IconCircleList"/>
    <dgm:cxn modelId="{35ABCDE4-7A70-45EA-A625-84BD941827C8}" type="presParOf" srcId="{970FEBAF-F185-4E54-A100-54D1DCA78D8E}" destId="{1B8278FE-B819-4B08-A0DE-F2FEB52C2E00}" srcOrd="1" destOrd="0" presId="urn:microsoft.com/office/officeart/2018/2/layout/IconCircleList"/>
    <dgm:cxn modelId="{093E509F-F901-4E29-A5DE-BE39A3B91907}" type="presParOf" srcId="{970FEBAF-F185-4E54-A100-54D1DCA78D8E}" destId="{BCFC0D21-62BF-4FA2-9FE2-909014FA2233}" srcOrd="2" destOrd="0" presId="urn:microsoft.com/office/officeart/2018/2/layout/IconCircleList"/>
    <dgm:cxn modelId="{7E9A8D7C-B7BE-4B85-95D8-908DABCCF736}" type="presParOf" srcId="{970FEBAF-F185-4E54-A100-54D1DCA78D8E}" destId="{1CBCBA93-5734-4007-B0AF-145714D59768}" srcOrd="3" destOrd="0" presId="urn:microsoft.com/office/officeart/2018/2/layout/IconCircleList"/>
    <dgm:cxn modelId="{35CF0DC3-8C9E-4BA1-833D-ABD80FE62E83}" type="presParOf" srcId="{AF25D886-6E78-40A1-A3CE-E8F99F4A63F0}" destId="{7AC63579-6BC7-41A7-A071-1AD0FD4E4204}" srcOrd="13" destOrd="0" presId="urn:microsoft.com/office/officeart/2018/2/layout/IconCircleList"/>
    <dgm:cxn modelId="{59DEBB9F-357F-4164-8853-F52BA725BBFA}" type="presParOf" srcId="{AF25D886-6E78-40A1-A3CE-E8F99F4A63F0}" destId="{21A0A9E7-0EBB-4B2B-8786-C5C183E42DD0}" srcOrd="14" destOrd="0" presId="urn:microsoft.com/office/officeart/2018/2/layout/IconCircleList"/>
    <dgm:cxn modelId="{90AD5826-78FA-418A-B840-B0B16B993339}" type="presParOf" srcId="{21A0A9E7-0EBB-4B2B-8786-C5C183E42DD0}" destId="{881795F7-5F32-46F8-A582-56A273B5E437}" srcOrd="0" destOrd="0" presId="urn:microsoft.com/office/officeart/2018/2/layout/IconCircleList"/>
    <dgm:cxn modelId="{63B87221-D326-4C59-A94D-BEABBC1C962C}" type="presParOf" srcId="{21A0A9E7-0EBB-4B2B-8786-C5C183E42DD0}" destId="{F92432D1-EA55-407A-AE63-32EE28B2ECA2}" srcOrd="1" destOrd="0" presId="urn:microsoft.com/office/officeart/2018/2/layout/IconCircleList"/>
    <dgm:cxn modelId="{224DFC70-B8EB-474D-A925-954A35F78B9C}" type="presParOf" srcId="{21A0A9E7-0EBB-4B2B-8786-C5C183E42DD0}" destId="{E4F52EB2-0EB3-4342-93B9-529ACE499688}" srcOrd="2" destOrd="0" presId="urn:microsoft.com/office/officeart/2018/2/layout/IconCircleList"/>
    <dgm:cxn modelId="{0B3A5CA3-C254-4694-B2B8-3B9A895A197B}" type="presParOf" srcId="{21A0A9E7-0EBB-4B2B-8786-C5C183E42DD0}" destId="{B51E450D-5404-461D-A2A9-5C8837BAD3B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880F41-03B5-43B7-AAD4-33EB86E416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1677931-BF41-4D2A-9FFA-2D19D74837CA}">
      <dgm:prSet/>
      <dgm:spPr/>
      <dgm:t>
        <a:bodyPr/>
        <a:lstStyle/>
        <a:p>
          <a:r>
            <a:rPr lang="en-US" b="0" i="0"/>
            <a:t>Urban water system infrastructure refers to the network of physical structures, facilities, and systems designed to manage and distribute water resources in urban areas. </a:t>
          </a:r>
          <a:endParaRPr lang="en-US"/>
        </a:p>
      </dgm:t>
    </dgm:pt>
    <dgm:pt modelId="{AC6FD76D-5057-4710-927C-E51E04ACEC89}" type="parTrans" cxnId="{DBBB7633-E24A-4ACB-AAB0-B3FA14461165}">
      <dgm:prSet/>
      <dgm:spPr/>
      <dgm:t>
        <a:bodyPr/>
        <a:lstStyle/>
        <a:p>
          <a:endParaRPr lang="en-US"/>
        </a:p>
      </dgm:t>
    </dgm:pt>
    <dgm:pt modelId="{A426BF6B-0D76-4088-B893-F5C01A5776DB}" type="sibTrans" cxnId="{DBBB7633-E24A-4ACB-AAB0-B3FA14461165}">
      <dgm:prSet/>
      <dgm:spPr/>
      <dgm:t>
        <a:bodyPr/>
        <a:lstStyle/>
        <a:p>
          <a:endParaRPr lang="en-US"/>
        </a:p>
      </dgm:t>
    </dgm:pt>
    <dgm:pt modelId="{F46F5FF3-FDCA-42BA-92F2-A0503CC1CDBB}">
      <dgm:prSet/>
      <dgm:spPr/>
      <dgm:t>
        <a:bodyPr/>
        <a:lstStyle/>
        <a:p>
          <a:r>
            <a:rPr lang="en-US"/>
            <a:t>Urban water infrastructure systems are critical for the sustainable management and distribution of water resources in cities. </a:t>
          </a:r>
        </a:p>
      </dgm:t>
    </dgm:pt>
    <dgm:pt modelId="{FF02B906-B643-49AE-9C8C-12A181E8809C}" type="parTrans" cxnId="{BD65BCFC-A0A8-4D67-8DEE-220DFF63AC49}">
      <dgm:prSet/>
      <dgm:spPr/>
      <dgm:t>
        <a:bodyPr/>
        <a:lstStyle/>
        <a:p>
          <a:endParaRPr lang="en-US"/>
        </a:p>
      </dgm:t>
    </dgm:pt>
    <dgm:pt modelId="{4CD38193-4E6D-403C-9E36-CB7C9C0D7917}" type="sibTrans" cxnId="{BD65BCFC-A0A8-4D67-8DEE-220DFF63AC49}">
      <dgm:prSet/>
      <dgm:spPr/>
      <dgm:t>
        <a:bodyPr/>
        <a:lstStyle/>
        <a:p>
          <a:endParaRPr lang="en-US"/>
        </a:p>
      </dgm:t>
    </dgm:pt>
    <dgm:pt modelId="{E3357CFD-65D6-48FB-8B93-A87CA25B6562}">
      <dgm:prSet/>
      <dgm:spPr/>
      <dgm:t>
        <a:bodyPr/>
        <a:lstStyle/>
        <a:p>
          <a:r>
            <a:rPr lang="en-US"/>
            <a:t>However, these systems are often plagued by water leakage, which leads to significant economic losses, environmental damage, and reduced efficiency in water distribution </a:t>
          </a:r>
        </a:p>
      </dgm:t>
    </dgm:pt>
    <dgm:pt modelId="{AD2D00CF-444B-4814-9278-7C9F2AFC7A44}" type="parTrans" cxnId="{71AFCD3A-3D07-43BC-9F22-EA81A785E1BC}">
      <dgm:prSet/>
      <dgm:spPr/>
      <dgm:t>
        <a:bodyPr/>
        <a:lstStyle/>
        <a:p>
          <a:endParaRPr lang="en-US"/>
        </a:p>
      </dgm:t>
    </dgm:pt>
    <dgm:pt modelId="{F35A65AA-ADBB-48AE-BDF7-D827D4C29DCF}" type="sibTrans" cxnId="{71AFCD3A-3D07-43BC-9F22-EA81A785E1BC}">
      <dgm:prSet/>
      <dgm:spPr/>
      <dgm:t>
        <a:bodyPr/>
        <a:lstStyle/>
        <a:p>
          <a:endParaRPr lang="en-US"/>
        </a:p>
      </dgm:t>
    </dgm:pt>
    <dgm:pt modelId="{C32EBA68-CBD7-4FB7-9C3A-A4DD7FE88D61}">
      <dgm:prSet/>
      <dgm:spPr/>
      <dgm:t>
        <a:bodyPr/>
        <a:lstStyle/>
        <a:p>
          <a:r>
            <a:rPr lang="en-US" dirty="0"/>
            <a:t>This project focuses on simulating a benchmark data to predict water leakage in urban water networks using Kentucky Water Infrastructure Data.</a:t>
          </a:r>
        </a:p>
      </dgm:t>
    </dgm:pt>
    <dgm:pt modelId="{D91D350D-66AB-40D9-9CBB-FA4AC6B52C55}" type="parTrans" cxnId="{FC3D860B-2DBF-48C9-B40B-B633CC0ADC07}">
      <dgm:prSet/>
      <dgm:spPr/>
      <dgm:t>
        <a:bodyPr/>
        <a:lstStyle/>
        <a:p>
          <a:endParaRPr lang="en-US"/>
        </a:p>
      </dgm:t>
    </dgm:pt>
    <dgm:pt modelId="{08C3CADD-5F66-4195-884E-8B2A58A91E6B}" type="sibTrans" cxnId="{FC3D860B-2DBF-48C9-B40B-B633CC0ADC07}">
      <dgm:prSet/>
      <dgm:spPr/>
      <dgm:t>
        <a:bodyPr/>
        <a:lstStyle/>
        <a:p>
          <a:endParaRPr lang="en-US"/>
        </a:p>
      </dgm:t>
    </dgm:pt>
    <dgm:pt modelId="{260632D1-B67E-4367-BC07-D4B147857695}" type="pres">
      <dgm:prSet presAssocID="{43880F41-03B5-43B7-AAD4-33EB86E416CF}" presName="root" presStyleCnt="0">
        <dgm:presLayoutVars>
          <dgm:dir/>
          <dgm:resizeHandles val="exact"/>
        </dgm:presLayoutVars>
      </dgm:prSet>
      <dgm:spPr/>
    </dgm:pt>
    <dgm:pt modelId="{6BCDD0D0-079D-40CD-910E-4AE3E1ACCFF8}" type="pres">
      <dgm:prSet presAssocID="{81677931-BF41-4D2A-9FFA-2D19D74837CA}" presName="compNode" presStyleCnt="0"/>
      <dgm:spPr/>
    </dgm:pt>
    <dgm:pt modelId="{33E8FD73-0240-41BF-98DF-BBA729D81FE0}" type="pres">
      <dgm:prSet presAssocID="{81677931-BF41-4D2A-9FFA-2D19D74837CA}" presName="bgRect" presStyleLbl="bgShp" presStyleIdx="0" presStyleCnt="4"/>
      <dgm:spPr/>
    </dgm:pt>
    <dgm:pt modelId="{C44B8D4A-17D9-44E0-AE05-7497C56BB4CA}" type="pres">
      <dgm:prSet presAssocID="{81677931-BF41-4D2A-9FFA-2D19D74837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8FF0E006-6DB7-409B-B00A-E706A559702C}" type="pres">
      <dgm:prSet presAssocID="{81677931-BF41-4D2A-9FFA-2D19D74837CA}" presName="spaceRect" presStyleCnt="0"/>
      <dgm:spPr/>
    </dgm:pt>
    <dgm:pt modelId="{708178AE-8356-48AD-820B-EE9FFDAB76C1}" type="pres">
      <dgm:prSet presAssocID="{81677931-BF41-4D2A-9FFA-2D19D74837CA}" presName="parTx" presStyleLbl="revTx" presStyleIdx="0" presStyleCnt="4">
        <dgm:presLayoutVars>
          <dgm:chMax val="0"/>
          <dgm:chPref val="0"/>
        </dgm:presLayoutVars>
      </dgm:prSet>
      <dgm:spPr/>
    </dgm:pt>
    <dgm:pt modelId="{D695DB8D-B174-4CC8-878C-02B5920B8FDE}" type="pres">
      <dgm:prSet presAssocID="{A426BF6B-0D76-4088-B893-F5C01A5776DB}" presName="sibTrans" presStyleCnt="0"/>
      <dgm:spPr/>
    </dgm:pt>
    <dgm:pt modelId="{6EAA8693-A26C-4706-8296-09A65F65A78C}" type="pres">
      <dgm:prSet presAssocID="{F46F5FF3-FDCA-42BA-92F2-A0503CC1CDBB}" presName="compNode" presStyleCnt="0"/>
      <dgm:spPr/>
    </dgm:pt>
    <dgm:pt modelId="{00C31B37-925B-43F6-9F6E-88517AC29AC8}" type="pres">
      <dgm:prSet presAssocID="{F46F5FF3-FDCA-42BA-92F2-A0503CC1CDBB}" presName="bgRect" presStyleLbl="bgShp" presStyleIdx="1" presStyleCnt="4"/>
      <dgm:spPr/>
    </dgm:pt>
    <dgm:pt modelId="{5CE59B93-38EF-4EB2-A6C5-E97D6F43E317}" type="pres">
      <dgm:prSet presAssocID="{F46F5FF3-FDCA-42BA-92F2-A0503CC1CDB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CBC1A266-9E55-4920-A54B-76E59A1CC9D0}" type="pres">
      <dgm:prSet presAssocID="{F46F5FF3-FDCA-42BA-92F2-A0503CC1CDBB}" presName="spaceRect" presStyleCnt="0"/>
      <dgm:spPr/>
    </dgm:pt>
    <dgm:pt modelId="{89D5A138-0053-473F-A918-8CFA769DF02A}" type="pres">
      <dgm:prSet presAssocID="{F46F5FF3-FDCA-42BA-92F2-A0503CC1CDBB}" presName="parTx" presStyleLbl="revTx" presStyleIdx="1" presStyleCnt="4">
        <dgm:presLayoutVars>
          <dgm:chMax val="0"/>
          <dgm:chPref val="0"/>
        </dgm:presLayoutVars>
      </dgm:prSet>
      <dgm:spPr/>
    </dgm:pt>
    <dgm:pt modelId="{E445A147-0972-464A-8B09-6F193BF7B3E0}" type="pres">
      <dgm:prSet presAssocID="{4CD38193-4E6D-403C-9E36-CB7C9C0D7917}" presName="sibTrans" presStyleCnt="0"/>
      <dgm:spPr/>
    </dgm:pt>
    <dgm:pt modelId="{10B299E8-E795-40A4-BF6C-8632CCDBF7C2}" type="pres">
      <dgm:prSet presAssocID="{E3357CFD-65D6-48FB-8B93-A87CA25B6562}" presName="compNode" presStyleCnt="0"/>
      <dgm:spPr/>
    </dgm:pt>
    <dgm:pt modelId="{F8B8FFE5-9917-4B28-9ACC-DF44284E5BFA}" type="pres">
      <dgm:prSet presAssocID="{E3357CFD-65D6-48FB-8B93-A87CA25B6562}" presName="bgRect" presStyleLbl="bgShp" presStyleIdx="2" presStyleCnt="4"/>
      <dgm:spPr/>
    </dgm:pt>
    <dgm:pt modelId="{46B141DD-0C78-4401-A563-EFDA9F59A19A}" type="pres">
      <dgm:prSet presAssocID="{E3357CFD-65D6-48FB-8B93-A87CA25B656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722A0A5E-8B42-47F4-B2E8-FFA6EE80E77B}" type="pres">
      <dgm:prSet presAssocID="{E3357CFD-65D6-48FB-8B93-A87CA25B6562}" presName="spaceRect" presStyleCnt="0"/>
      <dgm:spPr/>
    </dgm:pt>
    <dgm:pt modelId="{140371FB-6CD9-40A3-819A-D45D9CFA6B71}" type="pres">
      <dgm:prSet presAssocID="{E3357CFD-65D6-48FB-8B93-A87CA25B6562}" presName="parTx" presStyleLbl="revTx" presStyleIdx="2" presStyleCnt="4">
        <dgm:presLayoutVars>
          <dgm:chMax val="0"/>
          <dgm:chPref val="0"/>
        </dgm:presLayoutVars>
      </dgm:prSet>
      <dgm:spPr/>
    </dgm:pt>
    <dgm:pt modelId="{7C8D428F-B6A8-45FC-AC6B-C152591586A2}" type="pres">
      <dgm:prSet presAssocID="{F35A65AA-ADBB-48AE-BDF7-D827D4C29DCF}" presName="sibTrans" presStyleCnt="0"/>
      <dgm:spPr/>
    </dgm:pt>
    <dgm:pt modelId="{CF7D7B20-B2D8-46B8-BDB6-13CEE145B9C9}" type="pres">
      <dgm:prSet presAssocID="{C32EBA68-CBD7-4FB7-9C3A-A4DD7FE88D61}" presName="compNode" presStyleCnt="0"/>
      <dgm:spPr/>
    </dgm:pt>
    <dgm:pt modelId="{CFAF8189-1424-4A93-9B8B-F7B25BD19011}" type="pres">
      <dgm:prSet presAssocID="{C32EBA68-CBD7-4FB7-9C3A-A4DD7FE88D61}" presName="bgRect" presStyleLbl="bgShp" presStyleIdx="3" presStyleCnt="4"/>
      <dgm:spPr/>
    </dgm:pt>
    <dgm:pt modelId="{50F499BE-669D-4C3A-B11E-1015A7FA3E3A}" type="pres">
      <dgm:prSet presAssocID="{C32EBA68-CBD7-4FB7-9C3A-A4DD7FE88D6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A8BD6A0D-A9A5-4B25-BDAD-0B33E63FC6BC}" type="pres">
      <dgm:prSet presAssocID="{C32EBA68-CBD7-4FB7-9C3A-A4DD7FE88D61}" presName="spaceRect" presStyleCnt="0"/>
      <dgm:spPr/>
    </dgm:pt>
    <dgm:pt modelId="{44D54372-1E94-40C7-8F12-028596902137}" type="pres">
      <dgm:prSet presAssocID="{C32EBA68-CBD7-4FB7-9C3A-A4DD7FE88D6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C3D860B-2DBF-48C9-B40B-B633CC0ADC07}" srcId="{43880F41-03B5-43B7-AAD4-33EB86E416CF}" destId="{C32EBA68-CBD7-4FB7-9C3A-A4DD7FE88D61}" srcOrd="3" destOrd="0" parTransId="{D91D350D-66AB-40D9-9CBB-FA4AC6B52C55}" sibTransId="{08C3CADD-5F66-4195-884E-8B2A58A91E6B}"/>
    <dgm:cxn modelId="{DBBB7633-E24A-4ACB-AAB0-B3FA14461165}" srcId="{43880F41-03B5-43B7-AAD4-33EB86E416CF}" destId="{81677931-BF41-4D2A-9FFA-2D19D74837CA}" srcOrd="0" destOrd="0" parTransId="{AC6FD76D-5057-4710-927C-E51E04ACEC89}" sibTransId="{A426BF6B-0D76-4088-B893-F5C01A5776DB}"/>
    <dgm:cxn modelId="{71AFCD3A-3D07-43BC-9F22-EA81A785E1BC}" srcId="{43880F41-03B5-43B7-AAD4-33EB86E416CF}" destId="{E3357CFD-65D6-48FB-8B93-A87CA25B6562}" srcOrd="2" destOrd="0" parTransId="{AD2D00CF-444B-4814-9278-7C9F2AFC7A44}" sibTransId="{F35A65AA-ADBB-48AE-BDF7-D827D4C29DCF}"/>
    <dgm:cxn modelId="{AC6BBD95-7A72-4E4A-9330-F2F1AA66003F}" type="presOf" srcId="{C32EBA68-CBD7-4FB7-9C3A-A4DD7FE88D61}" destId="{44D54372-1E94-40C7-8F12-028596902137}" srcOrd="0" destOrd="0" presId="urn:microsoft.com/office/officeart/2018/2/layout/IconVerticalSolidList"/>
    <dgm:cxn modelId="{E510AFC6-EF93-4CA7-BA24-28E65CC25B6E}" type="presOf" srcId="{81677931-BF41-4D2A-9FFA-2D19D74837CA}" destId="{708178AE-8356-48AD-820B-EE9FFDAB76C1}" srcOrd="0" destOrd="0" presId="urn:microsoft.com/office/officeart/2018/2/layout/IconVerticalSolidList"/>
    <dgm:cxn modelId="{BB6B52D1-53CE-4BE1-9AEA-9682F86D4364}" type="presOf" srcId="{E3357CFD-65D6-48FB-8B93-A87CA25B6562}" destId="{140371FB-6CD9-40A3-819A-D45D9CFA6B71}" srcOrd="0" destOrd="0" presId="urn:microsoft.com/office/officeart/2018/2/layout/IconVerticalSolidList"/>
    <dgm:cxn modelId="{333035E3-38C7-41E4-A696-59773BCF39CB}" type="presOf" srcId="{F46F5FF3-FDCA-42BA-92F2-A0503CC1CDBB}" destId="{89D5A138-0053-473F-A918-8CFA769DF02A}" srcOrd="0" destOrd="0" presId="urn:microsoft.com/office/officeart/2018/2/layout/IconVerticalSolidList"/>
    <dgm:cxn modelId="{2C3DF9EF-7E64-4474-9D21-2D0F20D3E336}" type="presOf" srcId="{43880F41-03B5-43B7-AAD4-33EB86E416CF}" destId="{260632D1-B67E-4367-BC07-D4B147857695}" srcOrd="0" destOrd="0" presId="urn:microsoft.com/office/officeart/2018/2/layout/IconVerticalSolidList"/>
    <dgm:cxn modelId="{BD65BCFC-A0A8-4D67-8DEE-220DFF63AC49}" srcId="{43880F41-03B5-43B7-AAD4-33EB86E416CF}" destId="{F46F5FF3-FDCA-42BA-92F2-A0503CC1CDBB}" srcOrd="1" destOrd="0" parTransId="{FF02B906-B643-49AE-9C8C-12A181E8809C}" sibTransId="{4CD38193-4E6D-403C-9E36-CB7C9C0D7917}"/>
    <dgm:cxn modelId="{E0D9082E-4067-469A-BDD8-4187D436E2FD}" type="presParOf" srcId="{260632D1-B67E-4367-BC07-D4B147857695}" destId="{6BCDD0D0-079D-40CD-910E-4AE3E1ACCFF8}" srcOrd="0" destOrd="0" presId="urn:microsoft.com/office/officeart/2018/2/layout/IconVerticalSolidList"/>
    <dgm:cxn modelId="{C3AAABF1-7420-446E-8267-5F711DAEB9F9}" type="presParOf" srcId="{6BCDD0D0-079D-40CD-910E-4AE3E1ACCFF8}" destId="{33E8FD73-0240-41BF-98DF-BBA729D81FE0}" srcOrd="0" destOrd="0" presId="urn:microsoft.com/office/officeart/2018/2/layout/IconVerticalSolidList"/>
    <dgm:cxn modelId="{1084D4F8-A41D-4CBC-AAC5-34FC5A5DB3E9}" type="presParOf" srcId="{6BCDD0D0-079D-40CD-910E-4AE3E1ACCFF8}" destId="{C44B8D4A-17D9-44E0-AE05-7497C56BB4CA}" srcOrd="1" destOrd="0" presId="urn:microsoft.com/office/officeart/2018/2/layout/IconVerticalSolidList"/>
    <dgm:cxn modelId="{6DA3D787-EBE6-4C36-A8C0-164960D06930}" type="presParOf" srcId="{6BCDD0D0-079D-40CD-910E-4AE3E1ACCFF8}" destId="{8FF0E006-6DB7-409B-B00A-E706A559702C}" srcOrd="2" destOrd="0" presId="urn:microsoft.com/office/officeart/2018/2/layout/IconVerticalSolidList"/>
    <dgm:cxn modelId="{A2C5D468-88AC-45F1-8B37-F446968A60F6}" type="presParOf" srcId="{6BCDD0D0-079D-40CD-910E-4AE3E1ACCFF8}" destId="{708178AE-8356-48AD-820B-EE9FFDAB76C1}" srcOrd="3" destOrd="0" presId="urn:microsoft.com/office/officeart/2018/2/layout/IconVerticalSolidList"/>
    <dgm:cxn modelId="{5D3A63BC-37CA-453E-B365-7E84B57410E8}" type="presParOf" srcId="{260632D1-B67E-4367-BC07-D4B147857695}" destId="{D695DB8D-B174-4CC8-878C-02B5920B8FDE}" srcOrd="1" destOrd="0" presId="urn:microsoft.com/office/officeart/2018/2/layout/IconVerticalSolidList"/>
    <dgm:cxn modelId="{CA0D3E62-988A-4E9B-9BC9-177B173A05B9}" type="presParOf" srcId="{260632D1-B67E-4367-BC07-D4B147857695}" destId="{6EAA8693-A26C-4706-8296-09A65F65A78C}" srcOrd="2" destOrd="0" presId="urn:microsoft.com/office/officeart/2018/2/layout/IconVerticalSolidList"/>
    <dgm:cxn modelId="{3E347991-7C13-417E-A0BE-5240D2204686}" type="presParOf" srcId="{6EAA8693-A26C-4706-8296-09A65F65A78C}" destId="{00C31B37-925B-43F6-9F6E-88517AC29AC8}" srcOrd="0" destOrd="0" presId="urn:microsoft.com/office/officeart/2018/2/layout/IconVerticalSolidList"/>
    <dgm:cxn modelId="{EDF98B2D-B3BA-4CFF-A88B-3D3057A34638}" type="presParOf" srcId="{6EAA8693-A26C-4706-8296-09A65F65A78C}" destId="{5CE59B93-38EF-4EB2-A6C5-E97D6F43E317}" srcOrd="1" destOrd="0" presId="urn:microsoft.com/office/officeart/2018/2/layout/IconVerticalSolidList"/>
    <dgm:cxn modelId="{0F322F19-4334-4D8A-BDE3-D835FE7090A4}" type="presParOf" srcId="{6EAA8693-A26C-4706-8296-09A65F65A78C}" destId="{CBC1A266-9E55-4920-A54B-76E59A1CC9D0}" srcOrd="2" destOrd="0" presId="urn:microsoft.com/office/officeart/2018/2/layout/IconVerticalSolidList"/>
    <dgm:cxn modelId="{85EC951C-246D-46B6-845B-0744378E1EAF}" type="presParOf" srcId="{6EAA8693-A26C-4706-8296-09A65F65A78C}" destId="{89D5A138-0053-473F-A918-8CFA769DF02A}" srcOrd="3" destOrd="0" presId="urn:microsoft.com/office/officeart/2018/2/layout/IconVerticalSolidList"/>
    <dgm:cxn modelId="{1CFDCE68-76BE-41FD-8BB2-6E45CDD1D434}" type="presParOf" srcId="{260632D1-B67E-4367-BC07-D4B147857695}" destId="{E445A147-0972-464A-8B09-6F193BF7B3E0}" srcOrd="3" destOrd="0" presId="urn:microsoft.com/office/officeart/2018/2/layout/IconVerticalSolidList"/>
    <dgm:cxn modelId="{D572D5BA-6887-4968-9460-A320B6EE2B26}" type="presParOf" srcId="{260632D1-B67E-4367-BC07-D4B147857695}" destId="{10B299E8-E795-40A4-BF6C-8632CCDBF7C2}" srcOrd="4" destOrd="0" presId="urn:microsoft.com/office/officeart/2018/2/layout/IconVerticalSolidList"/>
    <dgm:cxn modelId="{B31319EB-9813-4CE6-8F06-BBAC9F7AE361}" type="presParOf" srcId="{10B299E8-E795-40A4-BF6C-8632CCDBF7C2}" destId="{F8B8FFE5-9917-4B28-9ACC-DF44284E5BFA}" srcOrd="0" destOrd="0" presId="urn:microsoft.com/office/officeart/2018/2/layout/IconVerticalSolidList"/>
    <dgm:cxn modelId="{A51DEBFA-287D-44D1-B0E3-98A17088C7E6}" type="presParOf" srcId="{10B299E8-E795-40A4-BF6C-8632CCDBF7C2}" destId="{46B141DD-0C78-4401-A563-EFDA9F59A19A}" srcOrd="1" destOrd="0" presId="urn:microsoft.com/office/officeart/2018/2/layout/IconVerticalSolidList"/>
    <dgm:cxn modelId="{F0F13466-9F50-417F-9CCF-DED5651FB865}" type="presParOf" srcId="{10B299E8-E795-40A4-BF6C-8632CCDBF7C2}" destId="{722A0A5E-8B42-47F4-B2E8-FFA6EE80E77B}" srcOrd="2" destOrd="0" presId="urn:microsoft.com/office/officeart/2018/2/layout/IconVerticalSolidList"/>
    <dgm:cxn modelId="{8436B0EC-99C7-4D79-A2DC-6F50C7F455D2}" type="presParOf" srcId="{10B299E8-E795-40A4-BF6C-8632CCDBF7C2}" destId="{140371FB-6CD9-40A3-819A-D45D9CFA6B71}" srcOrd="3" destOrd="0" presId="urn:microsoft.com/office/officeart/2018/2/layout/IconVerticalSolidList"/>
    <dgm:cxn modelId="{D1B81C1C-29A2-4732-A417-1D2FACA2D98B}" type="presParOf" srcId="{260632D1-B67E-4367-BC07-D4B147857695}" destId="{7C8D428F-B6A8-45FC-AC6B-C152591586A2}" srcOrd="5" destOrd="0" presId="urn:microsoft.com/office/officeart/2018/2/layout/IconVerticalSolidList"/>
    <dgm:cxn modelId="{186C325F-2A32-4EA9-A3AE-954E7F372C62}" type="presParOf" srcId="{260632D1-B67E-4367-BC07-D4B147857695}" destId="{CF7D7B20-B2D8-46B8-BDB6-13CEE145B9C9}" srcOrd="6" destOrd="0" presId="urn:microsoft.com/office/officeart/2018/2/layout/IconVerticalSolidList"/>
    <dgm:cxn modelId="{DC25ADC7-47EB-4EEE-BDA4-129EBDCA0928}" type="presParOf" srcId="{CF7D7B20-B2D8-46B8-BDB6-13CEE145B9C9}" destId="{CFAF8189-1424-4A93-9B8B-F7B25BD19011}" srcOrd="0" destOrd="0" presId="urn:microsoft.com/office/officeart/2018/2/layout/IconVerticalSolidList"/>
    <dgm:cxn modelId="{EB26FAAD-4898-4C4D-AC28-61F32B3128DD}" type="presParOf" srcId="{CF7D7B20-B2D8-46B8-BDB6-13CEE145B9C9}" destId="{50F499BE-669D-4C3A-B11E-1015A7FA3E3A}" srcOrd="1" destOrd="0" presId="urn:microsoft.com/office/officeart/2018/2/layout/IconVerticalSolidList"/>
    <dgm:cxn modelId="{39478B23-48E2-4E28-ADCA-1412D0023D5F}" type="presParOf" srcId="{CF7D7B20-B2D8-46B8-BDB6-13CEE145B9C9}" destId="{A8BD6A0D-A9A5-4B25-BDAD-0B33E63FC6BC}" srcOrd="2" destOrd="0" presId="urn:microsoft.com/office/officeart/2018/2/layout/IconVerticalSolidList"/>
    <dgm:cxn modelId="{3F49B9F8-4AB2-4B2B-AA09-238B6418171D}" type="presParOf" srcId="{CF7D7B20-B2D8-46B8-BDB6-13CEE145B9C9}" destId="{44D54372-1E94-40C7-8F12-0285969021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BF25C2-1022-4248-94ED-5897966104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398E5C5-C14D-4871-88E4-3B9D3D8DD89B}">
      <dgm:prSet/>
      <dgm:spPr/>
      <dgm:t>
        <a:bodyPr/>
        <a:lstStyle/>
        <a:p>
          <a:pPr>
            <a:defRPr cap="all"/>
          </a:pPr>
          <a:r>
            <a:rPr lang="en-US"/>
            <a:t>KY 4 is a loop system within the 12 models in the Kentucky water infrastructure. </a:t>
          </a:r>
        </a:p>
      </dgm:t>
    </dgm:pt>
    <dgm:pt modelId="{97B7AF25-F896-4DC1-A520-673A135524BD}" type="parTrans" cxnId="{4D7F2779-1DCE-469A-A563-4392B13FAF57}">
      <dgm:prSet/>
      <dgm:spPr/>
      <dgm:t>
        <a:bodyPr/>
        <a:lstStyle/>
        <a:p>
          <a:endParaRPr lang="en-US"/>
        </a:p>
      </dgm:t>
    </dgm:pt>
    <dgm:pt modelId="{BBCB927D-85B9-4BF5-8D8A-A8551EB9B659}" type="sibTrans" cxnId="{4D7F2779-1DCE-469A-A563-4392B13FAF57}">
      <dgm:prSet/>
      <dgm:spPr/>
      <dgm:t>
        <a:bodyPr/>
        <a:lstStyle/>
        <a:p>
          <a:endParaRPr lang="en-US"/>
        </a:p>
      </dgm:t>
    </dgm:pt>
    <dgm:pt modelId="{733E20B0-EC14-4FD4-A085-A769C6EB6DBA}">
      <dgm:prSet/>
      <dgm:spPr/>
      <dgm:t>
        <a:bodyPr/>
        <a:lstStyle/>
        <a:p>
          <a:pPr>
            <a:defRPr cap="all"/>
          </a:pPr>
          <a:r>
            <a:rPr lang="en-US"/>
            <a:t>Data contain ArcGIS shapefile. </a:t>
          </a:r>
        </a:p>
      </dgm:t>
    </dgm:pt>
    <dgm:pt modelId="{8138A007-BC8A-47A9-AD26-E2D8C7575A64}" type="parTrans" cxnId="{A24AD32F-8E9F-42C5-AE7A-E15363DBCF01}">
      <dgm:prSet/>
      <dgm:spPr/>
      <dgm:t>
        <a:bodyPr/>
        <a:lstStyle/>
        <a:p>
          <a:endParaRPr lang="en-US"/>
        </a:p>
      </dgm:t>
    </dgm:pt>
    <dgm:pt modelId="{2FD8F2F7-D6A7-423A-AF01-4FF5D9CD313B}" type="sibTrans" cxnId="{A24AD32F-8E9F-42C5-AE7A-E15363DBCF01}">
      <dgm:prSet/>
      <dgm:spPr/>
      <dgm:t>
        <a:bodyPr/>
        <a:lstStyle/>
        <a:p>
          <a:endParaRPr lang="en-US"/>
        </a:p>
      </dgm:t>
    </dgm:pt>
    <dgm:pt modelId="{F98B50CF-FFB5-416E-9F2A-674A581868D4}">
      <dgm:prSet/>
      <dgm:spPr/>
      <dgm:t>
        <a:bodyPr/>
        <a:lstStyle/>
        <a:p>
          <a:pPr>
            <a:defRPr cap="all"/>
          </a:pPr>
          <a:r>
            <a:rPr lang="en-US"/>
            <a:t>It contain 4 Tanks, 2 pumps</a:t>
          </a:r>
        </a:p>
      </dgm:t>
    </dgm:pt>
    <dgm:pt modelId="{3312A5D5-45DE-488D-BC72-F9E71C02C9BB}" type="parTrans" cxnId="{59E5780B-1F5B-4BB8-B52C-BE35BEBC5608}">
      <dgm:prSet/>
      <dgm:spPr/>
      <dgm:t>
        <a:bodyPr/>
        <a:lstStyle/>
        <a:p>
          <a:endParaRPr lang="en-US"/>
        </a:p>
      </dgm:t>
    </dgm:pt>
    <dgm:pt modelId="{8EED4018-815A-4BB5-A970-9BB6D5E3E835}" type="sibTrans" cxnId="{59E5780B-1F5B-4BB8-B52C-BE35BEBC5608}">
      <dgm:prSet/>
      <dgm:spPr/>
      <dgm:t>
        <a:bodyPr/>
        <a:lstStyle/>
        <a:p>
          <a:endParaRPr lang="en-US"/>
        </a:p>
      </dgm:t>
    </dgm:pt>
    <dgm:pt modelId="{74101D78-80CB-487C-9CC5-2B39D34907AB}">
      <dgm:prSet/>
      <dgm:spPr/>
      <dgm:t>
        <a:bodyPr/>
        <a:lstStyle/>
        <a:p>
          <a:pPr>
            <a:defRPr cap="all"/>
          </a:pPr>
          <a:r>
            <a:rPr lang="en-US"/>
            <a:t>1,118 pipes and 939 nodes </a:t>
          </a:r>
        </a:p>
      </dgm:t>
    </dgm:pt>
    <dgm:pt modelId="{3E1E0DFB-8378-4190-A959-F5DBE8371701}" type="parTrans" cxnId="{3F926E41-3289-492A-88B3-A43FFB88B220}">
      <dgm:prSet/>
      <dgm:spPr/>
      <dgm:t>
        <a:bodyPr/>
        <a:lstStyle/>
        <a:p>
          <a:endParaRPr lang="en-US"/>
        </a:p>
      </dgm:t>
    </dgm:pt>
    <dgm:pt modelId="{611F3C78-2121-4D5F-AA05-80CF0AF531CA}" type="sibTrans" cxnId="{3F926E41-3289-492A-88B3-A43FFB88B220}">
      <dgm:prSet/>
      <dgm:spPr/>
      <dgm:t>
        <a:bodyPr/>
        <a:lstStyle/>
        <a:p>
          <a:endParaRPr lang="en-US"/>
        </a:p>
      </dgm:t>
    </dgm:pt>
    <dgm:pt modelId="{1160239E-E562-4B48-8C83-73316BCF90E5}">
      <dgm:prSet/>
      <dgm:spPr/>
      <dgm:t>
        <a:bodyPr/>
        <a:lstStyle/>
        <a:p>
          <a:pPr>
            <a:defRPr cap="all"/>
          </a:pPr>
          <a:r>
            <a:rPr lang="en-US"/>
            <a:t>Provides 1.51 million gallons of water to 9000 customers </a:t>
          </a:r>
        </a:p>
      </dgm:t>
    </dgm:pt>
    <dgm:pt modelId="{E270BD02-FB55-4A99-8CB9-6C2E162F6FA2}" type="parTrans" cxnId="{A423AA3F-5894-491E-AAE9-1C2960D3DD32}">
      <dgm:prSet/>
      <dgm:spPr/>
      <dgm:t>
        <a:bodyPr/>
        <a:lstStyle/>
        <a:p>
          <a:endParaRPr lang="en-US"/>
        </a:p>
      </dgm:t>
    </dgm:pt>
    <dgm:pt modelId="{A4B619E8-D765-49A5-A81E-C2AEE693E9BE}" type="sibTrans" cxnId="{A423AA3F-5894-491E-AAE9-1C2960D3DD32}">
      <dgm:prSet/>
      <dgm:spPr/>
      <dgm:t>
        <a:bodyPr/>
        <a:lstStyle/>
        <a:p>
          <a:endParaRPr lang="en-US"/>
        </a:p>
      </dgm:t>
    </dgm:pt>
    <dgm:pt modelId="{C1DF1771-EF7C-4A08-985F-80D94376308A}">
      <dgm:prSet/>
      <dgm:spPr/>
      <dgm:t>
        <a:bodyPr/>
        <a:lstStyle/>
        <a:p>
          <a:pPr>
            <a:defRPr cap="all"/>
          </a:pPr>
          <a:r>
            <a:rPr lang="en-US" dirty="0"/>
            <a:t>The loop loses an estimate of 12% of the water distribution.</a:t>
          </a:r>
        </a:p>
      </dgm:t>
    </dgm:pt>
    <dgm:pt modelId="{78ABA55F-62F4-4628-ACE3-79A410D376E9}" type="parTrans" cxnId="{E309C0AD-4BCC-4A21-88C7-33D27CCCBC03}">
      <dgm:prSet/>
      <dgm:spPr/>
      <dgm:t>
        <a:bodyPr/>
        <a:lstStyle/>
        <a:p>
          <a:endParaRPr lang="en-US"/>
        </a:p>
      </dgm:t>
    </dgm:pt>
    <dgm:pt modelId="{A9E3897C-F65C-4DC2-8595-0BF8E5E99867}" type="sibTrans" cxnId="{E309C0AD-4BCC-4A21-88C7-33D27CCCBC03}">
      <dgm:prSet/>
      <dgm:spPr/>
      <dgm:t>
        <a:bodyPr/>
        <a:lstStyle/>
        <a:p>
          <a:endParaRPr lang="en-US"/>
        </a:p>
      </dgm:t>
    </dgm:pt>
    <dgm:pt modelId="{C8262DAB-DCD2-4C9A-B28B-42427F96CC41}" type="pres">
      <dgm:prSet presAssocID="{B1BF25C2-1022-4248-94ED-58979661045D}" presName="root" presStyleCnt="0">
        <dgm:presLayoutVars>
          <dgm:dir/>
          <dgm:resizeHandles val="exact"/>
        </dgm:presLayoutVars>
      </dgm:prSet>
      <dgm:spPr/>
    </dgm:pt>
    <dgm:pt modelId="{7E2C3C00-C995-41AB-9D8D-604ACF6FD064}" type="pres">
      <dgm:prSet presAssocID="{1398E5C5-C14D-4871-88E4-3B9D3D8DD89B}" presName="compNode" presStyleCnt="0"/>
      <dgm:spPr/>
    </dgm:pt>
    <dgm:pt modelId="{B744710F-6122-4BF6-BA1B-B5180E9CA02E}" type="pres">
      <dgm:prSet presAssocID="{1398E5C5-C14D-4871-88E4-3B9D3D8DD89B}" presName="iconBgRect" presStyleLbl="bgShp" presStyleIdx="0" presStyleCnt="6"/>
      <dgm:spPr/>
    </dgm:pt>
    <dgm:pt modelId="{D2D79889-0FBB-4D02-B3EA-A2644D375C8B}" type="pres">
      <dgm:prSet presAssocID="{1398E5C5-C14D-4871-88E4-3B9D3D8DD89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D7467A9B-6B0E-4487-9A74-3C55DB1108DA}" type="pres">
      <dgm:prSet presAssocID="{1398E5C5-C14D-4871-88E4-3B9D3D8DD89B}" presName="spaceRect" presStyleCnt="0"/>
      <dgm:spPr/>
    </dgm:pt>
    <dgm:pt modelId="{20E9F15A-F7C5-4883-AE7F-770F4C9507A3}" type="pres">
      <dgm:prSet presAssocID="{1398E5C5-C14D-4871-88E4-3B9D3D8DD89B}" presName="textRect" presStyleLbl="revTx" presStyleIdx="0" presStyleCnt="6">
        <dgm:presLayoutVars>
          <dgm:chMax val="1"/>
          <dgm:chPref val="1"/>
        </dgm:presLayoutVars>
      </dgm:prSet>
      <dgm:spPr/>
    </dgm:pt>
    <dgm:pt modelId="{1676361D-CBD0-49B6-8EF3-0A70223F21E0}" type="pres">
      <dgm:prSet presAssocID="{BBCB927D-85B9-4BF5-8D8A-A8551EB9B659}" presName="sibTrans" presStyleCnt="0"/>
      <dgm:spPr/>
    </dgm:pt>
    <dgm:pt modelId="{2C8A06AA-84BE-4A0A-8B04-AA60CD1C4B83}" type="pres">
      <dgm:prSet presAssocID="{733E20B0-EC14-4FD4-A085-A769C6EB6DBA}" presName="compNode" presStyleCnt="0"/>
      <dgm:spPr/>
    </dgm:pt>
    <dgm:pt modelId="{47F37BFF-A056-4D32-B991-445AA347D5DE}" type="pres">
      <dgm:prSet presAssocID="{733E20B0-EC14-4FD4-A085-A769C6EB6DBA}" presName="iconBgRect" presStyleLbl="bgShp" presStyleIdx="1" presStyleCnt="6"/>
      <dgm:spPr/>
    </dgm:pt>
    <dgm:pt modelId="{02229F9F-9049-4107-8E0A-5357593B33FD}" type="pres">
      <dgm:prSet presAssocID="{733E20B0-EC14-4FD4-A085-A769C6EB6DB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EBC6C14-6E03-4D5D-86F4-018FC9746B43}" type="pres">
      <dgm:prSet presAssocID="{733E20B0-EC14-4FD4-A085-A769C6EB6DBA}" presName="spaceRect" presStyleCnt="0"/>
      <dgm:spPr/>
    </dgm:pt>
    <dgm:pt modelId="{99E09435-E377-4916-8296-CC827F0A36EE}" type="pres">
      <dgm:prSet presAssocID="{733E20B0-EC14-4FD4-A085-A769C6EB6DBA}" presName="textRect" presStyleLbl="revTx" presStyleIdx="1" presStyleCnt="6">
        <dgm:presLayoutVars>
          <dgm:chMax val="1"/>
          <dgm:chPref val="1"/>
        </dgm:presLayoutVars>
      </dgm:prSet>
      <dgm:spPr/>
    </dgm:pt>
    <dgm:pt modelId="{4F8A088B-6A83-4B88-9B78-606D0D31AECE}" type="pres">
      <dgm:prSet presAssocID="{2FD8F2F7-D6A7-423A-AF01-4FF5D9CD313B}" presName="sibTrans" presStyleCnt="0"/>
      <dgm:spPr/>
    </dgm:pt>
    <dgm:pt modelId="{288F7E6D-3E74-4ADC-909E-E9A99F0B256E}" type="pres">
      <dgm:prSet presAssocID="{F98B50CF-FFB5-416E-9F2A-674A581868D4}" presName="compNode" presStyleCnt="0"/>
      <dgm:spPr/>
    </dgm:pt>
    <dgm:pt modelId="{E4005398-97FD-44DB-8423-CC39C6CA6524}" type="pres">
      <dgm:prSet presAssocID="{F98B50CF-FFB5-416E-9F2A-674A581868D4}" presName="iconBgRect" presStyleLbl="bgShp" presStyleIdx="2" presStyleCnt="6"/>
      <dgm:spPr/>
    </dgm:pt>
    <dgm:pt modelId="{A797E2D0-D1D3-4A7B-8026-03AEA1ECACDB}" type="pres">
      <dgm:prSet presAssocID="{F98B50CF-FFB5-416E-9F2A-674A581868D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A95F958C-E480-4BBF-A3F3-1327B61500E3}" type="pres">
      <dgm:prSet presAssocID="{F98B50CF-FFB5-416E-9F2A-674A581868D4}" presName="spaceRect" presStyleCnt="0"/>
      <dgm:spPr/>
    </dgm:pt>
    <dgm:pt modelId="{94673AF2-E142-4D28-B579-2E514A246C59}" type="pres">
      <dgm:prSet presAssocID="{F98B50CF-FFB5-416E-9F2A-674A581868D4}" presName="textRect" presStyleLbl="revTx" presStyleIdx="2" presStyleCnt="6">
        <dgm:presLayoutVars>
          <dgm:chMax val="1"/>
          <dgm:chPref val="1"/>
        </dgm:presLayoutVars>
      </dgm:prSet>
      <dgm:spPr/>
    </dgm:pt>
    <dgm:pt modelId="{F5381C98-D644-486A-AE88-60DF6FF29A22}" type="pres">
      <dgm:prSet presAssocID="{8EED4018-815A-4BB5-A970-9BB6D5E3E835}" presName="sibTrans" presStyleCnt="0"/>
      <dgm:spPr/>
    </dgm:pt>
    <dgm:pt modelId="{F99AB394-081D-4BDB-B8BF-6812DC396F84}" type="pres">
      <dgm:prSet presAssocID="{74101D78-80CB-487C-9CC5-2B39D34907AB}" presName="compNode" presStyleCnt="0"/>
      <dgm:spPr/>
    </dgm:pt>
    <dgm:pt modelId="{1837DA1A-D1E4-4FC2-8F47-568841296066}" type="pres">
      <dgm:prSet presAssocID="{74101D78-80CB-487C-9CC5-2B39D34907AB}" presName="iconBgRect" presStyleLbl="bgShp" presStyleIdx="3" presStyleCnt="6"/>
      <dgm:spPr/>
    </dgm:pt>
    <dgm:pt modelId="{03CEAA42-08B7-475D-8591-8AECF9D63989}" type="pres">
      <dgm:prSet presAssocID="{74101D78-80CB-487C-9CC5-2B39D34907A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5AB1385E-7ADD-4F31-B8BD-44E7DF9BAAC7}" type="pres">
      <dgm:prSet presAssocID="{74101D78-80CB-487C-9CC5-2B39D34907AB}" presName="spaceRect" presStyleCnt="0"/>
      <dgm:spPr/>
    </dgm:pt>
    <dgm:pt modelId="{B1E5A293-3F71-433D-8EA6-86240DF31392}" type="pres">
      <dgm:prSet presAssocID="{74101D78-80CB-487C-9CC5-2B39D34907AB}" presName="textRect" presStyleLbl="revTx" presStyleIdx="3" presStyleCnt="6">
        <dgm:presLayoutVars>
          <dgm:chMax val="1"/>
          <dgm:chPref val="1"/>
        </dgm:presLayoutVars>
      </dgm:prSet>
      <dgm:spPr/>
    </dgm:pt>
    <dgm:pt modelId="{FDA68E7B-E314-44DA-938D-549358E192E0}" type="pres">
      <dgm:prSet presAssocID="{611F3C78-2121-4D5F-AA05-80CF0AF531CA}" presName="sibTrans" presStyleCnt="0"/>
      <dgm:spPr/>
    </dgm:pt>
    <dgm:pt modelId="{693BD3C8-FA7A-4A6C-9FC4-F2B083636ED5}" type="pres">
      <dgm:prSet presAssocID="{1160239E-E562-4B48-8C83-73316BCF90E5}" presName="compNode" presStyleCnt="0"/>
      <dgm:spPr/>
    </dgm:pt>
    <dgm:pt modelId="{699D3CA9-32DC-42C9-BA9B-4B287D5074A1}" type="pres">
      <dgm:prSet presAssocID="{1160239E-E562-4B48-8C83-73316BCF90E5}" presName="iconBgRect" presStyleLbl="bgShp" presStyleIdx="4" presStyleCnt="6"/>
      <dgm:spPr/>
    </dgm:pt>
    <dgm:pt modelId="{BF12939C-1AF1-4A0D-B801-A65C097082F4}" type="pres">
      <dgm:prSet presAssocID="{1160239E-E562-4B48-8C83-73316BCF90E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35BC1097-CDC0-4795-9C19-D4C9A5B67ACE}" type="pres">
      <dgm:prSet presAssocID="{1160239E-E562-4B48-8C83-73316BCF90E5}" presName="spaceRect" presStyleCnt="0"/>
      <dgm:spPr/>
    </dgm:pt>
    <dgm:pt modelId="{D385B783-A1E1-4D41-A187-2AF6895B59FB}" type="pres">
      <dgm:prSet presAssocID="{1160239E-E562-4B48-8C83-73316BCF90E5}" presName="textRect" presStyleLbl="revTx" presStyleIdx="4" presStyleCnt="6">
        <dgm:presLayoutVars>
          <dgm:chMax val="1"/>
          <dgm:chPref val="1"/>
        </dgm:presLayoutVars>
      </dgm:prSet>
      <dgm:spPr/>
    </dgm:pt>
    <dgm:pt modelId="{D8FEFE91-A465-442E-AD1D-3B2AEAC92802}" type="pres">
      <dgm:prSet presAssocID="{A4B619E8-D765-49A5-A81E-C2AEE693E9BE}" presName="sibTrans" presStyleCnt="0"/>
      <dgm:spPr/>
    </dgm:pt>
    <dgm:pt modelId="{15F0CA06-CED3-4154-9539-39C68F3BEC0A}" type="pres">
      <dgm:prSet presAssocID="{C1DF1771-EF7C-4A08-985F-80D94376308A}" presName="compNode" presStyleCnt="0"/>
      <dgm:spPr/>
    </dgm:pt>
    <dgm:pt modelId="{F63BFF7F-8BB4-484C-9EE2-9738C42A5AC7}" type="pres">
      <dgm:prSet presAssocID="{C1DF1771-EF7C-4A08-985F-80D94376308A}" presName="iconBgRect" presStyleLbl="bgShp" presStyleIdx="5" presStyleCnt="6"/>
      <dgm:spPr/>
    </dgm:pt>
    <dgm:pt modelId="{8DE1ECA0-E383-4B1F-ADF6-9ADD37B38E6B}" type="pres">
      <dgm:prSet presAssocID="{C1DF1771-EF7C-4A08-985F-80D94376308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ve"/>
        </a:ext>
      </dgm:extLst>
    </dgm:pt>
    <dgm:pt modelId="{941B938C-588D-476C-8346-39CC5CCD82EE}" type="pres">
      <dgm:prSet presAssocID="{C1DF1771-EF7C-4A08-985F-80D94376308A}" presName="spaceRect" presStyleCnt="0"/>
      <dgm:spPr/>
    </dgm:pt>
    <dgm:pt modelId="{7E6F91CF-BD7F-4710-B522-64D65319FA92}" type="pres">
      <dgm:prSet presAssocID="{C1DF1771-EF7C-4A08-985F-80D94376308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9E5780B-1F5B-4BB8-B52C-BE35BEBC5608}" srcId="{B1BF25C2-1022-4248-94ED-58979661045D}" destId="{F98B50CF-FFB5-416E-9F2A-674A581868D4}" srcOrd="2" destOrd="0" parTransId="{3312A5D5-45DE-488D-BC72-F9E71C02C9BB}" sibTransId="{8EED4018-815A-4BB5-A970-9BB6D5E3E835}"/>
    <dgm:cxn modelId="{A24AD32F-8E9F-42C5-AE7A-E15363DBCF01}" srcId="{B1BF25C2-1022-4248-94ED-58979661045D}" destId="{733E20B0-EC14-4FD4-A085-A769C6EB6DBA}" srcOrd="1" destOrd="0" parTransId="{8138A007-BC8A-47A9-AD26-E2D8C7575A64}" sibTransId="{2FD8F2F7-D6A7-423A-AF01-4FF5D9CD313B}"/>
    <dgm:cxn modelId="{A423AA3F-5894-491E-AAE9-1C2960D3DD32}" srcId="{B1BF25C2-1022-4248-94ED-58979661045D}" destId="{1160239E-E562-4B48-8C83-73316BCF90E5}" srcOrd="4" destOrd="0" parTransId="{E270BD02-FB55-4A99-8CB9-6C2E162F6FA2}" sibTransId="{A4B619E8-D765-49A5-A81E-C2AEE693E9BE}"/>
    <dgm:cxn modelId="{3F926E41-3289-492A-88B3-A43FFB88B220}" srcId="{B1BF25C2-1022-4248-94ED-58979661045D}" destId="{74101D78-80CB-487C-9CC5-2B39D34907AB}" srcOrd="3" destOrd="0" parTransId="{3E1E0DFB-8378-4190-A959-F5DBE8371701}" sibTransId="{611F3C78-2121-4D5F-AA05-80CF0AF531CA}"/>
    <dgm:cxn modelId="{6DA8485D-E7B1-4B06-9708-819BBE276CB3}" type="presOf" srcId="{F98B50CF-FFB5-416E-9F2A-674A581868D4}" destId="{94673AF2-E142-4D28-B579-2E514A246C59}" srcOrd="0" destOrd="0" presId="urn:microsoft.com/office/officeart/2018/5/layout/IconCircleLabelList"/>
    <dgm:cxn modelId="{9E68786E-20A5-42D0-B05C-9FCE9F787FB5}" type="presOf" srcId="{C1DF1771-EF7C-4A08-985F-80D94376308A}" destId="{7E6F91CF-BD7F-4710-B522-64D65319FA92}" srcOrd="0" destOrd="0" presId="urn:microsoft.com/office/officeart/2018/5/layout/IconCircleLabelList"/>
    <dgm:cxn modelId="{4D7F2779-1DCE-469A-A563-4392B13FAF57}" srcId="{B1BF25C2-1022-4248-94ED-58979661045D}" destId="{1398E5C5-C14D-4871-88E4-3B9D3D8DD89B}" srcOrd="0" destOrd="0" parTransId="{97B7AF25-F896-4DC1-A520-673A135524BD}" sibTransId="{BBCB927D-85B9-4BF5-8D8A-A8551EB9B659}"/>
    <dgm:cxn modelId="{F9481C87-93EA-4C8C-9D53-9290EB7ADD49}" type="presOf" srcId="{B1BF25C2-1022-4248-94ED-58979661045D}" destId="{C8262DAB-DCD2-4C9A-B28B-42427F96CC41}" srcOrd="0" destOrd="0" presId="urn:microsoft.com/office/officeart/2018/5/layout/IconCircleLabelList"/>
    <dgm:cxn modelId="{1F08A3AB-6F20-42CC-BC11-56F9F9CC5B85}" type="presOf" srcId="{74101D78-80CB-487C-9CC5-2B39D34907AB}" destId="{B1E5A293-3F71-433D-8EA6-86240DF31392}" srcOrd="0" destOrd="0" presId="urn:microsoft.com/office/officeart/2018/5/layout/IconCircleLabelList"/>
    <dgm:cxn modelId="{E309C0AD-4BCC-4A21-88C7-33D27CCCBC03}" srcId="{B1BF25C2-1022-4248-94ED-58979661045D}" destId="{C1DF1771-EF7C-4A08-985F-80D94376308A}" srcOrd="5" destOrd="0" parTransId="{78ABA55F-62F4-4628-ACE3-79A410D376E9}" sibTransId="{A9E3897C-F65C-4DC2-8595-0BF8E5E99867}"/>
    <dgm:cxn modelId="{482D4FB7-5D2E-472A-B93D-7CAD76079E76}" type="presOf" srcId="{733E20B0-EC14-4FD4-A085-A769C6EB6DBA}" destId="{99E09435-E377-4916-8296-CC827F0A36EE}" srcOrd="0" destOrd="0" presId="urn:microsoft.com/office/officeart/2018/5/layout/IconCircleLabelList"/>
    <dgm:cxn modelId="{698ADEBB-87D8-41BF-8CFD-28D1728026A1}" type="presOf" srcId="{1160239E-E562-4B48-8C83-73316BCF90E5}" destId="{D385B783-A1E1-4D41-A187-2AF6895B59FB}" srcOrd="0" destOrd="0" presId="urn:microsoft.com/office/officeart/2018/5/layout/IconCircleLabelList"/>
    <dgm:cxn modelId="{84ABF7D9-3110-4095-928B-1A0C46D7AD39}" type="presOf" srcId="{1398E5C5-C14D-4871-88E4-3B9D3D8DD89B}" destId="{20E9F15A-F7C5-4883-AE7F-770F4C9507A3}" srcOrd="0" destOrd="0" presId="urn:microsoft.com/office/officeart/2018/5/layout/IconCircleLabelList"/>
    <dgm:cxn modelId="{F92796B8-E319-4E66-B41F-4A59A14B23BE}" type="presParOf" srcId="{C8262DAB-DCD2-4C9A-B28B-42427F96CC41}" destId="{7E2C3C00-C995-41AB-9D8D-604ACF6FD064}" srcOrd="0" destOrd="0" presId="urn:microsoft.com/office/officeart/2018/5/layout/IconCircleLabelList"/>
    <dgm:cxn modelId="{EB9F5023-FEBD-44FA-A114-8F8351CEB20A}" type="presParOf" srcId="{7E2C3C00-C995-41AB-9D8D-604ACF6FD064}" destId="{B744710F-6122-4BF6-BA1B-B5180E9CA02E}" srcOrd="0" destOrd="0" presId="urn:microsoft.com/office/officeart/2018/5/layout/IconCircleLabelList"/>
    <dgm:cxn modelId="{370D0046-F032-49CE-AB73-491030BAC780}" type="presParOf" srcId="{7E2C3C00-C995-41AB-9D8D-604ACF6FD064}" destId="{D2D79889-0FBB-4D02-B3EA-A2644D375C8B}" srcOrd="1" destOrd="0" presId="urn:microsoft.com/office/officeart/2018/5/layout/IconCircleLabelList"/>
    <dgm:cxn modelId="{43928434-513F-4ECE-9B9C-640BEBE589A0}" type="presParOf" srcId="{7E2C3C00-C995-41AB-9D8D-604ACF6FD064}" destId="{D7467A9B-6B0E-4487-9A74-3C55DB1108DA}" srcOrd="2" destOrd="0" presId="urn:microsoft.com/office/officeart/2018/5/layout/IconCircleLabelList"/>
    <dgm:cxn modelId="{EEC2A9E6-7D6C-4434-87BD-A60F4ECBC24D}" type="presParOf" srcId="{7E2C3C00-C995-41AB-9D8D-604ACF6FD064}" destId="{20E9F15A-F7C5-4883-AE7F-770F4C9507A3}" srcOrd="3" destOrd="0" presId="urn:microsoft.com/office/officeart/2018/5/layout/IconCircleLabelList"/>
    <dgm:cxn modelId="{D19C0FE4-77AE-4F07-9FE3-66F4978C5E5D}" type="presParOf" srcId="{C8262DAB-DCD2-4C9A-B28B-42427F96CC41}" destId="{1676361D-CBD0-49B6-8EF3-0A70223F21E0}" srcOrd="1" destOrd="0" presId="urn:microsoft.com/office/officeart/2018/5/layout/IconCircleLabelList"/>
    <dgm:cxn modelId="{02A62D60-4594-4206-87EE-2BDAF5BCF156}" type="presParOf" srcId="{C8262DAB-DCD2-4C9A-B28B-42427F96CC41}" destId="{2C8A06AA-84BE-4A0A-8B04-AA60CD1C4B83}" srcOrd="2" destOrd="0" presId="urn:microsoft.com/office/officeart/2018/5/layout/IconCircleLabelList"/>
    <dgm:cxn modelId="{DBAD65DD-8AAA-4CC8-BF80-39030367A874}" type="presParOf" srcId="{2C8A06AA-84BE-4A0A-8B04-AA60CD1C4B83}" destId="{47F37BFF-A056-4D32-B991-445AA347D5DE}" srcOrd="0" destOrd="0" presId="urn:microsoft.com/office/officeart/2018/5/layout/IconCircleLabelList"/>
    <dgm:cxn modelId="{EB6105A7-48C2-4E2B-B2BC-214E79385FA1}" type="presParOf" srcId="{2C8A06AA-84BE-4A0A-8B04-AA60CD1C4B83}" destId="{02229F9F-9049-4107-8E0A-5357593B33FD}" srcOrd="1" destOrd="0" presId="urn:microsoft.com/office/officeart/2018/5/layout/IconCircleLabelList"/>
    <dgm:cxn modelId="{14D29D22-E1F8-40DB-B1E3-6B9F7C1C2C64}" type="presParOf" srcId="{2C8A06AA-84BE-4A0A-8B04-AA60CD1C4B83}" destId="{5EBC6C14-6E03-4D5D-86F4-018FC9746B43}" srcOrd="2" destOrd="0" presId="urn:microsoft.com/office/officeart/2018/5/layout/IconCircleLabelList"/>
    <dgm:cxn modelId="{D42F46FE-2629-4F50-AF12-5807805DE4E2}" type="presParOf" srcId="{2C8A06AA-84BE-4A0A-8B04-AA60CD1C4B83}" destId="{99E09435-E377-4916-8296-CC827F0A36EE}" srcOrd="3" destOrd="0" presId="urn:microsoft.com/office/officeart/2018/5/layout/IconCircleLabelList"/>
    <dgm:cxn modelId="{2C8BAE63-4122-4EB3-99D4-FAA4EE303688}" type="presParOf" srcId="{C8262DAB-DCD2-4C9A-B28B-42427F96CC41}" destId="{4F8A088B-6A83-4B88-9B78-606D0D31AECE}" srcOrd="3" destOrd="0" presId="urn:microsoft.com/office/officeart/2018/5/layout/IconCircleLabelList"/>
    <dgm:cxn modelId="{BE4A79C5-5E83-47AA-8EF0-1FE1509EAA27}" type="presParOf" srcId="{C8262DAB-DCD2-4C9A-B28B-42427F96CC41}" destId="{288F7E6D-3E74-4ADC-909E-E9A99F0B256E}" srcOrd="4" destOrd="0" presId="urn:microsoft.com/office/officeart/2018/5/layout/IconCircleLabelList"/>
    <dgm:cxn modelId="{DBD003C4-56C9-4345-8C0E-26EFAA6244C2}" type="presParOf" srcId="{288F7E6D-3E74-4ADC-909E-E9A99F0B256E}" destId="{E4005398-97FD-44DB-8423-CC39C6CA6524}" srcOrd="0" destOrd="0" presId="urn:microsoft.com/office/officeart/2018/5/layout/IconCircleLabelList"/>
    <dgm:cxn modelId="{469C49CF-C1BF-4526-A5A2-94C90720BC12}" type="presParOf" srcId="{288F7E6D-3E74-4ADC-909E-E9A99F0B256E}" destId="{A797E2D0-D1D3-4A7B-8026-03AEA1ECACDB}" srcOrd="1" destOrd="0" presId="urn:microsoft.com/office/officeart/2018/5/layout/IconCircleLabelList"/>
    <dgm:cxn modelId="{67167244-F7C0-4203-825B-F8F725F8DD58}" type="presParOf" srcId="{288F7E6D-3E74-4ADC-909E-E9A99F0B256E}" destId="{A95F958C-E480-4BBF-A3F3-1327B61500E3}" srcOrd="2" destOrd="0" presId="urn:microsoft.com/office/officeart/2018/5/layout/IconCircleLabelList"/>
    <dgm:cxn modelId="{E8985437-BEBA-4CFA-AE43-04B2364616C4}" type="presParOf" srcId="{288F7E6D-3E74-4ADC-909E-E9A99F0B256E}" destId="{94673AF2-E142-4D28-B579-2E514A246C59}" srcOrd="3" destOrd="0" presId="urn:microsoft.com/office/officeart/2018/5/layout/IconCircleLabelList"/>
    <dgm:cxn modelId="{D17284D2-408C-4D29-A2CC-9543E69BEA2F}" type="presParOf" srcId="{C8262DAB-DCD2-4C9A-B28B-42427F96CC41}" destId="{F5381C98-D644-486A-AE88-60DF6FF29A22}" srcOrd="5" destOrd="0" presId="urn:microsoft.com/office/officeart/2018/5/layout/IconCircleLabelList"/>
    <dgm:cxn modelId="{CB9597CF-48E9-4B81-B6C6-A5A5FD4886D3}" type="presParOf" srcId="{C8262DAB-DCD2-4C9A-B28B-42427F96CC41}" destId="{F99AB394-081D-4BDB-B8BF-6812DC396F84}" srcOrd="6" destOrd="0" presId="urn:microsoft.com/office/officeart/2018/5/layout/IconCircleLabelList"/>
    <dgm:cxn modelId="{53CEFB62-74E9-4B0F-AB81-9E770E6938FC}" type="presParOf" srcId="{F99AB394-081D-4BDB-B8BF-6812DC396F84}" destId="{1837DA1A-D1E4-4FC2-8F47-568841296066}" srcOrd="0" destOrd="0" presId="urn:microsoft.com/office/officeart/2018/5/layout/IconCircleLabelList"/>
    <dgm:cxn modelId="{EB2CC3F3-1C49-436B-9C1E-08AE1BB177A1}" type="presParOf" srcId="{F99AB394-081D-4BDB-B8BF-6812DC396F84}" destId="{03CEAA42-08B7-475D-8591-8AECF9D63989}" srcOrd="1" destOrd="0" presId="urn:microsoft.com/office/officeart/2018/5/layout/IconCircleLabelList"/>
    <dgm:cxn modelId="{CAF8DC11-7C84-4F85-B4FB-6778E6E7CE5D}" type="presParOf" srcId="{F99AB394-081D-4BDB-B8BF-6812DC396F84}" destId="{5AB1385E-7ADD-4F31-B8BD-44E7DF9BAAC7}" srcOrd="2" destOrd="0" presId="urn:microsoft.com/office/officeart/2018/5/layout/IconCircleLabelList"/>
    <dgm:cxn modelId="{15C46AFF-E8EC-46AF-B6E9-C2D208669E45}" type="presParOf" srcId="{F99AB394-081D-4BDB-B8BF-6812DC396F84}" destId="{B1E5A293-3F71-433D-8EA6-86240DF31392}" srcOrd="3" destOrd="0" presId="urn:microsoft.com/office/officeart/2018/5/layout/IconCircleLabelList"/>
    <dgm:cxn modelId="{695EC60B-2F70-49C6-94C1-88909D5CF191}" type="presParOf" srcId="{C8262DAB-DCD2-4C9A-B28B-42427F96CC41}" destId="{FDA68E7B-E314-44DA-938D-549358E192E0}" srcOrd="7" destOrd="0" presId="urn:microsoft.com/office/officeart/2018/5/layout/IconCircleLabelList"/>
    <dgm:cxn modelId="{0D1C5AA2-38C5-4E4D-9BB4-BC3CE2D18BAC}" type="presParOf" srcId="{C8262DAB-DCD2-4C9A-B28B-42427F96CC41}" destId="{693BD3C8-FA7A-4A6C-9FC4-F2B083636ED5}" srcOrd="8" destOrd="0" presId="urn:microsoft.com/office/officeart/2018/5/layout/IconCircleLabelList"/>
    <dgm:cxn modelId="{ED295137-E8FC-4DF0-839B-6FBDCD15025B}" type="presParOf" srcId="{693BD3C8-FA7A-4A6C-9FC4-F2B083636ED5}" destId="{699D3CA9-32DC-42C9-BA9B-4B287D5074A1}" srcOrd="0" destOrd="0" presId="urn:microsoft.com/office/officeart/2018/5/layout/IconCircleLabelList"/>
    <dgm:cxn modelId="{62D67DB8-D670-4892-B65C-3F3E06772460}" type="presParOf" srcId="{693BD3C8-FA7A-4A6C-9FC4-F2B083636ED5}" destId="{BF12939C-1AF1-4A0D-B801-A65C097082F4}" srcOrd="1" destOrd="0" presId="urn:microsoft.com/office/officeart/2018/5/layout/IconCircleLabelList"/>
    <dgm:cxn modelId="{5F7E8A22-585C-4ABC-9FDB-C14584C14407}" type="presParOf" srcId="{693BD3C8-FA7A-4A6C-9FC4-F2B083636ED5}" destId="{35BC1097-CDC0-4795-9C19-D4C9A5B67ACE}" srcOrd="2" destOrd="0" presId="urn:microsoft.com/office/officeart/2018/5/layout/IconCircleLabelList"/>
    <dgm:cxn modelId="{7DA20B67-0D09-498B-9EAE-03AB9640303B}" type="presParOf" srcId="{693BD3C8-FA7A-4A6C-9FC4-F2B083636ED5}" destId="{D385B783-A1E1-4D41-A187-2AF6895B59FB}" srcOrd="3" destOrd="0" presId="urn:microsoft.com/office/officeart/2018/5/layout/IconCircleLabelList"/>
    <dgm:cxn modelId="{AE715436-E0C7-4CFF-903B-AE70AC1248A5}" type="presParOf" srcId="{C8262DAB-DCD2-4C9A-B28B-42427F96CC41}" destId="{D8FEFE91-A465-442E-AD1D-3B2AEAC92802}" srcOrd="9" destOrd="0" presId="urn:microsoft.com/office/officeart/2018/5/layout/IconCircleLabelList"/>
    <dgm:cxn modelId="{719CC972-9721-4656-8A8A-7AFD4B09BAAF}" type="presParOf" srcId="{C8262DAB-DCD2-4C9A-B28B-42427F96CC41}" destId="{15F0CA06-CED3-4154-9539-39C68F3BEC0A}" srcOrd="10" destOrd="0" presId="urn:microsoft.com/office/officeart/2018/5/layout/IconCircleLabelList"/>
    <dgm:cxn modelId="{92B2762E-2513-4F2A-989E-31A79FF03A48}" type="presParOf" srcId="{15F0CA06-CED3-4154-9539-39C68F3BEC0A}" destId="{F63BFF7F-8BB4-484C-9EE2-9738C42A5AC7}" srcOrd="0" destOrd="0" presId="urn:microsoft.com/office/officeart/2018/5/layout/IconCircleLabelList"/>
    <dgm:cxn modelId="{BAEFED92-9E41-4810-9F24-8915A4739910}" type="presParOf" srcId="{15F0CA06-CED3-4154-9539-39C68F3BEC0A}" destId="{8DE1ECA0-E383-4B1F-ADF6-9ADD37B38E6B}" srcOrd="1" destOrd="0" presId="urn:microsoft.com/office/officeart/2018/5/layout/IconCircleLabelList"/>
    <dgm:cxn modelId="{CA2C81E0-D265-4F82-A124-7754A990714B}" type="presParOf" srcId="{15F0CA06-CED3-4154-9539-39C68F3BEC0A}" destId="{941B938C-588D-476C-8346-39CC5CCD82EE}" srcOrd="2" destOrd="0" presId="urn:microsoft.com/office/officeart/2018/5/layout/IconCircleLabelList"/>
    <dgm:cxn modelId="{00831847-E71E-48EE-88B0-A92E51F52A3C}" type="presParOf" srcId="{15F0CA06-CED3-4154-9539-39C68F3BEC0A}" destId="{7E6F91CF-BD7F-4710-B522-64D65319FA9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2B9326-4E1F-419F-84C8-AE3F12BDB5D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28912B0-9C5C-4626-B451-E6E2101D7E97}">
      <dgm:prSet/>
      <dgm:spPr/>
      <dgm:t>
        <a:bodyPr/>
        <a:lstStyle/>
        <a:p>
          <a:r>
            <a:rPr lang="en-US"/>
            <a:t>Simulating the data after leak to analyze the flowrate and pressure. </a:t>
          </a:r>
        </a:p>
      </dgm:t>
    </dgm:pt>
    <dgm:pt modelId="{84858A68-D01C-4BBA-A4CC-741402CD57F3}" type="parTrans" cxnId="{D6ACF9FD-95CF-4E85-89E3-9594B2EB314F}">
      <dgm:prSet/>
      <dgm:spPr/>
      <dgm:t>
        <a:bodyPr/>
        <a:lstStyle/>
        <a:p>
          <a:endParaRPr lang="en-US"/>
        </a:p>
      </dgm:t>
    </dgm:pt>
    <dgm:pt modelId="{F08A7F0A-3BFA-44A2-B6F0-5EF13224DEE9}" type="sibTrans" cxnId="{D6ACF9FD-95CF-4E85-89E3-9594B2EB314F}">
      <dgm:prSet/>
      <dgm:spPr/>
      <dgm:t>
        <a:bodyPr/>
        <a:lstStyle/>
        <a:p>
          <a:endParaRPr lang="en-US"/>
        </a:p>
      </dgm:t>
    </dgm:pt>
    <dgm:pt modelId="{6719B8FA-01E5-4DAE-98FB-10E534414611}">
      <dgm:prSet/>
      <dgm:spPr/>
      <dgm:t>
        <a:bodyPr/>
        <a:lstStyle/>
        <a:p>
          <a:r>
            <a:rPr lang="en-US"/>
            <a:t>Compare the flow rate and pressures before and after the leak. </a:t>
          </a:r>
        </a:p>
      </dgm:t>
    </dgm:pt>
    <dgm:pt modelId="{31A62DFB-2768-4694-8348-85F8E063AECF}" type="parTrans" cxnId="{345B89CC-5ED7-4721-BD3F-55D17024B434}">
      <dgm:prSet/>
      <dgm:spPr/>
      <dgm:t>
        <a:bodyPr/>
        <a:lstStyle/>
        <a:p>
          <a:endParaRPr lang="en-US"/>
        </a:p>
      </dgm:t>
    </dgm:pt>
    <dgm:pt modelId="{0D425905-40F2-404C-B818-7416E1EA22A9}" type="sibTrans" cxnId="{345B89CC-5ED7-4721-BD3F-55D17024B434}">
      <dgm:prSet/>
      <dgm:spPr/>
      <dgm:t>
        <a:bodyPr/>
        <a:lstStyle/>
        <a:p>
          <a:endParaRPr lang="en-US"/>
        </a:p>
      </dgm:t>
    </dgm:pt>
    <dgm:pt modelId="{0EC20312-F9D7-834C-8EB7-96708BE34C6B}" type="pres">
      <dgm:prSet presAssocID="{622B9326-4E1F-419F-84C8-AE3F12BDB5D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701AF79-E9D0-9C43-B841-DEEA36E50D81}" type="pres">
      <dgm:prSet presAssocID="{428912B0-9C5C-4626-B451-E6E2101D7E97}" presName="hierRoot1" presStyleCnt="0"/>
      <dgm:spPr/>
    </dgm:pt>
    <dgm:pt modelId="{4E3AEFEF-8D7E-C048-AD02-630F528DA19C}" type="pres">
      <dgm:prSet presAssocID="{428912B0-9C5C-4626-B451-E6E2101D7E97}" presName="composite" presStyleCnt="0"/>
      <dgm:spPr/>
    </dgm:pt>
    <dgm:pt modelId="{9B4E3B3B-81E8-F24C-8A89-47FA6964C240}" type="pres">
      <dgm:prSet presAssocID="{428912B0-9C5C-4626-B451-E6E2101D7E97}" presName="background" presStyleLbl="node0" presStyleIdx="0" presStyleCnt="2"/>
      <dgm:spPr/>
    </dgm:pt>
    <dgm:pt modelId="{8DB14FBF-C736-6247-A9AA-C351F080851D}" type="pres">
      <dgm:prSet presAssocID="{428912B0-9C5C-4626-B451-E6E2101D7E97}" presName="text" presStyleLbl="fgAcc0" presStyleIdx="0" presStyleCnt="2">
        <dgm:presLayoutVars>
          <dgm:chPref val="3"/>
        </dgm:presLayoutVars>
      </dgm:prSet>
      <dgm:spPr/>
    </dgm:pt>
    <dgm:pt modelId="{CC453133-EE07-3E40-B3FD-0615120106EF}" type="pres">
      <dgm:prSet presAssocID="{428912B0-9C5C-4626-B451-E6E2101D7E97}" presName="hierChild2" presStyleCnt="0"/>
      <dgm:spPr/>
    </dgm:pt>
    <dgm:pt modelId="{1D591C38-EAF7-0D4B-85CB-2F345D4DEDA0}" type="pres">
      <dgm:prSet presAssocID="{6719B8FA-01E5-4DAE-98FB-10E534414611}" presName="hierRoot1" presStyleCnt="0"/>
      <dgm:spPr/>
    </dgm:pt>
    <dgm:pt modelId="{35E215B8-6C41-9841-8DE6-36FEC8625C0D}" type="pres">
      <dgm:prSet presAssocID="{6719B8FA-01E5-4DAE-98FB-10E534414611}" presName="composite" presStyleCnt="0"/>
      <dgm:spPr/>
    </dgm:pt>
    <dgm:pt modelId="{6B3A12CF-ACE3-154D-AA2E-920AC4197D18}" type="pres">
      <dgm:prSet presAssocID="{6719B8FA-01E5-4DAE-98FB-10E534414611}" presName="background" presStyleLbl="node0" presStyleIdx="1" presStyleCnt="2"/>
      <dgm:spPr/>
    </dgm:pt>
    <dgm:pt modelId="{B33D82D0-73F0-4347-80B2-CD6214982AE0}" type="pres">
      <dgm:prSet presAssocID="{6719B8FA-01E5-4DAE-98FB-10E534414611}" presName="text" presStyleLbl="fgAcc0" presStyleIdx="1" presStyleCnt="2">
        <dgm:presLayoutVars>
          <dgm:chPref val="3"/>
        </dgm:presLayoutVars>
      </dgm:prSet>
      <dgm:spPr/>
    </dgm:pt>
    <dgm:pt modelId="{6927000F-2679-F941-BF08-E280615FF273}" type="pres">
      <dgm:prSet presAssocID="{6719B8FA-01E5-4DAE-98FB-10E534414611}" presName="hierChild2" presStyleCnt="0"/>
      <dgm:spPr/>
    </dgm:pt>
  </dgm:ptLst>
  <dgm:cxnLst>
    <dgm:cxn modelId="{B8004D31-8EA6-524F-BA52-ACD3623A2FF1}" type="presOf" srcId="{428912B0-9C5C-4626-B451-E6E2101D7E97}" destId="{8DB14FBF-C736-6247-A9AA-C351F080851D}" srcOrd="0" destOrd="0" presId="urn:microsoft.com/office/officeart/2005/8/layout/hierarchy1"/>
    <dgm:cxn modelId="{DA4D5783-0E95-854C-AE9A-6276B26795F7}" type="presOf" srcId="{6719B8FA-01E5-4DAE-98FB-10E534414611}" destId="{B33D82D0-73F0-4347-80B2-CD6214982AE0}" srcOrd="0" destOrd="0" presId="urn:microsoft.com/office/officeart/2005/8/layout/hierarchy1"/>
    <dgm:cxn modelId="{345B89CC-5ED7-4721-BD3F-55D17024B434}" srcId="{622B9326-4E1F-419F-84C8-AE3F12BDB5DD}" destId="{6719B8FA-01E5-4DAE-98FB-10E534414611}" srcOrd="1" destOrd="0" parTransId="{31A62DFB-2768-4694-8348-85F8E063AECF}" sibTransId="{0D425905-40F2-404C-B818-7416E1EA22A9}"/>
    <dgm:cxn modelId="{1898BDF5-62F6-BD4E-A0E6-59449D5003AB}" type="presOf" srcId="{622B9326-4E1F-419F-84C8-AE3F12BDB5DD}" destId="{0EC20312-F9D7-834C-8EB7-96708BE34C6B}" srcOrd="0" destOrd="0" presId="urn:microsoft.com/office/officeart/2005/8/layout/hierarchy1"/>
    <dgm:cxn modelId="{D6ACF9FD-95CF-4E85-89E3-9594B2EB314F}" srcId="{622B9326-4E1F-419F-84C8-AE3F12BDB5DD}" destId="{428912B0-9C5C-4626-B451-E6E2101D7E97}" srcOrd="0" destOrd="0" parTransId="{84858A68-D01C-4BBA-A4CC-741402CD57F3}" sibTransId="{F08A7F0A-3BFA-44A2-B6F0-5EF13224DEE9}"/>
    <dgm:cxn modelId="{B0EF33CF-0156-AD46-9270-2E2D9F17F170}" type="presParOf" srcId="{0EC20312-F9D7-834C-8EB7-96708BE34C6B}" destId="{E701AF79-E9D0-9C43-B841-DEEA36E50D81}" srcOrd="0" destOrd="0" presId="urn:microsoft.com/office/officeart/2005/8/layout/hierarchy1"/>
    <dgm:cxn modelId="{4F62DD42-4FB2-354D-BD6D-21DCD3CE9862}" type="presParOf" srcId="{E701AF79-E9D0-9C43-B841-DEEA36E50D81}" destId="{4E3AEFEF-8D7E-C048-AD02-630F528DA19C}" srcOrd="0" destOrd="0" presId="urn:microsoft.com/office/officeart/2005/8/layout/hierarchy1"/>
    <dgm:cxn modelId="{8FFD0D63-063D-9241-8821-49FB9787160D}" type="presParOf" srcId="{4E3AEFEF-8D7E-C048-AD02-630F528DA19C}" destId="{9B4E3B3B-81E8-F24C-8A89-47FA6964C240}" srcOrd="0" destOrd="0" presId="urn:microsoft.com/office/officeart/2005/8/layout/hierarchy1"/>
    <dgm:cxn modelId="{F7AB89E1-98C9-8148-8552-785CEBAF8101}" type="presParOf" srcId="{4E3AEFEF-8D7E-C048-AD02-630F528DA19C}" destId="{8DB14FBF-C736-6247-A9AA-C351F080851D}" srcOrd="1" destOrd="0" presId="urn:microsoft.com/office/officeart/2005/8/layout/hierarchy1"/>
    <dgm:cxn modelId="{8304F34B-3962-E345-B8DC-6080C4861780}" type="presParOf" srcId="{E701AF79-E9D0-9C43-B841-DEEA36E50D81}" destId="{CC453133-EE07-3E40-B3FD-0615120106EF}" srcOrd="1" destOrd="0" presId="urn:microsoft.com/office/officeart/2005/8/layout/hierarchy1"/>
    <dgm:cxn modelId="{CA037D31-2BA6-F940-A389-363E31686C3F}" type="presParOf" srcId="{0EC20312-F9D7-834C-8EB7-96708BE34C6B}" destId="{1D591C38-EAF7-0D4B-85CB-2F345D4DEDA0}" srcOrd="1" destOrd="0" presId="urn:microsoft.com/office/officeart/2005/8/layout/hierarchy1"/>
    <dgm:cxn modelId="{6D30CE20-AA28-BA40-9922-7992272A8C7A}" type="presParOf" srcId="{1D591C38-EAF7-0D4B-85CB-2F345D4DEDA0}" destId="{35E215B8-6C41-9841-8DE6-36FEC8625C0D}" srcOrd="0" destOrd="0" presId="urn:microsoft.com/office/officeart/2005/8/layout/hierarchy1"/>
    <dgm:cxn modelId="{3BBC3B90-CC66-F341-BF11-915E3BD85DE7}" type="presParOf" srcId="{35E215B8-6C41-9841-8DE6-36FEC8625C0D}" destId="{6B3A12CF-ACE3-154D-AA2E-920AC4197D18}" srcOrd="0" destOrd="0" presId="urn:microsoft.com/office/officeart/2005/8/layout/hierarchy1"/>
    <dgm:cxn modelId="{F970AC9E-BD3D-C044-97CC-0934019C9318}" type="presParOf" srcId="{35E215B8-6C41-9841-8DE6-36FEC8625C0D}" destId="{B33D82D0-73F0-4347-80B2-CD6214982AE0}" srcOrd="1" destOrd="0" presId="urn:microsoft.com/office/officeart/2005/8/layout/hierarchy1"/>
    <dgm:cxn modelId="{4579AA44-504A-E64A-8FFB-176D96E2428A}" type="presParOf" srcId="{1D591C38-EAF7-0D4B-85CB-2F345D4DEDA0}" destId="{6927000F-2679-F941-BF08-E280615FF27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746B53-DCAC-493D-BB03-BAEA19A4213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F0CAB95-55AB-476E-AEA3-6C5EE38B9255}">
      <dgm:prSet/>
      <dgm:spPr/>
      <dgm:t>
        <a:bodyPr/>
        <a:lstStyle/>
        <a:p>
          <a:r>
            <a:rPr lang="en-US"/>
            <a:t>Extend simulation to complex networks by creating multiple leaks.</a:t>
          </a:r>
        </a:p>
      </dgm:t>
    </dgm:pt>
    <dgm:pt modelId="{3CBB8656-2140-4B9A-8877-C6C0B211227F}" type="parTrans" cxnId="{A4B7E921-6E5D-4732-927F-B28882563BE6}">
      <dgm:prSet/>
      <dgm:spPr/>
      <dgm:t>
        <a:bodyPr/>
        <a:lstStyle/>
        <a:p>
          <a:endParaRPr lang="en-US"/>
        </a:p>
      </dgm:t>
    </dgm:pt>
    <dgm:pt modelId="{5A4ED4AD-E50A-46DB-A7CC-5F76608FF0FC}" type="sibTrans" cxnId="{A4B7E921-6E5D-4732-927F-B28882563BE6}">
      <dgm:prSet/>
      <dgm:spPr/>
      <dgm:t>
        <a:bodyPr/>
        <a:lstStyle/>
        <a:p>
          <a:endParaRPr lang="en-US"/>
        </a:p>
      </dgm:t>
    </dgm:pt>
    <dgm:pt modelId="{56EF79A9-9AED-488C-8FE1-024269B5427A}">
      <dgm:prSet/>
      <dgm:spPr/>
      <dgm:t>
        <a:bodyPr/>
        <a:lstStyle/>
        <a:p>
          <a:r>
            <a:rPr lang="en-US"/>
            <a:t>AI models can help automate leak detection and reduce energy loss in urban water infrastructure. </a:t>
          </a:r>
        </a:p>
      </dgm:t>
    </dgm:pt>
    <dgm:pt modelId="{FAA182FD-DACF-4D0D-A8BF-42F3D8407DC2}" type="parTrans" cxnId="{EB39C6AB-B622-4372-B2CF-60478CC950C3}">
      <dgm:prSet/>
      <dgm:spPr/>
      <dgm:t>
        <a:bodyPr/>
        <a:lstStyle/>
        <a:p>
          <a:endParaRPr lang="en-US"/>
        </a:p>
      </dgm:t>
    </dgm:pt>
    <dgm:pt modelId="{9B697235-9042-4CA6-BCE3-72BF6F032311}" type="sibTrans" cxnId="{EB39C6AB-B622-4372-B2CF-60478CC950C3}">
      <dgm:prSet/>
      <dgm:spPr/>
      <dgm:t>
        <a:bodyPr/>
        <a:lstStyle/>
        <a:p>
          <a:endParaRPr lang="en-US"/>
        </a:p>
      </dgm:t>
    </dgm:pt>
    <dgm:pt modelId="{F69594D1-2EF4-0142-BDDE-7EED8085413A}" type="pres">
      <dgm:prSet presAssocID="{96746B53-DCAC-493D-BB03-BAEA19A4213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6D97C3-0735-E44E-913F-29BCF49A1D2D}" type="pres">
      <dgm:prSet presAssocID="{AF0CAB95-55AB-476E-AEA3-6C5EE38B9255}" presName="hierRoot1" presStyleCnt="0"/>
      <dgm:spPr/>
    </dgm:pt>
    <dgm:pt modelId="{09F8E0B4-64A0-3743-9CAE-8701D5004507}" type="pres">
      <dgm:prSet presAssocID="{AF0CAB95-55AB-476E-AEA3-6C5EE38B9255}" presName="composite" presStyleCnt="0"/>
      <dgm:spPr/>
    </dgm:pt>
    <dgm:pt modelId="{FBE9DA93-31FF-9B40-B4E4-E830AC9C4D6C}" type="pres">
      <dgm:prSet presAssocID="{AF0CAB95-55AB-476E-AEA3-6C5EE38B9255}" presName="background" presStyleLbl="node0" presStyleIdx="0" presStyleCnt="2"/>
      <dgm:spPr/>
    </dgm:pt>
    <dgm:pt modelId="{360567F3-9FD4-9844-AE61-92C47C7E3137}" type="pres">
      <dgm:prSet presAssocID="{AF0CAB95-55AB-476E-AEA3-6C5EE38B9255}" presName="text" presStyleLbl="fgAcc0" presStyleIdx="0" presStyleCnt="2">
        <dgm:presLayoutVars>
          <dgm:chPref val="3"/>
        </dgm:presLayoutVars>
      </dgm:prSet>
      <dgm:spPr/>
    </dgm:pt>
    <dgm:pt modelId="{D10C8BBC-D543-D144-9E25-6F00BA2262F8}" type="pres">
      <dgm:prSet presAssocID="{AF0CAB95-55AB-476E-AEA3-6C5EE38B9255}" presName="hierChild2" presStyleCnt="0"/>
      <dgm:spPr/>
    </dgm:pt>
    <dgm:pt modelId="{EC0F25F9-1742-264D-9329-A2C5244042AE}" type="pres">
      <dgm:prSet presAssocID="{56EF79A9-9AED-488C-8FE1-024269B5427A}" presName="hierRoot1" presStyleCnt="0"/>
      <dgm:spPr/>
    </dgm:pt>
    <dgm:pt modelId="{6F207316-C12F-BD4B-9D21-84388C456D55}" type="pres">
      <dgm:prSet presAssocID="{56EF79A9-9AED-488C-8FE1-024269B5427A}" presName="composite" presStyleCnt="0"/>
      <dgm:spPr/>
    </dgm:pt>
    <dgm:pt modelId="{09DBB646-DEE4-0049-B3A1-288481969ACD}" type="pres">
      <dgm:prSet presAssocID="{56EF79A9-9AED-488C-8FE1-024269B5427A}" presName="background" presStyleLbl="node0" presStyleIdx="1" presStyleCnt="2"/>
      <dgm:spPr/>
    </dgm:pt>
    <dgm:pt modelId="{76CD1AA0-F48C-9A44-98CB-321381E7796E}" type="pres">
      <dgm:prSet presAssocID="{56EF79A9-9AED-488C-8FE1-024269B5427A}" presName="text" presStyleLbl="fgAcc0" presStyleIdx="1" presStyleCnt="2">
        <dgm:presLayoutVars>
          <dgm:chPref val="3"/>
        </dgm:presLayoutVars>
      </dgm:prSet>
      <dgm:spPr/>
    </dgm:pt>
    <dgm:pt modelId="{815DE864-CAFA-1948-8815-98F8778C31D1}" type="pres">
      <dgm:prSet presAssocID="{56EF79A9-9AED-488C-8FE1-024269B5427A}" presName="hierChild2" presStyleCnt="0"/>
      <dgm:spPr/>
    </dgm:pt>
  </dgm:ptLst>
  <dgm:cxnLst>
    <dgm:cxn modelId="{A4B7E921-6E5D-4732-927F-B28882563BE6}" srcId="{96746B53-DCAC-493D-BB03-BAEA19A42136}" destId="{AF0CAB95-55AB-476E-AEA3-6C5EE38B9255}" srcOrd="0" destOrd="0" parTransId="{3CBB8656-2140-4B9A-8877-C6C0B211227F}" sibTransId="{5A4ED4AD-E50A-46DB-A7CC-5F76608FF0FC}"/>
    <dgm:cxn modelId="{D93A1B6D-BBD3-D845-AA85-29B6A2379669}" type="presOf" srcId="{AF0CAB95-55AB-476E-AEA3-6C5EE38B9255}" destId="{360567F3-9FD4-9844-AE61-92C47C7E3137}" srcOrd="0" destOrd="0" presId="urn:microsoft.com/office/officeart/2005/8/layout/hierarchy1"/>
    <dgm:cxn modelId="{B6D41C77-78C8-E044-9AE0-8D9D70F968E7}" type="presOf" srcId="{56EF79A9-9AED-488C-8FE1-024269B5427A}" destId="{76CD1AA0-F48C-9A44-98CB-321381E7796E}" srcOrd="0" destOrd="0" presId="urn:microsoft.com/office/officeart/2005/8/layout/hierarchy1"/>
    <dgm:cxn modelId="{EB39C6AB-B622-4372-B2CF-60478CC950C3}" srcId="{96746B53-DCAC-493D-BB03-BAEA19A42136}" destId="{56EF79A9-9AED-488C-8FE1-024269B5427A}" srcOrd="1" destOrd="0" parTransId="{FAA182FD-DACF-4D0D-A8BF-42F3D8407DC2}" sibTransId="{9B697235-9042-4CA6-BCE3-72BF6F032311}"/>
    <dgm:cxn modelId="{E30B88EF-7A30-FA40-8223-1BBD0BC39EAF}" type="presOf" srcId="{96746B53-DCAC-493D-BB03-BAEA19A42136}" destId="{F69594D1-2EF4-0142-BDDE-7EED8085413A}" srcOrd="0" destOrd="0" presId="urn:microsoft.com/office/officeart/2005/8/layout/hierarchy1"/>
    <dgm:cxn modelId="{3F6553C9-05CC-F443-8BBE-71024F63EA7C}" type="presParOf" srcId="{F69594D1-2EF4-0142-BDDE-7EED8085413A}" destId="{8F6D97C3-0735-E44E-913F-29BCF49A1D2D}" srcOrd="0" destOrd="0" presId="urn:microsoft.com/office/officeart/2005/8/layout/hierarchy1"/>
    <dgm:cxn modelId="{E6AFB6CC-1C83-FC4D-949E-F1F1000E0533}" type="presParOf" srcId="{8F6D97C3-0735-E44E-913F-29BCF49A1D2D}" destId="{09F8E0B4-64A0-3743-9CAE-8701D5004507}" srcOrd="0" destOrd="0" presId="urn:microsoft.com/office/officeart/2005/8/layout/hierarchy1"/>
    <dgm:cxn modelId="{5D628AC9-A0C8-E14D-ADDA-57D8FC658228}" type="presParOf" srcId="{09F8E0B4-64A0-3743-9CAE-8701D5004507}" destId="{FBE9DA93-31FF-9B40-B4E4-E830AC9C4D6C}" srcOrd="0" destOrd="0" presId="urn:microsoft.com/office/officeart/2005/8/layout/hierarchy1"/>
    <dgm:cxn modelId="{33080647-FD7D-7E4F-B3C4-4280C2564F39}" type="presParOf" srcId="{09F8E0B4-64A0-3743-9CAE-8701D5004507}" destId="{360567F3-9FD4-9844-AE61-92C47C7E3137}" srcOrd="1" destOrd="0" presId="urn:microsoft.com/office/officeart/2005/8/layout/hierarchy1"/>
    <dgm:cxn modelId="{903E446A-3213-2842-BDE5-F5A2D9DA135F}" type="presParOf" srcId="{8F6D97C3-0735-E44E-913F-29BCF49A1D2D}" destId="{D10C8BBC-D543-D144-9E25-6F00BA2262F8}" srcOrd="1" destOrd="0" presId="urn:microsoft.com/office/officeart/2005/8/layout/hierarchy1"/>
    <dgm:cxn modelId="{0B5734A2-ED12-404E-A06D-7F5B0D99CC76}" type="presParOf" srcId="{F69594D1-2EF4-0142-BDDE-7EED8085413A}" destId="{EC0F25F9-1742-264D-9329-A2C5244042AE}" srcOrd="1" destOrd="0" presId="urn:microsoft.com/office/officeart/2005/8/layout/hierarchy1"/>
    <dgm:cxn modelId="{6270C7E0-D325-444D-B976-9CB3F4A84D4B}" type="presParOf" srcId="{EC0F25F9-1742-264D-9329-A2C5244042AE}" destId="{6F207316-C12F-BD4B-9D21-84388C456D55}" srcOrd="0" destOrd="0" presId="urn:microsoft.com/office/officeart/2005/8/layout/hierarchy1"/>
    <dgm:cxn modelId="{2AA62814-B0CD-FF46-889E-3DED7FC5A8E6}" type="presParOf" srcId="{6F207316-C12F-BD4B-9D21-84388C456D55}" destId="{09DBB646-DEE4-0049-B3A1-288481969ACD}" srcOrd="0" destOrd="0" presId="urn:microsoft.com/office/officeart/2005/8/layout/hierarchy1"/>
    <dgm:cxn modelId="{126F20FB-9C2F-5F40-BED8-F7E380F3412D}" type="presParOf" srcId="{6F207316-C12F-BD4B-9D21-84388C456D55}" destId="{76CD1AA0-F48C-9A44-98CB-321381E7796E}" srcOrd="1" destOrd="0" presId="urn:microsoft.com/office/officeart/2005/8/layout/hierarchy1"/>
    <dgm:cxn modelId="{513DE990-7A93-2D44-8A71-097FFFD75C85}" type="presParOf" srcId="{EC0F25F9-1742-264D-9329-A2C5244042AE}" destId="{815DE864-CAFA-1948-8815-98F8778C31D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D1860-01EC-40BD-B1A7-AF0C01F3112F}">
      <dsp:nvSpPr>
        <dsp:cNvPr id="0" name=""/>
        <dsp:cNvSpPr/>
      </dsp:nvSpPr>
      <dsp:spPr>
        <a:xfrm>
          <a:off x="205509" y="16114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49C45-CF19-4246-B0E8-4871B0A8B83E}">
      <dsp:nvSpPr>
        <dsp:cNvPr id="0" name=""/>
        <dsp:cNvSpPr/>
      </dsp:nvSpPr>
      <dsp:spPr>
        <a:xfrm>
          <a:off x="396960" y="207566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4DA13-481F-4F57-81AB-551E1281E780}">
      <dsp:nvSpPr>
        <dsp:cNvPr id="0" name=""/>
        <dsp:cNvSpPr/>
      </dsp:nvSpPr>
      <dsp:spPr>
        <a:xfrm>
          <a:off x="1312541" y="16114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 </a:t>
          </a:r>
        </a:p>
      </dsp:txBody>
      <dsp:txXfrm>
        <a:off x="1312541" y="16114"/>
        <a:ext cx="2148945" cy="911674"/>
      </dsp:txXfrm>
    </dsp:sp>
    <dsp:sp modelId="{4B7D57AB-FFF6-4CE5-8B45-14E5999167C8}">
      <dsp:nvSpPr>
        <dsp:cNvPr id="0" name=""/>
        <dsp:cNvSpPr/>
      </dsp:nvSpPr>
      <dsp:spPr>
        <a:xfrm>
          <a:off x="3835925" y="16114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54E1A-6580-43FB-AE08-2F490DB08766}">
      <dsp:nvSpPr>
        <dsp:cNvPr id="0" name=""/>
        <dsp:cNvSpPr/>
      </dsp:nvSpPr>
      <dsp:spPr>
        <a:xfrm>
          <a:off x="4027376" y="207566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1D850-A14F-45B4-879F-017B683EB90E}">
      <dsp:nvSpPr>
        <dsp:cNvPr id="0" name=""/>
        <dsp:cNvSpPr/>
      </dsp:nvSpPr>
      <dsp:spPr>
        <a:xfrm>
          <a:off x="4942957" y="16114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PROJECT OBJECTIVES </a:t>
          </a:r>
        </a:p>
      </dsp:txBody>
      <dsp:txXfrm>
        <a:off x="4942957" y="16114"/>
        <a:ext cx="2148945" cy="911674"/>
      </dsp:txXfrm>
    </dsp:sp>
    <dsp:sp modelId="{2B62FAAF-CFE3-4F6C-B2B3-AE4E087CA36D}">
      <dsp:nvSpPr>
        <dsp:cNvPr id="0" name=""/>
        <dsp:cNvSpPr/>
      </dsp:nvSpPr>
      <dsp:spPr>
        <a:xfrm>
          <a:off x="7466341" y="16114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5C6349-642E-4696-97FB-211742A7F53B}">
      <dsp:nvSpPr>
        <dsp:cNvPr id="0" name=""/>
        <dsp:cNvSpPr/>
      </dsp:nvSpPr>
      <dsp:spPr>
        <a:xfrm>
          <a:off x="7657792" y="207566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27200-1E3C-4B15-AB15-347E4C138185}">
      <dsp:nvSpPr>
        <dsp:cNvPr id="0" name=""/>
        <dsp:cNvSpPr/>
      </dsp:nvSpPr>
      <dsp:spPr>
        <a:xfrm>
          <a:off x="8573374" y="16114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</a:t>
          </a:r>
        </a:p>
      </dsp:txBody>
      <dsp:txXfrm>
        <a:off x="8573374" y="16114"/>
        <a:ext cx="2148945" cy="911674"/>
      </dsp:txXfrm>
    </dsp:sp>
    <dsp:sp modelId="{6668ADC4-AB93-4EDA-87AA-3876C82EF1E2}">
      <dsp:nvSpPr>
        <dsp:cNvPr id="0" name=""/>
        <dsp:cNvSpPr/>
      </dsp:nvSpPr>
      <dsp:spPr>
        <a:xfrm>
          <a:off x="205509" y="1640565"/>
          <a:ext cx="911674" cy="91167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BA7D3-775C-419D-896A-41FC1345C790}">
      <dsp:nvSpPr>
        <dsp:cNvPr id="0" name=""/>
        <dsp:cNvSpPr/>
      </dsp:nvSpPr>
      <dsp:spPr>
        <a:xfrm>
          <a:off x="396960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40922-A669-4284-96FC-5C32D999ABAA}">
      <dsp:nvSpPr>
        <dsp:cNvPr id="0" name=""/>
        <dsp:cNvSpPr/>
      </dsp:nvSpPr>
      <dsp:spPr>
        <a:xfrm>
          <a:off x="1312541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PROCESS </a:t>
          </a:r>
        </a:p>
      </dsp:txBody>
      <dsp:txXfrm>
        <a:off x="1312541" y="1640565"/>
        <a:ext cx="2148945" cy="911674"/>
      </dsp:txXfrm>
    </dsp:sp>
    <dsp:sp modelId="{010A146F-50F5-422D-A463-C7348F4C8A94}">
      <dsp:nvSpPr>
        <dsp:cNvPr id="0" name=""/>
        <dsp:cNvSpPr/>
      </dsp:nvSpPr>
      <dsp:spPr>
        <a:xfrm>
          <a:off x="3835925" y="1640565"/>
          <a:ext cx="911674" cy="91167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BA63F-1BF2-4775-9576-FB9D8B62C623}">
      <dsp:nvSpPr>
        <dsp:cNvPr id="0" name=""/>
        <dsp:cNvSpPr/>
      </dsp:nvSpPr>
      <dsp:spPr>
        <a:xfrm>
          <a:off x="4027376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99A88-F6AC-4234-8FE9-217077FCBA20}">
      <dsp:nvSpPr>
        <dsp:cNvPr id="0" name=""/>
        <dsp:cNvSpPr/>
      </dsp:nvSpPr>
      <dsp:spPr>
        <a:xfrm>
          <a:off x="4942957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RESULTS </a:t>
          </a:r>
        </a:p>
      </dsp:txBody>
      <dsp:txXfrm>
        <a:off x="4942957" y="1640565"/>
        <a:ext cx="2148945" cy="911674"/>
      </dsp:txXfrm>
    </dsp:sp>
    <dsp:sp modelId="{8A52A7FA-A076-4B4F-BC49-63228D271149}">
      <dsp:nvSpPr>
        <dsp:cNvPr id="0" name=""/>
        <dsp:cNvSpPr/>
      </dsp:nvSpPr>
      <dsp:spPr>
        <a:xfrm>
          <a:off x="7466341" y="1640565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6150F8-3BB5-41E8-8C1B-60A24B5EAAD9}">
      <dsp:nvSpPr>
        <dsp:cNvPr id="0" name=""/>
        <dsp:cNvSpPr/>
      </dsp:nvSpPr>
      <dsp:spPr>
        <a:xfrm>
          <a:off x="7657792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104CAC-5815-4F8F-85B8-5F9AEF2E96CE}">
      <dsp:nvSpPr>
        <dsp:cNvPr id="0" name=""/>
        <dsp:cNvSpPr/>
      </dsp:nvSpPr>
      <dsp:spPr>
        <a:xfrm>
          <a:off x="8573374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WORK TO BE DONE </a:t>
          </a:r>
        </a:p>
      </dsp:txBody>
      <dsp:txXfrm>
        <a:off x="8573374" y="1640565"/>
        <a:ext cx="2148945" cy="911674"/>
      </dsp:txXfrm>
    </dsp:sp>
    <dsp:sp modelId="{95C2CF9D-8330-4091-B14B-3B2ABD375E1E}">
      <dsp:nvSpPr>
        <dsp:cNvPr id="0" name=""/>
        <dsp:cNvSpPr/>
      </dsp:nvSpPr>
      <dsp:spPr>
        <a:xfrm>
          <a:off x="205509" y="3265016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278FE-B819-4B08-A0DE-F2FEB52C2E00}">
      <dsp:nvSpPr>
        <dsp:cNvPr id="0" name=""/>
        <dsp:cNvSpPr/>
      </dsp:nvSpPr>
      <dsp:spPr>
        <a:xfrm>
          <a:off x="396960" y="3456467"/>
          <a:ext cx="528770" cy="52877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CBA93-5734-4007-B0AF-145714D59768}">
      <dsp:nvSpPr>
        <dsp:cNvPr id="0" name=""/>
        <dsp:cNvSpPr/>
      </dsp:nvSpPr>
      <dsp:spPr>
        <a:xfrm>
          <a:off x="1312541" y="3265016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RECOMMENDATION FOR FUTURE STUDIES </a:t>
          </a:r>
        </a:p>
      </dsp:txBody>
      <dsp:txXfrm>
        <a:off x="1312541" y="3265016"/>
        <a:ext cx="2148945" cy="911674"/>
      </dsp:txXfrm>
    </dsp:sp>
    <dsp:sp modelId="{881795F7-5F32-46F8-A582-56A273B5E437}">
      <dsp:nvSpPr>
        <dsp:cNvPr id="0" name=""/>
        <dsp:cNvSpPr/>
      </dsp:nvSpPr>
      <dsp:spPr>
        <a:xfrm>
          <a:off x="3835925" y="3265016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2432D1-EA55-407A-AE63-32EE28B2ECA2}">
      <dsp:nvSpPr>
        <dsp:cNvPr id="0" name=""/>
        <dsp:cNvSpPr/>
      </dsp:nvSpPr>
      <dsp:spPr>
        <a:xfrm>
          <a:off x="4027376" y="3456467"/>
          <a:ext cx="528770" cy="52877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E450D-5404-461D-A2A9-5C8837BAD3B5}">
      <dsp:nvSpPr>
        <dsp:cNvPr id="0" name=""/>
        <dsp:cNvSpPr/>
      </dsp:nvSpPr>
      <dsp:spPr>
        <a:xfrm>
          <a:off x="4942957" y="3265016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REFERENCES </a:t>
          </a:r>
        </a:p>
      </dsp:txBody>
      <dsp:txXfrm>
        <a:off x="4942957" y="3265016"/>
        <a:ext cx="2148945" cy="911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8FD73-0240-41BF-98DF-BBA729D81FE0}">
      <dsp:nvSpPr>
        <dsp:cNvPr id="0" name=""/>
        <dsp:cNvSpPr/>
      </dsp:nvSpPr>
      <dsp:spPr>
        <a:xfrm>
          <a:off x="0" y="1902"/>
          <a:ext cx="10506456" cy="9644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B8D4A-17D9-44E0-AE05-7497C56BB4CA}">
      <dsp:nvSpPr>
        <dsp:cNvPr id="0" name=""/>
        <dsp:cNvSpPr/>
      </dsp:nvSpPr>
      <dsp:spPr>
        <a:xfrm>
          <a:off x="291746" y="218904"/>
          <a:ext cx="530447" cy="5304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178AE-8356-48AD-820B-EE9FFDAB76C1}">
      <dsp:nvSpPr>
        <dsp:cNvPr id="0" name=""/>
        <dsp:cNvSpPr/>
      </dsp:nvSpPr>
      <dsp:spPr>
        <a:xfrm>
          <a:off x="1113940" y="1902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Urban water system infrastructure refers to the network of physical structures, facilities, and systems designed to manage and distribute water resources in urban areas. </a:t>
          </a:r>
          <a:endParaRPr lang="en-US" sz="1900" kern="1200"/>
        </a:p>
      </dsp:txBody>
      <dsp:txXfrm>
        <a:off x="1113940" y="1902"/>
        <a:ext cx="9392515" cy="964450"/>
      </dsp:txXfrm>
    </dsp:sp>
    <dsp:sp modelId="{00C31B37-925B-43F6-9F6E-88517AC29AC8}">
      <dsp:nvSpPr>
        <dsp:cNvPr id="0" name=""/>
        <dsp:cNvSpPr/>
      </dsp:nvSpPr>
      <dsp:spPr>
        <a:xfrm>
          <a:off x="0" y="1207466"/>
          <a:ext cx="10506456" cy="9644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E59B93-38EF-4EB2-A6C5-E97D6F43E317}">
      <dsp:nvSpPr>
        <dsp:cNvPr id="0" name=""/>
        <dsp:cNvSpPr/>
      </dsp:nvSpPr>
      <dsp:spPr>
        <a:xfrm>
          <a:off x="291746" y="1424467"/>
          <a:ext cx="530447" cy="5304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5A138-0053-473F-A918-8CFA769DF02A}">
      <dsp:nvSpPr>
        <dsp:cNvPr id="0" name=""/>
        <dsp:cNvSpPr/>
      </dsp:nvSpPr>
      <dsp:spPr>
        <a:xfrm>
          <a:off x="1113940" y="1207466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Urban water infrastructure systems are critical for the sustainable management and distribution of water resources in cities. </a:t>
          </a:r>
        </a:p>
      </dsp:txBody>
      <dsp:txXfrm>
        <a:off x="1113940" y="1207466"/>
        <a:ext cx="9392515" cy="964450"/>
      </dsp:txXfrm>
    </dsp:sp>
    <dsp:sp modelId="{F8B8FFE5-9917-4B28-9ACC-DF44284E5BFA}">
      <dsp:nvSpPr>
        <dsp:cNvPr id="0" name=""/>
        <dsp:cNvSpPr/>
      </dsp:nvSpPr>
      <dsp:spPr>
        <a:xfrm>
          <a:off x="0" y="2413029"/>
          <a:ext cx="10506456" cy="9644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141DD-0C78-4401-A563-EFDA9F59A19A}">
      <dsp:nvSpPr>
        <dsp:cNvPr id="0" name=""/>
        <dsp:cNvSpPr/>
      </dsp:nvSpPr>
      <dsp:spPr>
        <a:xfrm>
          <a:off x="291746" y="2630030"/>
          <a:ext cx="530447" cy="5304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371FB-6CD9-40A3-819A-D45D9CFA6B71}">
      <dsp:nvSpPr>
        <dsp:cNvPr id="0" name=""/>
        <dsp:cNvSpPr/>
      </dsp:nvSpPr>
      <dsp:spPr>
        <a:xfrm>
          <a:off x="1113940" y="2413029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However, these systems are often plagued by water leakage, which leads to significant economic losses, environmental damage, and reduced efficiency in water distribution </a:t>
          </a:r>
        </a:p>
      </dsp:txBody>
      <dsp:txXfrm>
        <a:off x="1113940" y="2413029"/>
        <a:ext cx="9392515" cy="964450"/>
      </dsp:txXfrm>
    </dsp:sp>
    <dsp:sp modelId="{CFAF8189-1424-4A93-9B8B-F7B25BD19011}">
      <dsp:nvSpPr>
        <dsp:cNvPr id="0" name=""/>
        <dsp:cNvSpPr/>
      </dsp:nvSpPr>
      <dsp:spPr>
        <a:xfrm>
          <a:off x="0" y="3618592"/>
          <a:ext cx="10506456" cy="96445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F499BE-669D-4C3A-B11E-1015A7FA3E3A}">
      <dsp:nvSpPr>
        <dsp:cNvPr id="0" name=""/>
        <dsp:cNvSpPr/>
      </dsp:nvSpPr>
      <dsp:spPr>
        <a:xfrm>
          <a:off x="291746" y="3835593"/>
          <a:ext cx="530447" cy="5304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54372-1E94-40C7-8F12-028596902137}">
      <dsp:nvSpPr>
        <dsp:cNvPr id="0" name=""/>
        <dsp:cNvSpPr/>
      </dsp:nvSpPr>
      <dsp:spPr>
        <a:xfrm>
          <a:off x="1113940" y="3618592"/>
          <a:ext cx="9392515" cy="96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71" tIns="102071" rIns="102071" bIns="10207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This project focuses on simulating a benchmark data to predict water leakage in urban water networks using Kentucky Water Infrastructure Data.</a:t>
          </a:r>
        </a:p>
      </dsp:txBody>
      <dsp:txXfrm>
        <a:off x="1113940" y="3618592"/>
        <a:ext cx="9392515" cy="964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4710F-6122-4BF6-BA1B-B5180E9CA02E}">
      <dsp:nvSpPr>
        <dsp:cNvPr id="0" name=""/>
        <dsp:cNvSpPr/>
      </dsp:nvSpPr>
      <dsp:spPr>
        <a:xfrm>
          <a:off x="311379" y="1142964"/>
          <a:ext cx="969328" cy="9693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79889-0FBB-4D02-B3EA-A2644D375C8B}">
      <dsp:nvSpPr>
        <dsp:cNvPr id="0" name=""/>
        <dsp:cNvSpPr/>
      </dsp:nvSpPr>
      <dsp:spPr>
        <a:xfrm>
          <a:off x="517957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9F15A-F7C5-4883-AE7F-770F4C9507A3}">
      <dsp:nvSpPr>
        <dsp:cNvPr id="0" name=""/>
        <dsp:cNvSpPr/>
      </dsp:nvSpPr>
      <dsp:spPr>
        <a:xfrm>
          <a:off x="1512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KY 4 is a loop system within the 12 models in the Kentucky water infrastructure. </a:t>
          </a:r>
        </a:p>
      </dsp:txBody>
      <dsp:txXfrm>
        <a:off x="1512" y="2414215"/>
        <a:ext cx="1589062" cy="635625"/>
      </dsp:txXfrm>
    </dsp:sp>
    <dsp:sp modelId="{47F37BFF-A056-4D32-B991-445AA347D5DE}">
      <dsp:nvSpPr>
        <dsp:cNvPr id="0" name=""/>
        <dsp:cNvSpPr/>
      </dsp:nvSpPr>
      <dsp:spPr>
        <a:xfrm>
          <a:off x="2178527" y="1142964"/>
          <a:ext cx="969328" cy="9693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29F9F-9049-4107-8E0A-5357593B33FD}">
      <dsp:nvSpPr>
        <dsp:cNvPr id="0" name=""/>
        <dsp:cNvSpPr/>
      </dsp:nvSpPr>
      <dsp:spPr>
        <a:xfrm>
          <a:off x="2385105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09435-E377-4916-8296-CC827F0A36EE}">
      <dsp:nvSpPr>
        <dsp:cNvPr id="0" name=""/>
        <dsp:cNvSpPr/>
      </dsp:nvSpPr>
      <dsp:spPr>
        <a:xfrm>
          <a:off x="1868660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Data contain ArcGIS shapefile. </a:t>
          </a:r>
        </a:p>
      </dsp:txBody>
      <dsp:txXfrm>
        <a:off x="1868660" y="2414215"/>
        <a:ext cx="1589062" cy="635625"/>
      </dsp:txXfrm>
    </dsp:sp>
    <dsp:sp modelId="{E4005398-97FD-44DB-8423-CC39C6CA6524}">
      <dsp:nvSpPr>
        <dsp:cNvPr id="0" name=""/>
        <dsp:cNvSpPr/>
      </dsp:nvSpPr>
      <dsp:spPr>
        <a:xfrm>
          <a:off x="4045676" y="1142964"/>
          <a:ext cx="969328" cy="9693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7E2D0-D1D3-4A7B-8026-03AEA1ECACDB}">
      <dsp:nvSpPr>
        <dsp:cNvPr id="0" name=""/>
        <dsp:cNvSpPr/>
      </dsp:nvSpPr>
      <dsp:spPr>
        <a:xfrm>
          <a:off x="4252254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73AF2-E142-4D28-B579-2E514A246C59}">
      <dsp:nvSpPr>
        <dsp:cNvPr id="0" name=""/>
        <dsp:cNvSpPr/>
      </dsp:nvSpPr>
      <dsp:spPr>
        <a:xfrm>
          <a:off x="3735809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It contain 4 Tanks, 2 pumps</a:t>
          </a:r>
        </a:p>
      </dsp:txBody>
      <dsp:txXfrm>
        <a:off x="3735809" y="2414215"/>
        <a:ext cx="1589062" cy="635625"/>
      </dsp:txXfrm>
    </dsp:sp>
    <dsp:sp modelId="{1837DA1A-D1E4-4FC2-8F47-568841296066}">
      <dsp:nvSpPr>
        <dsp:cNvPr id="0" name=""/>
        <dsp:cNvSpPr/>
      </dsp:nvSpPr>
      <dsp:spPr>
        <a:xfrm>
          <a:off x="5912824" y="1142964"/>
          <a:ext cx="969328" cy="9693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EAA42-08B7-475D-8591-8AECF9D63989}">
      <dsp:nvSpPr>
        <dsp:cNvPr id="0" name=""/>
        <dsp:cNvSpPr/>
      </dsp:nvSpPr>
      <dsp:spPr>
        <a:xfrm>
          <a:off x="6119402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5A293-3F71-433D-8EA6-86240DF31392}">
      <dsp:nvSpPr>
        <dsp:cNvPr id="0" name=""/>
        <dsp:cNvSpPr/>
      </dsp:nvSpPr>
      <dsp:spPr>
        <a:xfrm>
          <a:off x="5602957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1,118 pipes and 939 nodes </a:t>
          </a:r>
        </a:p>
      </dsp:txBody>
      <dsp:txXfrm>
        <a:off x="5602957" y="2414215"/>
        <a:ext cx="1589062" cy="635625"/>
      </dsp:txXfrm>
    </dsp:sp>
    <dsp:sp modelId="{699D3CA9-32DC-42C9-BA9B-4B287D5074A1}">
      <dsp:nvSpPr>
        <dsp:cNvPr id="0" name=""/>
        <dsp:cNvSpPr/>
      </dsp:nvSpPr>
      <dsp:spPr>
        <a:xfrm>
          <a:off x="7779973" y="1142964"/>
          <a:ext cx="969328" cy="96932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2939C-1AF1-4A0D-B801-A65C097082F4}">
      <dsp:nvSpPr>
        <dsp:cNvPr id="0" name=""/>
        <dsp:cNvSpPr/>
      </dsp:nvSpPr>
      <dsp:spPr>
        <a:xfrm>
          <a:off x="7986551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5B783-A1E1-4D41-A187-2AF6895B59FB}">
      <dsp:nvSpPr>
        <dsp:cNvPr id="0" name=""/>
        <dsp:cNvSpPr/>
      </dsp:nvSpPr>
      <dsp:spPr>
        <a:xfrm>
          <a:off x="7470105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Provides 1.51 million gallons of water to 9000 customers </a:t>
          </a:r>
        </a:p>
      </dsp:txBody>
      <dsp:txXfrm>
        <a:off x="7470105" y="2414215"/>
        <a:ext cx="1589062" cy="635625"/>
      </dsp:txXfrm>
    </dsp:sp>
    <dsp:sp modelId="{F63BFF7F-8BB4-484C-9EE2-9738C42A5AC7}">
      <dsp:nvSpPr>
        <dsp:cNvPr id="0" name=""/>
        <dsp:cNvSpPr/>
      </dsp:nvSpPr>
      <dsp:spPr>
        <a:xfrm>
          <a:off x="9647121" y="1142964"/>
          <a:ext cx="969328" cy="9693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1ECA0-E383-4B1F-ADF6-9ADD37B38E6B}">
      <dsp:nvSpPr>
        <dsp:cNvPr id="0" name=""/>
        <dsp:cNvSpPr/>
      </dsp:nvSpPr>
      <dsp:spPr>
        <a:xfrm>
          <a:off x="9853699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91CF-BD7F-4710-B522-64D65319FA92}">
      <dsp:nvSpPr>
        <dsp:cNvPr id="0" name=""/>
        <dsp:cNvSpPr/>
      </dsp:nvSpPr>
      <dsp:spPr>
        <a:xfrm>
          <a:off x="9337254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 loop loses an estimate of 12% of the water distribution.</a:t>
          </a:r>
        </a:p>
      </dsp:txBody>
      <dsp:txXfrm>
        <a:off x="9337254" y="2414215"/>
        <a:ext cx="1589062" cy="6356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4E3B3B-81E8-F24C-8A89-47FA6964C240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14FBF-C736-6247-A9AA-C351F080851D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Simulating the data after leak to analyze the flowrate and pressure. </a:t>
          </a:r>
        </a:p>
      </dsp:txBody>
      <dsp:txXfrm>
        <a:off x="608661" y="692298"/>
        <a:ext cx="4508047" cy="2799040"/>
      </dsp:txXfrm>
    </dsp:sp>
    <dsp:sp modelId="{6B3A12CF-ACE3-154D-AA2E-920AC4197D18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D82D0-73F0-4347-80B2-CD6214982AE0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Compare the flow rate and pressures before and after the leak. </a:t>
          </a:r>
        </a:p>
      </dsp:txBody>
      <dsp:txXfrm>
        <a:off x="6331365" y="692298"/>
        <a:ext cx="4508047" cy="2799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E9DA93-31FF-9B40-B4E4-E830AC9C4D6C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567F3-9FD4-9844-AE61-92C47C7E3137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Extend simulation to complex networks by creating multiple leaks.</a:t>
          </a:r>
        </a:p>
      </dsp:txBody>
      <dsp:txXfrm>
        <a:off x="608661" y="692298"/>
        <a:ext cx="4508047" cy="2799040"/>
      </dsp:txXfrm>
    </dsp:sp>
    <dsp:sp modelId="{09DBB646-DEE4-0049-B3A1-288481969ACD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D1AA0-F48C-9A44-98CB-321381E7796E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AI models can help automate leak detection and reduce energy loss in urban water infrastructure. 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688C-E934-8B09-F532-FEC0A920A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4F14D-900C-B3BB-F318-40230C5FE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AA4F-772D-C8B6-2FE4-02A615BC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D98B-2576-2040-A14C-B4B9DC0DC81F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56ABB-84C1-BF9D-3F5D-E1BBC762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F83A3-A51B-14F7-0DAE-F3F9C0BD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B77D-34A2-7E48-8D48-95810E05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1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F4F7-1FEE-7B68-D787-0676B0C8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CB28F-39D6-E880-E9BE-5CA450933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F7EBE-F2A1-1AC0-D78A-4A18DFA4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D98B-2576-2040-A14C-B4B9DC0DC81F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3BA76-5D6A-ACFF-DFBD-47DCB114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26CDB-3997-8FB5-7D9B-E1F122EFF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B77D-34A2-7E48-8D48-95810E05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2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780584-1A9F-7AE3-77FA-ED8F3CF37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5C8E59-2F10-B36D-7AD1-60C776631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8A136-5DAE-3407-8FED-76990949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D98B-2576-2040-A14C-B4B9DC0DC81F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60DC5-5965-4238-D88D-0A98FF74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7BFFE-0C98-5E65-9627-76B9050C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B77D-34A2-7E48-8D48-95810E05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1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1486-4F63-F4BC-A866-05FAD5BA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6C16E-CE73-EDF4-9D20-0690DB3F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183C9-9DA1-CAAF-48B7-118F880C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D98B-2576-2040-A14C-B4B9DC0DC81F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7EFD2-1E48-FA7A-A6ED-EF58DE2BA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2C49C-2C88-C363-CAC5-A8018710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B77D-34A2-7E48-8D48-95810E05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0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F9D6-9BEA-5720-CFEC-44C048B0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00F21-06D8-B5EA-5E3D-11AACDF5C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9602F-D4E5-C89D-5C03-D6DEBE7F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D98B-2576-2040-A14C-B4B9DC0DC81F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5EAEA-6FA5-6E7F-7789-D7942657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0BF7B-1B79-6631-F131-A0382DD8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B77D-34A2-7E48-8D48-95810E05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CC195-A926-2917-D7B0-81143085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6194-B813-1E4C-A418-79FEA69AB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399C8-08A4-DDEF-6EEB-476577ECC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380E1-67F9-D63D-4244-6C17D0E2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D98B-2576-2040-A14C-B4B9DC0DC81F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F95C9-EAD9-93FA-5BD5-1B5222E40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9D446-889B-4B44-66BF-5FCD726E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B77D-34A2-7E48-8D48-95810E05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8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421E-535E-F5CA-1C2F-FC631333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D17C9-9E69-65D6-5529-257FDC75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C3DF1-F951-65E0-4DD9-AF046E69B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2BED2-8D7F-F68C-A2D0-16056069E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45CF2-00BE-0FD0-C969-2515A8423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FD282-059F-4BF5-D2A1-0DB34E96F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D98B-2576-2040-A14C-B4B9DC0DC81F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B7559-0220-D555-C051-80287B8C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EE4B7-CE03-ED82-497C-37DB9E09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B77D-34A2-7E48-8D48-95810E05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5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3360-B73E-1D91-71C0-20ACAB5F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540B8-A22F-508E-1A92-2772D988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D98B-2576-2040-A14C-B4B9DC0DC81F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377E1-BC3A-5AE9-F4CE-F9E2A5CCB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97DB7-F883-DAFD-C1CF-7D11C4CE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B77D-34A2-7E48-8D48-95810E05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2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D3E4F1-B886-29B2-8BC7-D871B7BF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D98B-2576-2040-A14C-B4B9DC0DC81F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AB384-DFFD-0EB7-0614-5913D80A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A799D-F95C-BCDE-BD93-2912B60BF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B77D-34A2-7E48-8D48-95810E05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16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9FA8-E934-7AF8-C00E-7720E1CBC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0CB9C-34E9-E915-1964-B96CFE370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34F57-4F6E-F1B5-0E37-5C092C4A0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318AA-AC25-2FBC-1466-5E64E9AC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D98B-2576-2040-A14C-B4B9DC0DC81F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22B3F-D839-6767-41A7-72CFA586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B3DD5-ED42-17E9-5848-129CB774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B77D-34A2-7E48-8D48-95810E05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3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5602-DC15-9B2C-CB2E-3FF59056F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6B853-69E1-0FEF-2575-6657095B7A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E1127C-EDA7-6955-F160-67183A258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98016-CC60-AFB7-07B2-FF862B36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D98B-2576-2040-A14C-B4B9DC0DC81F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438AA-9290-D241-F2AC-92B3152E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2A4DE-2EAC-D9DB-205D-C52257AB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B77D-34A2-7E48-8D48-95810E05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9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198109-AA0D-D77D-DF5E-07514F5F2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7E466-594C-F728-715E-E81106A78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D4BF1-0167-D760-02C6-81AE064DF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C6D98B-2576-2040-A14C-B4B9DC0DC81F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55251-E098-E061-9E5C-41C769BC5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450A7-7975-5FD1-E490-7E33B856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5BB77D-34A2-7E48-8D48-95810E05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9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Pipes over the sea">
            <a:extLst>
              <a:ext uri="{FF2B5EF4-FFF2-40B4-BE49-F238E27FC236}">
                <a16:creationId xmlns:a16="http://schemas.microsoft.com/office/drawing/2014/main" id="{8F8547CA-FD68-6F5A-795D-CB7348B2D7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032" b="4647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5783E-B434-1DB0-8987-56A8F6933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028" y="2155188"/>
            <a:ext cx="4160233" cy="2839273"/>
          </a:xfrm>
        </p:spPr>
        <p:txBody>
          <a:bodyPr>
            <a:normAutofit/>
          </a:bodyPr>
          <a:lstStyle/>
          <a:p>
            <a:pPr algn="l"/>
            <a:r>
              <a:rPr lang="en-US" sz="2800" b="0">
                <a:solidFill>
                  <a:srgbClr val="FFFFFF"/>
                </a:solidFill>
              </a:rPr>
              <a:t>AI MODELING FOR DETECTING WATER LEAKAGE IN URBAN WATER INFRASTRUCTURE SYSTEM</a:t>
            </a:r>
            <a:br>
              <a:rPr lang="en-US" sz="2800" b="0" i="0" u="none" strike="noStrike">
                <a:solidFill>
                  <a:srgbClr val="FFFFFF"/>
                </a:solidFill>
                <a:effectLst/>
              </a:rPr>
            </a:br>
            <a:br>
              <a:rPr lang="en-US" sz="2800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E393A-C83A-0D13-F16F-93393FF21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028" y="5166367"/>
            <a:ext cx="4160233" cy="850998"/>
          </a:xfrm>
        </p:spPr>
        <p:txBody>
          <a:bodyPr>
            <a:normAutofit/>
          </a:bodyPr>
          <a:lstStyle/>
          <a:p>
            <a:pPr algn="l"/>
            <a:r>
              <a:rPr lang="en-US" sz="1100" dirty="0">
                <a:solidFill>
                  <a:srgbClr val="FFFFFF"/>
                </a:solidFill>
              </a:rPr>
              <a:t>Emmanuel Abel Cobbinah</a:t>
            </a:r>
          </a:p>
          <a:p>
            <a:pPr algn="l"/>
            <a:r>
              <a:rPr lang="en-US" sz="1100" dirty="0">
                <a:solidFill>
                  <a:srgbClr val="FFFFFF"/>
                </a:solidFill>
              </a:rPr>
              <a:t>CIE 500 </a:t>
            </a:r>
          </a:p>
          <a:p>
            <a:pPr algn="l"/>
            <a:r>
              <a:rPr lang="en-US" sz="1100" dirty="0">
                <a:solidFill>
                  <a:srgbClr val="FFFFFF"/>
                </a:solidFill>
              </a:rPr>
              <a:t>Dr. </a:t>
            </a:r>
            <a:r>
              <a:rPr lang="en-US" sz="1100">
                <a:solidFill>
                  <a:srgbClr val="FFFFFF"/>
                </a:solidFill>
              </a:rPr>
              <a:t>Fan</a:t>
            </a:r>
          </a:p>
        </p:txBody>
      </p:sp>
    </p:spTree>
    <p:extLst>
      <p:ext uri="{BB962C8B-B14F-4D97-AF65-F5344CB8AC3E}">
        <p14:creationId xmlns:p14="http://schemas.microsoft.com/office/powerpoint/2010/main" val="146635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CADE7-9715-E649-9A3D-C2EE6E3B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WORK TO BE DONE 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584693-ED57-A868-E141-B90E75F45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56162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44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0C6D7-E4F0-F098-C4A2-4379ED44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FUTURE WORK &amp; CONCLUSION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164365-4EDE-795D-F52D-216253F25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2878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867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994BA-3120-13B9-87F4-8A55802D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REFERENCES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660E-1417-7A6E-2249-E1B10816F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17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Suwatthikul</a:t>
            </a:r>
            <a:r>
              <a:rPr lang="en-US" sz="1700" i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J., </a:t>
            </a:r>
            <a:r>
              <a:rPr lang="en-US" sz="17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Oumtrakul</a:t>
            </a:r>
            <a:r>
              <a:rPr lang="en-US" sz="1700" i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N., &amp; </a:t>
            </a:r>
            <a:r>
              <a:rPr lang="en-US" sz="17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Anusart</a:t>
            </a:r>
            <a:r>
              <a:rPr lang="en-US" sz="1700" i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K. (2022). AI-based acoustic leak detection in water distribution systems.</a:t>
            </a:r>
            <a:r>
              <a:rPr lang="en-US" sz="17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Results in Engineering</a:t>
            </a:r>
            <a:r>
              <a:rPr lang="en-US" sz="1700" i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en-US" sz="17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15</a:t>
            </a:r>
            <a:r>
              <a:rPr lang="en-US" sz="1700" i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100557 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1700" i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17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Cantos, W. P. (2018). Artificial intelligence application for leak detection and geolocation in water distribution systems (Publication No. 10935276) [Doctoral dissertation, New York University Tandon School of Engineering]. ProQuest Dissertations Publishing. 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Abdelmageed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S., Tariq, S., Boadu, V., &amp; Zayed, T. (2022). Criteria-based critical review of artificial intelligence applications in water-leak management. </a:t>
            </a:r>
            <a:r>
              <a:rPr lang="en-US" sz="17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Environmental Reviews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7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(3), 280-297. 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Wu, Y., Liu, S., &amp; Kapelan, Z. (2024). Addressing data limitations in leakage detection of water distribution systems: Data creation, data requirement reduction, and knowledge transfer. </a:t>
            </a:r>
            <a:r>
              <a:rPr lang="en-US" sz="17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Water Research, 267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122471.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189826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1F883-6C8B-828D-4463-D22514A7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CONTENT 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5ABF869-FE4E-B250-0AA8-8855D198A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27370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345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EB025-8DD5-8997-FA39-4A1B41DD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/>
              <a:t>INTRODUCTION 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393E0A-3308-B59B-96E5-3FFC92880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784255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400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A420A-D63F-3C00-6E80-FCEAA841F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OBJECTIVE &amp; PROCESS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3E43-9C1A-6F25-6F6E-8572F9156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US" sz="2000" dirty="0"/>
              <a:t>Simulate an already existing data to predict a model to detect water leakage in Urban water infrastructure system.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PROCESS</a:t>
            </a:r>
          </a:p>
          <a:p>
            <a:r>
              <a:rPr lang="en-US" sz="2000" dirty="0"/>
              <a:t>Simulate an already existing benchmark data </a:t>
            </a:r>
          </a:p>
          <a:p>
            <a:r>
              <a:rPr lang="en-US" sz="2000" dirty="0"/>
              <a:t>Create a leak in the network </a:t>
            </a:r>
          </a:p>
          <a:p>
            <a:r>
              <a:rPr lang="en-US" sz="2000" dirty="0"/>
              <a:t>Simulate the data after the leak </a:t>
            </a:r>
          </a:p>
          <a:p>
            <a:r>
              <a:rPr lang="en-US" sz="2000" dirty="0"/>
              <a:t>Predict a model for detecting leakage in urban water network.</a:t>
            </a:r>
          </a:p>
        </p:txBody>
      </p:sp>
    </p:spTree>
    <p:extLst>
      <p:ext uri="{BB962C8B-B14F-4D97-AF65-F5344CB8AC3E}">
        <p14:creationId xmlns:p14="http://schemas.microsoft.com/office/powerpoint/2010/main" val="48204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37F52-0F93-9F14-46E3-54F12A0F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CHARACTERISTICS 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7672941-8C52-61D3-3FD2-1632B775CC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69040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256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CDCD48-6449-0877-060D-021A8A20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NETWORK SCHEMATICS</a:t>
            </a:r>
          </a:p>
        </p:txBody>
      </p:sp>
      <p:pic>
        <p:nvPicPr>
          <p:cNvPr id="4" name="Content Placeholder 3" descr="A black and white image of a structure&#10;&#10;AI-generated content may be incorrect.">
            <a:extLst>
              <a:ext uri="{FF2B5EF4-FFF2-40B4-BE49-F238E27FC236}">
                <a16:creationId xmlns:a16="http://schemas.microsoft.com/office/drawing/2014/main" id="{0304A571-A8EC-F1EB-3EF9-0896290EE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918"/>
          <a:stretch/>
        </p:blipFill>
        <p:spPr>
          <a:xfrm>
            <a:off x="4777316" y="677879"/>
            <a:ext cx="6780700" cy="54999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9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E0A351-D9E1-E51C-5BAD-1A293192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SIMULATION RESULTS 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D6B14-78C5-91AE-D2DF-348D50CD0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Higher flow rate expectation during daytime</a:t>
            </a:r>
          </a:p>
          <a:p>
            <a:r>
              <a:rPr lang="en-US" sz="2200" dirty="0"/>
              <a:t>Lower flowrate during nighttime </a:t>
            </a:r>
          </a:p>
          <a:p>
            <a:r>
              <a:rPr lang="en-US" sz="2200" dirty="0"/>
              <a:t>Flat zero periods indicate pump shut off </a:t>
            </a:r>
          </a:p>
          <a:p>
            <a:endParaRPr lang="en-US" sz="2200" dirty="0"/>
          </a:p>
        </p:txBody>
      </p:sp>
      <p:pic>
        <p:nvPicPr>
          <p:cNvPr id="4" name="Picture 3" descr="A graph of a pump flow rate&#10;&#10;AI-generated content may be incorrect.">
            <a:extLst>
              <a:ext uri="{FF2B5EF4-FFF2-40B4-BE49-F238E27FC236}">
                <a16:creationId xmlns:a16="http://schemas.microsoft.com/office/drawing/2014/main" id="{6209DC87-B7A9-E0BF-0C4E-35D816754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508730"/>
            <a:ext cx="4014216" cy="3070874"/>
          </a:xfrm>
          <a:prstGeom prst="rect">
            <a:avLst/>
          </a:prstGeom>
        </p:spPr>
      </p:pic>
      <p:pic>
        <p:nvPicPr>
          <p:cNvPr id="6" name="Picture 5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BF4E38C5-328D-1E67-9802-DC3296DD3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792711"/>
            <a:ext cx="3995928" cy="74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73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DEC34-95D1-D314-E03F-EDDA543D6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SIMULATION RESULTS 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DE337-6146-82B2-114F-20F0B09CC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/>
              <a:t>Lower pressure typically near pumps and tanks.</a:t>
            </a:r>
          </a:p>
          <a:p>
            <a:r>
              <a:rPr lang="en-US" sz="2200"/>
              <a:t>Higher pressure at downstream. </a:t>
            </a:r>
          </a:p>
          <a:p>
            <a:r>
              <a:rPr lang="en-US" sz="2200"/>
              <a:t>20-80 is typical for urban areas</a:t>
            </a:r>
          </a:p>
          <a:p>
            <a:r>
              <a:rPr lang="en-US" sz="2200"/>
              <a:t>&lt; 20 indicates low pressure </a:t>
            </a:r>
          </a:p>
          <a:p>
            <a:r>
              <a:rPr lang="en-US" sz="2200"/>
              <a:t>&gt; 80 indicates high pressure  </a:t>
            </a:r>
          </a:p>
          <a:p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1E9C1E-9BD7-4D33-EA3A-A2B5950D7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358197"/>
            <a:ext cx="4014216" cy="3371941"/>
          </a:xfrm>
          <a:prstGeom prst="rect">
            <a:avLst/>
          </a:prstGeom>
        </p:spPr>
      </p:pic>
      <p:pic>
        <p:nvPicPr>
          <p:cNvPr id="6" name="Picture 5" descr="A black screen with colorful text&#10;&#10;AI-generated content may be incorrect.">
            <a:extLst>
              <a:ext uri="{FF2B5EF4-FFF2-40B4-BE49-F238E27FC236}">
                <a16:creationId xmlns:a16="http://schemas.microsoft.com/office/drawing/2014/main" id="{E538DAAB-7EF5-A02E-0004-713753A90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917584"/>
            <a:ext cx="3995928" cy="49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9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193A17-27E0-EF63-FB96-3D9F45E2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LEAK RESULTS 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9520A-6106-7248-5B13-74B43DB9A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/>
              <a:t>The leak was created at pipe P-1017 </a:t>
            </a:r>
          </a:p>
          <a:p>
            <a:r>
              <a:rPr lang="en-US" sz="2200" dirty="0"/>
              <a:t>The new pipe named P-1017-A</a:t>
            </a:r>
          </a:p>
          <a:p>
            <a:r>
              <a:rPr lang="en-US" sz="2200" dirty="0"/>
              <a:t>The node where the leak was created was 1017_node </a:t>
            </a:r>
          </a:p>
          <a:p>
            <a:r>
              <a:rPr lang="en-US" sz="2200" dirty="0"/>
              <a:t>The leak started at 2 hour and ends at the 12 hour</a:t>
            </a:r>
          </a:p>
          <a:p>
            <a:r>
              <a:rPr lang="en-US" sz="2200" dirty="0"/>
              <a:t>Expected pressure drop at the leak node</a:t>
            </a:r>
          </a:p>
          <a:p>
            <a:r>
              <a:rPr lang="en-US" sz="2200" dirty="0"/>
              <a:t>Expected increased flow rate to compensate for water lost through leaks.</a:t>
            </a:r>
          </a:p>
          <a:p>
            <a:endParaRPr lang="en-US" sz="2200" dirty="0"/>
          </a:p>
        </p:txBody>
      </p:sp>
      <p:pic>
        <p:nvPicPr>
          <p:cNvPr id="4" name="Picture 3" descr="A graph with red lines and numbers&#10;&#10;AI-generated content may be incorrect.">
            <a:extLst>
              <a:ext uri="{FF2B5EF4-FFF2-40B4-BE49-F238E27FC236}">
                <a16:creationId xmlns:a16="http://schemas.microsoft.com/office/drawing/2014/main" id="{72CFFB65-C50E-8EAF-5C30-0D0E09A92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840" y="548873"/>
            <a:ext cx="4014216" cy="2990589"/>
          </a:xfrm>
          <a:prstGeom prst="rect">
            <a:avLst/>
          </a:prstGeom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DB0B1E9-87FD-6465-E874-B36236D55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642864"/>
            <a:ext cx="3995928" cy="104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2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567</Words>
  <Application>Microsoft Macintosh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AI MODELING FOR DETECTING WATER LEAKAGE IN URBAN WATER INFRASTRUCTURE SYSTEM  </vt:lpstr>
      <vt:lpstr>CONTENT </vt:lpstr>
      <vt:lpstr>INTRODUCTION </vt:lpstr>
      <vt:lpstr>PROJECT OBJECTIVE &amp; PROCESS</vt:lpstr>
      <vt:lpstr>DATA CHARACTERISTICS </vt:lpstr>
      <vt:lpstr>NETWORK SCHEMATICS</vt:lpstr>
      <vt:lpstr>SIMULATION RESULTS </vt:lpstr>
      <vt:lpstr>SIMULATION RESULTS </vt:lpstr>
      <vt:lpstr>LEAK RESULTS </vt:lpstr>
      <vt:lpstr>WORK TO BE DONE  </vt:lpstr>
      <vt:lpstr>FUTURE WORK &amp; CONCLUSION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Emmanuel Abel Cobbinah</dc:creator>
  <cp:lastModifiedBy>Emmanuel Abel Cobbinah</cp:lastModifiedBy>
  <cp:revision>8</cp:revision>
  <dcterms:created xsi:type="dcterms:W3CDTF">2025-05-04T04:01:16Z</dcterms:created>
  <dcterms:modified xsi:type="dcterms:W3CDTF">2025-05-05T15:50:12Z</dcterms:modified>
</cp:coreProperties>
</file>