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A7502-8481-F0E1-3551-AE019BC3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7E4AAC-C79F-B126-1300-C52D4D297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37EE4-9A9A-A711-1D7D-EF02F5F4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E9ABD-9A42-BB5B-3940-88D0B7B0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3B910-4E7C-4D42-DD9B-795C4B2A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53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3B5F5-BD50-09A2-197A-0F801C9C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D737CE-9F3C-EA30-3FB4-1DBE3D2C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9D928-D5FA-E3A0-0721-ACCA3D8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15736-E842-715B-D7D0-DBCB6903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4CA77-DD6E-EF32-6428-0B3667F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8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D0992C-032F-E6AE-BEEB-95D410246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79772B-EB5F-43F0-BFAB-646ADC8B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E851A-2873-A788-DE82-3C06B46E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11F63-F430-CADB-3D4F-FAE79177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5813A-88B5-F06C-F581-06AFAE97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40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78473-B35A-3F90-EF86-EB7D0373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BA31B-352B-8096-A1CC-5C72A4BA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59E52-AAB1-69C3-A436-5F762931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5424D-01C0-CA9D-DA38-2F665448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57EB04-7A94-83A0-F5D2-1B4EA8CB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6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35035-91DA-A1C2-7A8A-8AFB7D18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0760EC-50B1-D207-D147-CCD33238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237A49-832B-AD70-AFE8-CA49498C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9E074-A057-2AFA-0247-DCBD558B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6F438-86B3-AFFC-08F7-3D49805D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7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2433F-2FCE-FDCA-74AC-7848C569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541C64-F481-2862-7F49-E3F2B47D0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DEB67-0A1F-9A19-D52D-8089B7FE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932FC7-E248-AF56-7304-A066A998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599DDA-B9EB-3381-D6A3-1C5C7C42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FB4C87-1667-83FA-0A28-26AEAB08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9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45562-39CA-801E-BF67-2625FF2B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049677-CF98-4FB8-9107-F6A5FE0F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914151-3099-854D-2F32-9C5B48C0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B07F97-235A-4B3E-D300-DEAC8CCB5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43E5CE-6414-0C1B-6F15-C7E98351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297C4C-E55C-97B4-5702-9284DFEC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A2FCA8-04D2-BAA8-6DE5-43D11228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8B7EB4-1942-FCE8-912C-00605F1B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1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79058-A23C-2FD3-F7B7-B0176A47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EEC760-2514-A509-44D3-CCC2FB3A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FCAD72-7679-990D-E1C8-31E82C9F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2F1757-9EF0-88D5-C75A-AB19117F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15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7621BC-AD12-C0E2-6F48-2A15C1B2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ABE887-249E-1CF6-BA35-722AB1DD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10B44F-DC04-0F66-4D80-207B215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8900C-685B-CBFB-0BF6-09AB6CE1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CE25C-BD9E-A572-D2C9-98568D44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0D6E80-46F9-4D48-02F0-7925221C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78F841-E086-0DB8-ED10-2140040B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C02865-64A9-97F6-283B-3277C088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D6281-3040-2161-8AA0-ECCA37DA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2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57FF8-9E25-B86A-4535-EB0FBB1F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784E30-8376-E033-8A42-548F4C2E7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20DFCF-A0C0-71EB-038A-3AFBF407E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2611B-4834-8F44-A814-28A0DE61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33365C-AD0C-31DB-DCCF-30C2E80F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71D709-333C-5116-5974-1069699D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97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E02E32-49CB-4F1F-6B18-698667D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EF119-8904-C2C7-AFED-281FD612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2F3DE-6FAB-2077-B7BB-775DAB16D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B3B7-6E24-48A2-8EBE-28A47C016195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4C649-C743-B70B-D9CF-307F0144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812C8-EA05-9EED-D11B-AF81E45A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94B43-9C70-4021-8ECC-25D1E5769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9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食品, 消火栓, ケーキ, ブルー が含まれている画像&#10;&#10;自動的に生成された説明">
            <a:extLst>
              <a:ext uri="{FF2B5EF4-FFF2-40B4-BE49-F238E27FC236}">
                <a16:creationId xmlns:a16="http://schemas.microsoft.com/office/drawing/2014/main" id="{764418ED-3EC5-093E-C6E1-61D8545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45F196-BE40-A275-6E3C-DC68A00BE4B8}"/>
              </a:ext>
            </a:extLst>
          </p:cNvPr>
          <p:cNvSpPr/>
          <p:nvPr/>
        </p:nvSpPr>
        <p:spPr>
          <a:xfrm>
            <a:off x="3810047" y="2309639"/>
            <a:ext cx="887405" cy="37497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EB0CAB-3A94-4A6E-6057-6FDB5111BDF6}"/>
              </a:ext>
            </a:extLst>
          </p:cNvPr>
          <p:cNvSpPr/>
          <p:nvPr/>
        </p:nvSpPr>
        <p:spPr>
          <a:xfrm>
            <a:off x="3867149" y="781050"/>
            <a:ext cx="472017" cy="47201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F331465-7ADD-667F-6897-8B7A354550AA}"/>
              </a:ext>
            </a:extLst>
          </p:cNvPr>
          <p:cNvSpPr/>
          <p:nvPr/>
        </p:nvSpPr>
        <p:spPr>
          <a:xfrm>
            <a:off x="3583517" y="647700"/>
            <a:ext cx="1638299" cy="132715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25482F-6304-AC4B-9B69-0703CFAF9958}"/>
              </a:ext>
            </a:extLst>
          </p:cNvPr>
          <p:cNvSpPr/>
          <p:nvPr/>
        </p:nvSpPr>
        <p:spPr>
          <a:xfrm>
            <a:off x="4768849" y="420159"/>
            <a:ext cx="2099734" cy="93239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99D785E-5ACA-E614-9BD5-9614BF0940B5}"/>
              </a:ext>
            </a:extLst>
          </p:cNvPr>
          <p:cNvSpPr/>
          <p:nvPr/>
        </p:nvSpPr>
        <p:spPr>
          <a:xfrm>
            <a:off x="4768849" y="1580091"/>
            <a:ext cx="1327151" cy="116311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1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勇大 髙橋</dc:creator>
  <cp:lastModifiedBy>勇大 髙橋</cp:lastModifiedBy>
  <cp:revision>1</cp:revision>
  <dcterms:created xsi:type="dcterms:W3CDTF">2022-11-24T08:23:56Z</dcterms:created>
  <dcterms:modified xsi:type="dcterms:W3CDTF">2022-11-24T09:23:25Z</dcterms:modified>
</cp:coreProperties>
</file>