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  <p:sldId id="267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4135"/>
            <a:ext cx="9144000" cy="3185160"/>
          </a:xfrm>
        </p:spPr>
        <p:txBody>
          <a:bodyPr/>
          <a:lstStyle/>
          <a:p>
            <a:r>
              <a:rPr lang="zh-CN" altLang="en-US" sz="7200" b="1" dirty="0">
                <a:latin typeface="Times New Roman" panose="02020603050405020304" charset="0"/>
                <a:cs typeface="Times New Roman" panose="02020603050405020304" charset="0"/>
              </a:rPr>
              <a:t>🦖</a:t>
            </a:r>
            <a:r>
              <a:rPr lang="en-US" altLang="en-US" sz="7200" b="1" dirty="0">
                <a:latin typeface="Times New Roman" panose="02020603050405020304" charset="0"/>
                <a:cs typeface="Times New Roman" panose="02020603050405020304" charset="0"/>
              </a:rPr>
              <a:t> Dino Game -Console C++ Project</a:t>
            </a:r>
            <a:endParaRPr lang="en-US" altLang="en-US" sz="72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</a:rPr>
              <a:t>🧪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 Sample Output &amp;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Gameplay Flow</a:t>
            </a:r>
            <a:b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1  Start screen → press any key to begin.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74090" y="1691005"/>
            <a:ext cx="9124950" cy="4316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2  Game loop:</a:t>
            </a:r>
            <a:b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</a:br>
            <a:r>
              <a:rPr lang="en-US" altLang="en-US" sz="3555">
                <a:latin typeface="Times New Roman" panose="02020603050405020304" charset="0"/>
                <a:cs typeface="Times New Roman" panose="02020603050405020304" charset="0"/>
                <a:sym typeface="+mn-ea"/>
              </a:rPr>
              <a:t>Draw screen → check input → update jump → update obstacles → check collision → increment score → repeat.</a:t>
            </a:r>
            <a:endParaRPr lang="en-US" altLang="en-US" sz="3555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2290"/>
            <a:ext cx="10515600" cy="4822190"/>
          </a:xfrm>
        </p:spPr>
        <p:txBody>
          <a:bodyPr>
            <a:normAutofit fontScale="25000"/>
          </a:bodyPr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 sz="112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(Dinosaur D jumps over moving cacti |)</a:t>
            </a:r>
            <a:endParaRPr lang="en-US" altLang="en-US" sz="112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12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040890"/>
            <a:ext cx="9429750" cy="4076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3  If collision → Game Over screen with final score. &amp; Press any key to exit.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835" y="1806575"/>
            <a:ext cx="9156065" cy="4211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1105" y="868680"/>
            <a:ext cx="10515600" cy="4351338"/>
          </a:xfrm>
        </p:spPr>
        <p:txBody>
          <a:bodyPr/>
          <a:p>
            <a:pPr marL="457200" lvl="1" indent="0">
              <a:buNone/>
            </a:pPr>
            <a:r>
              <a:rPr lang="en-US" sz="96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endParaRPr lang="en-US" sz="960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r>
              <a:rPr lang="en-US" sz="9600">
                <a:latin typeface="Times New Roman" panose="02020603050405020304" charset="0"/>
                <a:cs typeface="Times New Roman" panose="02020603050405020304" charset="0"/>
              </a:rPr>
              <a:t>    </a:t>
            </a:r>
            <a:r>
              <a:rPr lang="en-US" sz="9600" b="1">
                <a:latin typeface="Times New Roman" panose="02020603050405020304" charset="0"/>
                <a:cs typeface="Times New Roman" panose="02020603050405020304" charset="0"/>
              </a:rPr>
              <a:t>  Thank you !</a:t>
            </a:r>
            <a:endParaRPr lang="en-US" sz="9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📋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Project Description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Dino Game is a console-based endless-runner game implemented in C++.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 is inspired by the popular offline dinosaur game in Google Chrome, where a dinosaur runs endlessly and the player jumps to avoid obstacles.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game runs in the Windows console and uses Windows-specific libraries (conio.h, windows.h) to handle real-time keyboard input, sound effects, and screen control.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It also provides a score counter, jump mechanic, obstacles (cacti), and sound feedback.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🎮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Game Play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dinosaur (D) runs on the ground automatically.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player controls the dinosaur by pressing the SPACEBAR to jump.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Random cacti (|) appear and move from right to left.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player must jump over the cacti to avoid collision.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longer the player survives, the higher the score.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When the dinosaur collides with a cactus, the game ends with a Game Over sound and final score display.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🚀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Features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Real-time keyboard input for jumping.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Jump mechanic with smooth up &amp; down motion.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Moving obstacles (cacti) that spawn at random intervals.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Increasing score over time.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Sound effects (Beep) for: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Jump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Game Over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Clean and modern console UI with borders and live score.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✅ Fully commented and beginner-friendly C++ code.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🔧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Technical Details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Language: C++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Platform: Windows Console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Libraries Used: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&lt;iostream&gt; — basic input/output.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&lt;conio.h&gt; — for _kbhit() &amp; _getch() to detect key presses without waiting.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&lt;windows.h&gt; — for Sleep() (delay), Beep() (sound), and system("cls") (clear screen).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&lt;ctime&gt; — to seed the random number generator.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1300">
                <a:latin typeface="Times New Roman" panose="02020603050405020304" charset="0"/>
                <a:cs typeface="Times New Roman" panose="02020603050405020304" charset="0"/>
              </a:rPr>
              <a:t>&lt;vector&gt; — to store and manage multiple obstacles.</a:t>
            </a:r>
            <a:endParaRPr lang="en-US" altLang="en-US" sz="13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📜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Controls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Key	Action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🎮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SPACEBAR  - Jump over obstacle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🎮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Any key  - Start the game / Exit after Game Over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📝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How It Works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🦖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Dinosaur Position: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The dinosaur stays fixed horizontally but moves up and down when jumping.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🌵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Obstacle (Cactus):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Represented by |, spawned at the right edge, and moves left one step per frame.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🕹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Game Loop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/>
          </a:bodyPr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Checks for user input to jump.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Updates dinosaur position if jumping.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Updates obstacle positions.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Checks for collision.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Updates and displays score.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Refreshes the console screen each frame.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🎵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Sound Effects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Jump: High-pitched beep (Beep(1000, 100)).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Game Over: Low-pitched beep (Beep(400, 300)).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Jump → short beep.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Game Over → lower beep.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2577</Words>
  <Application>WPS Presentation</Application>
  <PresentationFormat>Widescreen</PresentationFormat>
  <Paragraphs>133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Office Theme</vt:lpstr>
      <vt:lpstr>🦖 Dino Game -Console C++ Project</vt:lpstr>
      <vt:lpstr>📋 Project Description</vt:lpstr>
      <vt:lpstr>🎮 Game Play</vt:lpstr>
      <vt:lpstr>🚀 Features</vt:lpstr>
      <vt:lpstr>🔧 Technical Details</vt:lpstr>
      <vt:lpstr>📜 Controls</vt:lpstr>
      <vt:lpstr>📝 How It Works</vt:lpstr>
      <vt:lpstr>🕹 Game Loop</vt:lpstr>
      <vt:lpstr>🎵 Sound Effects</vt:lpstr>
      <vt:lpstr>🧪 Sample Output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🦖 Dino Game — Console C++ Project</dc:title>
  <dc:creator/>
  <cp:lastModifiedBy>hp</cp:lastModifiedBy>
  <cp:revision>8</cp:revision>
  <dcterms:created xsi:type="dcterms:W3CDTF">2025-07-18T16:54:00Z</dcterms:created>
  <dcterms:modified xsi:type="dcterms:W3CDTF">2025-07-20T20:43:13Z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13A621D021A44A7DB33A28644414A988_12</vt:lpwstr>
  </property>
  <property fmtid="{D5CDD505-2E9C-101B-9397-08002B2CF9AE}" pid="3" name="KSOProductBuildVer">
    <vt:lpwstr>1033-12.2.0.21931</vt:lpwstr>
  </property>
</Properties>
</file>