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8"/>
  </p:notesMasterIdLst>
  <p:sldIdLst>
    <p:sldId id="256" r:id="rId2"/>
    <p:sldId id="257" r:id="rId3"/>
    <p:sldId id="258" r:id="rId4"/>
    <p:sldId id="265" r:id="rId5"/>
    <p:sldId id="259" r:id="rId6"/>
    <p:sldId id="260" r:id="rId7"/>
    <p:sldId id="272" r:id="rId8"/>
    <p:sldId id="273" r:id="rId9"/>
    <p:sldId id="274" r:id="rId10"/>
    <p:sldId id="262" r:id="rId11"/>
    <p:sldId id="268" r:id="rId12"/>
    <p:sldId id="269" r:id="rId13"/>
    <p:sldId id="263" r:id="rId14"/>
    <p:sldId id="270" r:id="rId15"/>
    <p:sldId id="271" r:id="rId16"/>
    <p:sldId id="264" r:id="rId17"/>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570">
          <p15:clr>
            <a:srgbClr val="9AA0A6"/>
          </p15:clr>
        </p15:guide>
        <p15:guide id="2" pos="5868">
          <p15:clr>
            <a:srgbClr val="9AA0A6"/>
          </p15:clr>
        </p15:guide>
        <p15:guide id="3" orient="horz" pos="1571">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9" roundtripDataSignature="AMtx7mhXQ1N1MafN4fY+Bs9ldogAdiZ6C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691" y="67"/>
      </p:cViewPr>
      <p:guideLst>
        <p:guide orient="horz" pos="1570"/>
        <p:guide pos="5868"/>
        <p:guide orient="horz" pos="157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0" name="Google Shape;70;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5" name="Google Shape;125;p3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rmAutofit/>
          </a:bodyPr>
          <a:lstStyle/>
          <a:p>
            <a:pPr marL="457200" marR="0" lvl="0" indent="-228600" algn="l" rtl="0">
              <a:lnSpc>
                <a:spcPct val="100000"/>
              </a:lnSpc>
              <a:spcBef>
                <a:spcPts val="0"/>
              </a:spcBef>
              <a:spcAft>
                <a:spcPts val="0"/>
              </a:spcAft>
              <a:buClr>
                <a:srgbClr val="000000"/>
              </a:buClr>
              <a:buSzPts val="1400"/>
              <a:buFont typeface="Arial"/>
              <a:buNone/>
            </a:pPr>
            <a:r>
              <a:rPr lang="en-US"/>
              <a:t>Keep observations </a:t>
            </a:r>
            <a:endParaRPr/>
          </a:p>
        </p:txBody>
      </p:sp>
      <p:sp>
        <p:nvSpPr>
          <p:cNvPr id="126" name="Google Shape;126;p3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10</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a:extLst>
            <a:ext uri="{FF2B5EF4-FFF2-40B4-BE49-F238E27FC236}">
              <a16:creationId xmlns:a16="http://schemas.microsoft.com/office/drawing/2014/main" id="{761C5962-7196-8FE7-FAE4-B09D7EB6D9BD}"/>
            </a:ext>
          </a:extLst>
        </p:cNvPr>
        <p:cNvGrpSpPr/>
        <p:nvPr/>
      </p:nvGrpSpPr>
      <p:grpSpPr>
        <a:xfrm>
          <a:off x="0" y="0"/>
          <a:ext cx="0" cy="0"/>
          <a:chOff x="0" y="0"/>
          <a:chExt cx="0" cy="0"/>
        </a:xfrm>
      </p:grpSpPr>
      <p:sp>
        <p:nvSpPr>
          <p:cNvPr id="124" name="Google Shape;124;p30:notes">
            <a:extLst>
              <a:ext uri="{FF2B5EF4-FFF2-40B4-BE49-F238E27FC236}">
                <a16:creationId xmlns:a16="http://schemas.microsoft.com/office/drawing/2014/main" id="{4322B6EE-EC30-ECFD-0974-C0F0E36AA7AB}"/>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5" name="Google Shape;125;p30:notes">
            <a:extLst>
              <a:ext uri="{FF2B5EF4-FFF2-40B4-BE49-F238E27FC236}">
                <a16:creationId xmlns:a16="http://schemas.microsoft.com/office/drawing/2014/main" id="{6057DC5F-51DB-C324-5904-0C1D6351F53E}"/>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rmAutofit/>
          </a:bodyPr>
          <a:lstStyle/>
          <a:p>
            <a:pPr marL="457200" marR="0" lvl="0" indent="-228600" algn="l" rtl="0">
              <a:lnSpc>
                <a:spcPct val="100000"/>
              </a:lnSpc>
              <a:spcBef>
                <a:spcPts val="0"/>
              </a:spcBef>
              <a:spcAft>
                <a:spcPts val="0"/>
              </a:spcAft>
              <a:buClr>
                <a:srgbClr val="000000"/>
              </a:buClr>
              <a:buSzPts val="1400"/>
              <a:buFont typeface="Arial"/>
              <a:buNone/>
            </a:pPr>
            <a:r>
              <a:rPr lang="en-US"/>
              <a:t>Keep observations </a:t>
            </a:r>
            <a:endParaRPr/>
          </a:p>
        </p:txBody>
      </p:sp>
      <p:sp>
        <p:nvSpPr>
          <p:cNvPr id="126" name="Google Shape;126;p30:notes">
            <a:extLst>
              <a:ext uri="{FF2B5EF4-FFF2-40B4-BE49-F238E27FC236}">
                <a16:creationId xmlns:a16="http://schemas.microsoft.com/office/drawing/2014/main" id="{BEB3125F-599F-1E71-E397-2A0AE2C2CE57}"/>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11</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9472072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a:extLst>
            <a:ext uri="{FF2B5EF4-FFF2-40B4-BE49-F238E27FC236}">
              <a16:creationId xmlns:a16="http://schemas.microsoft.com/office/drawing/2014/main" id="{3236720C-A39C-E008-3523-67D38E98E927}"/>
            </a:ext>
          </a:extLst>
        </p:cNvPr>
        <p:cNvGrpSpPr/>
        <p:nvPr/>
      </p:nvGrpSpPr>
      <p:grpSpPr>
        <a:xfrm>
          <a:off x="0" y="0"/>
          <a:ext cx="0" cy="0"/>
          <a:chOff x="0" y="0"/>
          <a:chExt cx="0" cy="0"/>
        </a:xfrm>
      </p:grpSpPr>
      <p:sp>
        <p:nvSpPr>
          <p:cNvPr id="124" name="Google Shape;124;p30:notes">
            <a:extLst>
              <a:ext uri="{FF2B5EF4-FFF2-40B4-BE49-F238E27FC236}">
                <a16:creationId xmlns:a16="http://schemas.microsoft.com/office/drawing/2014/main" id="{AA1F5D76-69B9-A1A4-EEA2-4888E613393C}"/>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5" name="Google Shape;125;p30:notes">
            <a:extLst>
              <a:ext uri="{FF2B5EF4-FFF2-40B4-BE49-F238E27FC236}">
                <a16:creationId xmlns:a16="http://schemas.microsoft.com/office/drawing/2014/main" id="{C351A9FE-CDD1-3B13-2DD1-24A9AB795245}"/>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rmAutofit/>
          </a:bodyPr>
          <a:lstStyle/>
          <a:p>
            <a:pPr marL="457200" marR="0" lvl="0" indent="-228600" algn="l" rtl="0">
              <a:lnSpc>
                <a:spcPct val="100000"/>
              </a:lnSpc>
              <a:spcBef>
                <a:spcPts val="0"/>
              </a:spcBef>
              <a:spcAft>
                <a:spcPts val="0"/>
              </a:spcAft>
              <a:buClr>
                <a:srgbClr val="000000"/>
              </a:buClr>
              <a:buSzPts val="1400"/>
              <a:buFont typeface="Arial"/>
              <a:buNone/>
            </a:pPr>
            <a:r>
              <a:rPr lang="en-US"/>
              <a:t>Keep observations </a:t>
            </a:r>
            <a:endParaRPr/>
          </a:p>
        </p:txBody>
      </p:sp>
      <p:sp>
        <p:nvSpPr>
          <p:cNvPr id="126" name="Google Shape;126;p30:notes">
            <a:extLst>
              <a:ext uri="{FF2B5EF4-FFF2-40B4-BE49-F238E27FC236}">
                <a16:creationId xmlns:a16="http://schemas.microsoft.com/office/drawing/2014/main" id="{710073B3-32D3-01AF-AA9E-EE8775FFE60B}"/>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12</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9355692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3" name="Google Shape;133;p3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rmAutofit/>
          </a:bodyPr>
          <a:lstStyle/>
          <a:p>
            <a:pPr marL="457200" marR="0" lvl="0" indent="-228600" algn="l" rtl="0">
              <a:lnSpc>
                <a:spcPct val="100000"/>
              </a:lnSpc>
              <a:spcBef>
                <a:spcPts val="0"/>
              </a:spcBef>
              <a:spcAft>
                <a:spcPts val="0"/>
              </a:spcAft>
              <a:buClr>
                <a:srgbClr val="000000"/>
              </a:buClr>
              <a:buSzPts val="1400"/>
              <a:buFont typeface="Arial"/>
              <a:buNone/>
            </a:pPr>
            <a:r>
              <a:rPr lang="en-US"/>
              <a:t>Add graphical </a:t>
            </a:r>
            <a:endParaRPr/>
          </a:p>
        </p:txBody>
      </p:sp>
      <p:sp>
        <p:nvSpPr>
          <p:cNvPr id="134" name="Google Shape;134;p3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13</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a:extLst>
            <a:ext uri="{FF2B5EF4-FFF2-40B4-BE49-F238E27FC236}">
              <a16:creationId xmlns:a16="http://schemas.microsoft.com/office/drawing/2014/main" id="{266BEEC2-8CAB-E799-6F2A-20C8EF2B8C34}"/>
            </a:ext>
          </a:extLst>
        </p:cNvPr>
        <p:cNvGrpSpPr/>
        <p:nvPr/>
      </p:nvGrpSpPr>
      <p:grpSpPr>
        <a:xfrm>
          <a:off x="0" y="0"/>
          <a:ext cx="0" cy="0"/>
          <a:chOff x="0" y="0"/>
          <a:chExt cx="0" cy="0"/>
        </a:xfrm>
      </p:grpSpPr>
      <p:sp>
        <p:nvSpPr>
          <p:cNvPr id="132" name="Google Shape;132;p32:notes">
            <a:extLst>
              <a:ext uri="{FF2B5EF4-FFF2-40B4-BE49-F238E27FC236}">
                <a16:creationId xmlns:a16="http://schemas.microsoft.com/office/drawing/2014/main" id="{400187FE-DA10-6214-FEB1-3C0C52CDDD6F}"/>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3" name="Google Shape;133;p32:notes">
            <a:extLst>
              <a:ext uri="{FF2B5EF4-FFF2-40B4-BE49-F238E27FC236}">
                <a16:creationId xmlns:a16="http://schemas.microsoft.com/office/drawing/2014/main" id="{C02BE2FB-45FD-278E-BFA4-6E3377DFC807}"/>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rmAutofit/>
          </a:bodyPr>
          <a:lstStyle/>
          <a:p>
            <a:pPr marL="457200" marR="0" lvl="0" indent="-228600" algn="l" rtl="0">
              <a:lnSpc>
                <a:spcPct val="100000"/>
              </a:lnSpc>
              <a:spcBef>
                <a:spcPts val="0"/>
              </a:spcBef>
              <a:spcAft>
                <a:spcPts val="0"/>
              </a:spcAft>
              <a:buClr>
                <a:srgbClr val="000000"/>
              </a:buClr>
              <a:buSzPts val="1400"/>
              <a:buFont typeface="Arial"/>
              <a:buNone/>
            </a:pPr>
            <a:r>
              <a:rPr lang="en-US"/>
              <a:t>Add graphical </a:t>
            </a:r>
            <a:endParaRPr/>
          </a:p>
        </p:txBody>
      </p:sp>
      <p:sp>
        <p:nvSpPr>
          <p:cNvPr id="134" name="Google Shape;134;p32:notes">
            <a:extLst>
              <a:ext uri="{FF2B5EF4-FFF2-40B4-BE49-F238E27FC236}">
                <a16:creationId xmlns:a16="http://schemas.microsoft.com/office/drawing/2014/main" id="{AD3474EF-18BE-542E-D309-202471C36C08}"/>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14</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1525028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a:extLst>
            <a:ext uri="{FF2B5EF4-FFF2-40B4-BE49-F238E27FC236}">
              <a16:creationId xmlns:a16="http://schemas.microsoft.com/office/drawing/2014/main" id="{E0444F54-447F-5BE0-D707-17FAB0B3BB03}"/>
            </a:ext>
          </a:extLst>
        </p:cNvPr>
        <p:cNvGrpSpPr/>
        <p:nvPr/>
      </p:nvGrpSpPr>
      <p:grpSpPr>
        <a:xfrm>
          <a:off x="0" y="0"/>
          <a:ext cx="0" cy="0"/>
          <a:chOff x="0" y="0"/>
          <a:chExt cx="0" cy="0"/>
        </a:xfrm>
      </p:grpSpPr>
      <p:sp>
        <p:nvSpPr>
          <p:cNvPr id="132" name="Google Shape;132;p32:notes">
            <a:extLst>
              <a:ext uri="{FF2B5EF4-FFF2-40B4-BE49-F238E27FC236}">
                <a16:creationId xmlns:a16="http://schemas.microsoft.com/office/drawing/2014/main" id="{421773E4-2D0F-ECBE-BD98-B8C6B9738E6C}"/>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3" name="Google Shape;133;p32:notes">
            <a:extLst>
              <a:ext uri="{FF2B5EF4-FFF2-40B4-BE49-F238E27FC236}">
                <a16:creationId xmlns:a16="http://schemas.microsoft.com/office/drawing/2014/main" id="{9445FA53-0F12-4520-03DE-3E91CB198263}"/>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rmAutofit/>
          </a:bodyPr>
          <a:lstStyle/>
          <a:p>
            <a:pPr marL="457200" marR="0" lvl="0" indent="-228600" algn="l" rtl="0">
              <a:lnSpc>
                <a:spcPct val="100000"/>
              </a:lnSpc>
              <a:spcBef>
                <a:spcPts val="0"/>
              </a:spcBef>
              <a:spcAft>
                <a:spcPts val="0"/>
              </a:spcAft>
              <a:buClr>
                <a:srgbClr val="000000"/>
              </a:buClr>
              <a:buSzPts val="1400"/>
              <a:buFont typeface="Arial"/>
              <a:buNone/>
            </a:pPr>
            <a:r>
              <a:rPr lang="en-US"/>
              <a:t>Add graphical </a:t>
            </a:r>
            <a:endParaRPr/>
          </a:p>
        </p:txBody>
      </p:sp>
      <p:sp>
        <p:nvSpPr>
          <p:cNvPr id="134" name="Google Shape;134;p32:notes">
            <a:extLst>
              <a:ext uri="{FF2B5EF4-FFF2-40B4-BE49-F238E27FC236}">
                <a16:creationId xmlns:a16="http://schemas.microsoft.com/office/drawing/2014/main" id="{EF2FFF48-ECC5-71B3-B338-C949C74C62FE}"/>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15</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4108560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6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2" name="Google Shape;142;p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f3a8d4be09_2_18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Change </a:t>
            </a:r>
            <a:endParaRPr/>
          </a:p>
        </p:txBody>
      </p:sp>
      <p:sp>
        <p:nvSpPr>
          <p:cNvPr id="79" name="Google Shape;79;gf3a8d4be09_2_1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7" name="Google Shape;87;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a:extLst>
            <a:ext uri="{FF2B5EF4-FFF2-40B4-BE49-F238E27FC236}">
              <a16:creationId xmlns:a16="http://schemas.microsoft.com/office/drawing/2014/main" id="{BA67FA36-9F56-7BA1-D87D-D6D60B540DE9}"/>
            </a:ext>
          </a:extLst>
        </p:cNvPr>
        <p:cNvGrpSpPr/>
        <p:nvPr/>
      </p:nvGrpSpPr>
      <p:grpSpPr>
        <a:xfrm>
          <a:off x="0" y="0"/>
          <a:ext cx="0" cy="0"/>
          <a:chOff x="0" y="0"/>
          <a:chExt cx="0" cy="0"/>
        </a:xfrm>
      </p:grpSpPr>
      <p:sp>
        <p:nvSpPr>
          <p:cNvPr id="92" name="Google Shape;92;gf3a8d4be09_2_92:notes">
            <a:extLst>
              <a:ext uri="{FF2B5EF4-FFF2-40B4-BE49-F238E27FC236}">
                <a16:creationId xmlns:a16="http://schemas.microsoft.com/office/drawing/2014/main" id="{976B8857-591A-E9AD-5669-AD6FE84450BE}"/>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3" name="Google Shape;93;gf3a8d4be09_2_92:notes">
            <a:extLst>
              <a:ext uri="{FF2B5EF4-FFF2-40B4-BE49-F238E27FC236}">
                <a16:creationId xmlns:a16="http://schemas.microsoft.com/office/drawing/2014/main" id="{16C36D24-9417-E123-7347-B1EBFE48017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3525465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f3a8d4be09_2_9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3" name="Google Shape;93;gf3a8d4be09_2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1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4" name="Google Shape;104;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US" sz="1200"/>
              <a:t>EDA is used for </a:t>
            </a:r>
            <a:r>
              <a:rPr lang="en-US" sz="1200" b="1"/>
              <a:t>seeing what the data can tell us before the modeling task</a:t>
            </a:r>
            <a:r>
              <a:rPr lang="en-US" sz="1200"/>
              <a:t>.</a:t>
            </a:r>
            <a:endParaRPr/>
          </a:p>
          <a:p>
            <a:pPr marL="0" lvl="0" indent="0" algn="l" rtl="0">
              <a:lnSpc>
                <a:spcPct val="100000"/>
              </a:lnSpc>
              <a:spcBef>
                <a:spcPts val="0"/>
              </a:spcBef>
              <a:spcAft>
                <a:spcPts val="0"/>
              </a:spcAft>
              <a:buSzPts val="1400"/>
              <a:buNone/>
            </a:pPr>
            <a:endParaRPr sz="1200"/>
          </a:p>
          <a:p>
            <a:pPr marL="0" lvl="0" indent="0" algn="l" rtl="0">
              <a:lnSpc>
                <a:spcPct val="100000"/>
              </a:lnSpc>
              <a:spcBef>
                <a:spcPts val="0"/>
              </a:spcBef>
              <a:spcAft>
                <a:spcPts val="0"/>
              </a:spcAft>
              <a:buSzPts val="1400"/>
              <a:buNone/>
            </a:pPr>
            <a:r>
              <a:rPr lang="en-US" sz="1200"/>
              <a:t>Change</a:t>
            </a:r>
            <a:endParaRPr/>
          </a:p>
          <a:p>
            <a:pPr marL="0" lvl="0" indent="0" algn="l" rtl="0">
              <a:lnSpc>
                <a:spcPct val="100000"/>
              </a:lnSpc>
              <a:spcBef>
                <a:spcPts val="0"/>
              </a:spcBef>
              <a:spcAft>
                <a:spcPts val="0"/>
              </a:spcAft>
              <a:buSzPts val="1400"/>
              <a:buNone/>
            </a:pPr>
            <a:endParaRPr/>
          </a:p>
        </p:txBody>
      </p:sp>
      <p:sp>
        <p:nvSpPr>
          <p:cNvPr id="110" name="Google Shape;110;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a:extLst>
            <a:ext uri="{FF2B5EF4-FFF2-40B4-BE49-F238E27FC236}">
              <a16:creationId xmlns:a16="http://schemas.microsoft.com/office/drawing/2014/main" id="{C8806C5D-8650-B8F2-809E-AC0AC3857212}"/>
            </a:ext>
          </a:extLst>
        </p:cNvPr>
        <p:cNvGrpSpPr/>
        <p:nvPr/>
      </p:nvGrpSpPr>
      <p:grpSpPr>
        <a:xfrm>
          <a:off x="0" y="0"/>
          <a:ext cx="0" cy="0"/>
          <a:chOff x="0" y="0"/>
          <a:chExt cx="0" cy="0"/>
        </a:xfrm>
      </p:grpSpPr>
      <p:sp>
        <p:nvSpPr>
          <p:cNvPr id="109" name="Google Shape;109;p25:notes">
            <a:extLst>
              <a:ext uri="{FF2B5EF4-FFF2-40B4-BE49-F238E27FC236}">
                <a16:creationId xmlns:a16="http://schemas.microsoft.com/office/drawing/2014/main" id="{5C1BA2E0-65E9-B2E8-6EEF-1C298E3271C2}"/>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US" sz="1200"/>
              <a:t>EDA is used for </a:t>
            </a:r>
            <a:r>
              <a:rPr lang="en-US" sz="1200" b="1"/>
              <a:t>seeing what the data can tell us before the modeling task</a:t>
            </a:r>
            <a:r>
              <a:rPr lang="en-US" sz="1200"/>
              <a:t>.</a:t>
            </a:r>
            <a:endParaRPr/>
          </a:p>
          <a:p>
            <a:pPr marL="0" lvl="0" indent="0" algn="l" rtl="0">
              <a:lnSpc>
                <a:spcPct val="100000"/>
              </a:lnSpc>
              <a:spcBef>
                <a:spcPts val="0"/>
              </a:spcBef>
              <a:spcAft>
                <a:spcPts val="0"/>
              </a:spcAft>
              <a:buSzPts val="1400"/>
              <a:buNone/>
            </a:pPr>
            <a:endParaRPr sz="1200"/>
          </a:p>
          <a:p>
            <a:pPr marL="0" lvl="0" indent="0" algn="l" rtl="0">
              <a:lnSpc>
                <a:spcPct val="100000"/>
              </a:lnSpc>
              <a:spcBef>
                <a:spcPts val="0"/>
              </a:spcBef>
              <a:spcAft>
                <a:spcPts val="0"/>
              </a:spcAft>
              <a:buSzPts val="1400"/>
              <a:buNone/>
            </a:pPr>
            <a:r>
              <a:rPr lang="en-US" sz="1200"/>
              <a:t>Change</a:t>
            </a:r>
            <a:endParaRPr/>
          </a:p>
          <a:p>
            <a:pPr marL="0" lvl="0" indent="0" algn="l" rtl="0">
              <a:lnSpc>
                <a:spcPct val="100000"/>
              </a:lnSpc>
              <a:spcBef>
                <a:spcPts val="0"/>
              </a:spcBef>
              <a:spcAft>
                <a:spcPts val="0"/>
              </a:spcAft>
              <a:buSzPts val="1400"/>
              <a:buNone/>
            </a:pPr>
            <a:endParaRPr/>
          </a:p>
        </p:txBody>
      </p:sp>
      <p:sp>
        <p:nvSpPr>
          <p:cNvPr id="110" name="Google Shape;110;p25:notes">
            <a:extLst>
              <a:ext uri="{FF2B5EF4-FFF2-40B4-BE49-F238E27FC236}">
                <a16:creationId xmlns:a16="http://schemas.microsoft.com/office/drawing/2014/main" id="{9F7BE54E-442A-2E14-48E5-28E4BE9CD18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890744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a:extLst>
            <a:ext uri="{FF2B5EF4-FFF2-40B4-BE49-F238E27FC236}">
              <a16:creationId xmlns:a16="http://schemas.microsoft.com/office/drawing/2014/main" id="{4B50F9B3-24DF-91F0-1601-CC84D61606DF}"/>
            </a:ext>
          </a:extLst>
        </p:cNvPr>
        <p:cNvGrpSpPr/>
        <p:nvPr/>
      </p:nvGrpSpPr>
      <p:grpSpPr>
        <a:xfrm>
          <a:off x="0" y="0"/>
          <a:ext cx="0" cy="0"/>
          <a:chOff x="0" y="0"/>
          <a:chExt cx="0" cy="0"/>
        </a:xfrm>
      </p:grpSpPr>
      <p:sp>
        <p:nvSpPr>
          <p:cNvPr id="109" name="Google Shape;109;p25:notes">
            <a:extLst>
              <a:ext uri="{FF2B5EF4-FFF2-40B4-BE49-F238E27FC236}">
                <a16:creationId xmlns:a16="http://schemas.microsoft.com/office/drawing/2014/main" id="{DD94E381-150F-80C8-679F-04AEC6D1B781}"/>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US" sz="1200"/>
              <a:t>EDA is used for </a:t>
            </a:r>
            <a:r>
              <a:rPr lang="en-US" sz="1200" b="1"/>
              <a:t>seeing what the data can tell us before the modeling task</a:t>
            </a:r>
            <a:r>
              <a:rPr lang="en-US" sz="1200"/>
              <a:t>.</a:t>
            </a:r>
            <a:endParaRPr/>
          </a:p>
          <a:p>
            <a:pPr marL="0" lvl="0" indent="0" algn="l" rtl="0">
              <a:lnSpc>
                <a:spcPct val="100000"/>
              </a:lnSpc>
              <a:spcBef>
                <a:spcPts val="0"/>
              </a:spcBef>
              <a:spcAft>
                <a:spcPts val="0"/>
              </a:spcAft>
              <a:buSzPts val="1400"/>
              <a:buNone/>
            </a:pPr>
            <a:endParaRPr sz="1200"/>
          </a:p>
          <a:p>
            <a:pPr marL="0" lvl="0" indent="0" algn="l" rtl="0">
              <a:lnSpc>
                <a:spcPct val="100000"/>
              </a:lnSpc>
              <a:spcBef>
                <a:spcPts val="0"/>
              </a:spcBef>
              <a:spcAft>
                <a:spcPts val="0"/>
              </a:spcAft>
              <a:buSzPts val="1400"/>
              <a:buNone/>
            </a:pPr>
            <a:r>
              <a:rPr lang="en-US" sz="1200"/>
              <a:t>Change</a:t>
            </a:r>
            <a:endParaRPr/>
          </a:p>
          <a:p>
            <a:pPr marL="0" lvl="0" indent="0" algn="l" rtl="0">
              <a:lnSpc>
                <a:spcPct val="100000"/>
              </a:lnSpc>
              <a:spcBef>
                <a:spcPts val="0"/>
              </a:spcBef>
              <a:spcAft>
                <a:spcPts val="0"/>
              </a:spcAft>
              <a:buSzPts val="1400"/>
              <a:buNone/>
            </a:pPr>
            <a:endParaRPr/>
          </a:p>
        </p:txBody>
      </p:sp>
      <p:sp>
        <p:nvSpPr>
          <p:cNvPr id="110" name="Google Shape;110;p25:notes">
            <a:extLst>
              <a:ext uri="{FF2B5EF4-FFF2-40B4-BE49-F238E27FC236}">
                <a16:creationId xmlns:a16="http://schemas.microsoft.com/office/drawing/2014/main" id="{7930DE6E-EA4B-9AA9-7B73-2633F4E18FE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9217314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5"/>
        <p:cNvGrpSpPr/>
        <p:nvPr/>
      </p:nvGrpSpPr>
      <p:grpSpPr>
        <a:xfrm>
          <a:off x="0" y="0"/>
          <a:ext cx="0" cy="0"/>
          <a:chOff x="0" y="0"/>
          <a:chExt cx="0" cy="0"/>
        </a:xfrm>
      </p:grpSpPr>
      <p:sp>
        <p:nvSpPr>
          <p:cNvPr id="16" name="Google Shape;16;p39"/>
          <p:cNvSpPr txBox="1">
            <a:spLocks noGrp="1"/>
          </p:cNvSpPr>
          <p:nvPr>
            <p:ph type="title"/>
          </p:nvPr>
        </p:nvSpPr>
        <p:spPr>
          <a:xfrm>
            <a:off x="838200" y="365125"/>
            <a:ext cx="10515600" cy="1325563"/>
          </a:xfrm>
          <a:prstGeom prst="rect">
            <a:avLst/>
          </a:prstGeom>
          <a:noFill/>
          <a:ln>
            <a:noFill/>
          </a:ln>
        </p:spPr>
        <p:txBody>
          <a:bodyPr spcFirstLastPara="1" wrap="square" lIns="91400" tIns="45675" rIns="91400" bIns="45675"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39"/>
          <p:cNvSpPr txBox="1">
            <a:spLocks noGrp="1"/>
          </p:cNvSpPr>
          <p:nvPr>
            <p:ph type="body" idx="1"/>
          </p:nvPr>
        </p:nvSpPr>
        <p:spPr>
          <a:xfrm>
            <a:off x="838200" y="1825625"/>
            <a:ext cx="10515600" cy="4351339"/>
          </a:xfrm>
          <a:prstGeom prst="rect">
            <a:avLst/>
          </a:prstGeom>
          <a:noFill/>
          <a:ln>
            <a:noFill/>
          </a:ln>
        </p:spPr>
        <p:txBody>
          <a:bodyPr spcFirstLastPara="1" wrap="square" lIns="91400" tIns="45675" rIns="91400" bIns="45675"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 name="Google Shape;18;p39"/>
          <p:cNvSpPr txBox="1">
            <a:spLocks noGrp="1"/>
          </p:cNvSpPr>
          <p:nvPr>
            <p:ph type="dt" idx="10"/>
          </p:nvPr>
        </p:nvSpPr>
        <p:spPr>
          <a:xfrm>
            <a:off x="838200" y="6356352"/>
            <a:ext cx="2743200" cy="365125"/>
          </a:xfrm>
          <a:prstGeom prst="rect">
            <a:avLst/>
          </a:prstGeom>
          <a:noFill/>
          <a:ln>
            <a:noFill/>
          </a:ln>
        </p:spPr>
        <p:txBody>
          <a:bodyPr spcFirstLastPara="1" wrap="square" lIns="91400" tIns="45675" rIns="91400" bIns="4567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39"/>
          <p:cNvSpPr txBox="1">
            <a:spLocks noGrp="1"/>
          </p:cNvSpPr>
          <p:nvPr>
            <p:ph type="ftr" idx="11"/>
          </p:nvPr>
        </p:nvSpPr>
        <p:spPr>
          <a:xfrm>
            <a:off x="4038600" y="6356352"/>
            <a:ext cx="4114800" cy="365125"/>
          </a:xfrm>
          <a:prstGeom prst="rect">
            <a:avLst/>
          </a:prstGeom>
          <a:noFill/>
          <a:ln>
            <a:noFill/>
          </a:ln>
        </p:spPr>
        <p:txBody>
          <a:bodyPr spcFirstLastPara="1" wrap="square" lIns="91400" tIns="45675" rIns="91400" bIns="4567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39"/>
          <p:cNvSpPr txBox="1">
            <a:spLocks noGrp="1"/>
          </p:cNvSpPr>
          <p:nvPr>
            <p:ph type="sldNum" idx="12"/>
          </p:nvPr>
        </p:nvSpPr>
        <p:spPr>
          <a:xfrm>
            <a:off x="8610600" y="6356352"/>
            <a:ext cx="2743200" cy="365125"/>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1">
  <p:cSld name="Title and Content">
    <p:spTree>
      <p:nvGrpSpPr>
        <p:cNvPr id="1" name="Shape 21"/>
        <p:cNvGrpSpPr/>
        <p:nvPr/>
      </p:nvGrpSpPr>
      <p:grpSpPr>
        <a:xfrm>
          <a:off x="0" y="0"/>
          <a:ext cx="0" cy="0"/>
          <a:chOff x="0" y="0"/>
          <a:chExt cx="0" cy="0"/>
        </a:xfrm>
      </p:grpSpPr>
      <p:sp>
        <p:nvSpPr>
          <p:cNvPr id="22" name="Google Shape;22;gf3a8d4be09_2_86"/>
          <p:cNvSpPr/>
          <p:nvPr/>
        </p:nvSpPr>
        <p:spPr>
          <a:xfrm>
            <a:off x="0" y="3"/>
            <a:ext cx="12192000" cy="819300"/>
          </a:xfrm>
          <a:prstGeom prst="rect">
            <a:avLst/>
          </a:prstGeom>
          <a:solidFill>
            <a:srgbClr val="D5DBE5"/>
          </a:solidFill>
          <a:ln>
            <a:noFill/>
          </a:ln>
        </p:spPr>
        <p:txBody>
          <a:bodyPr spcFirstLastPara="1" wrap="square" lIns="91400" tIns="45675" rIns="91400" bIns="45675"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900" b="0" i="0" u="none" strike="noStrike" cap="none">
              <a:solidFill>
                <a:schemeClr val="lt1"/>
              </a:solidFill>
              <a:latin typeface="Calibri"/>
              <a:ea typeface="Calibri"/>
              <a:cs typeface="Calibri"/>
              <a:sym typeface="Calibri"/>
            </a:endParaRPr>
          </a:p>
        </p:txBody>
      </p:sp>
      <p:sp>
        <p:nvSpPr>
          <p:cNvPr id="23" name="Google Shape;23;gf3a8d4be09_2_86"/>
          <p:cNvSpPr txBox="1">
            <a:spLocks noGrp="1"/>
          </p:cNvSpPr>
          <p:nvPr>
            <p:ph type="title"/>
          </p:nvPr>
        </p:nvSpPr>
        <p:spPr>
          <a:xfrm>
            <a:off x="228600" y="187044"/>
            <a:ext cx="10515600" cy="517024"/>
          </a:xfrm>
          <a:prstGeom prst="rect">
            <a:avLst/>
          </a:prstGeom>
          <a:noFill/>
          <a:ln>
            <a:noFill/>
          </a:ln>
        </p:spPr>
        <p:txBody>
          <a:bodyPr spcFirstLastPara="1" wrap="square" lIns="91400" tIns="45675" rIns="91400" bIns="45675" anchor="ctr" anchorCtr="0">
            <a:spAutoFit/>
          </a:bodyPr>
          <a:lstStyle>
            <a:lvl1pPr lvl="0" algn="l">
              <a:lnSpc>
                <a:spcPct val="90000"/>
              </a:lnSpc>
              <a:spcBef>
                <a:spcPts val="0"/>
              </a:spcBef>
              <a:spcAft>
                <a:spcPts val="0"/>
              </a:spcAft>
              <a:buClr>
                <a:schemeClr val="dk1"/>
              </a:buClr>
              <a:buSzPts val="3000"/>
              <a:buFont typeface="Georgia"/>
              <a:buNone/>
              <a:defRPr sz="3100">
                <a:solidFill>
                  <a:schemeClr val="dk1"/>
                </a:solidFill>
                <a:latin typeface="Georgia"/>
                <a:ea typeface="Georgia"/>
                <a:cs typeface="Georgia"/>
                <a:sym typeface="Georgi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gf3a8d4be09_2_86"/>
          <p:cNvSpPr txBox="1">
            <a:spLocks noGrp="1"/>
          </p:cNvSpPr>
          <p:nvPr>
            <p:ph type="sldNum" idx="12"/>
          </p:nvPr>
        </p:nvSpPr>
        <p:spPr>
          <a:xfrm>
            <a:off x="11639549" y="6350003"/>
            <a:ext cx="390600" cy="288900"/>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cxnSp>
        <p:nvCxnSpPr>
          <p:cNvPr id="25" name="Google Shape;25;gf3a8d4be09_2_86"/>
          <p:cNvCxnSpPr/>
          <p:nvPr/>
        </p:nvCxnSpPr>
        <p:spPr>
          <a:xfrm>
            <a:off x="0" y="6457951"/>
            <a:ext cx="9608400" cy="0"/>
          </a:xfrm>
          <a:prstGeom prst="straightConnector1">
            <a:avLst/>
          </a:prstGeom>
          <a:noFill/>
          <a:ln w="9525" cap="flat" cmpd="sng">
            <a:solidFill>
              <a:schemeClr val="accent1"/>
            </a:solidFill>
            <a:prstDash val="solid"/>
            <a:miter lim="800000"/>
            <a:headEnd type="none" w="sm" len="sm"/>
            <a:tailEnd type="none" w="sm" len="sm"/>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6_Title and Content">
    <p:spTree>
      <p:nvGrpSpPr>
        <p:cNvPr id="1" name="Shape 26"/>
        <p:cNvGrpSpPr/>
        <p:nvPr/>
      </p:nvGrpSpPr>
      <p:grpSpPr>
        <a:xfrm>
          <a:off x="0" y="0"/>
          <a:ext cx="0" cy="0"/>
          <a:chOff x="0" y="0"/>
          <a:chExt cx="0" cy="0"/>
        </a:xfrm>
      </p:grpSpPr>
      <p:sp>
        <p:nvSpPr>
          <p:cNvPr id="27" name="Google Shape;27;p61"/>
          <p:cNvSpPr/>
          <p:nvPr/>
        </p:nvSpPr>
        <p:spPr>
          <a:xfrm>
            <a:off x="0" y="13"/>
            <a:ext cx="12192000" cy="819151"/>
          </a:xfrm>
          <a:prstGeom prst="rect">
            <a:avLst/>
          </a:prstGeom>
          <a:solidFill>
            <a:srgbClr val="D5DBE5"/>
          </a:solidFill>
          <a:ln>
            <a:noFill/>
          </a:ln>
        </p:spPr>
        <p:txBody>
          <a:bodyPr spcFirstLastPara="1" wrap="square" lIns="91400" tIns="45675" rIns="91400" bIns="45675" anchor="ctr" anchorCtr="0">
            <a:noAutofit/>
          </a:bodyPr>
          <a:lstStyle/>
          <a:p>
            <a:pPr marL="0" marR="0" lvl="0" indent="0" algn="ctr" rtl="0">
              <a:lnSpc>
                <a:spcPct val="100000"/>
              </a:lnSpc>
              <a:spcBef>
                <a:spcPts val="0"/>
              </a:spcBef>
              <a:spcAft>
                <a:spcPts val="0"/>
              </a:spcAft>
              <a:buClr>
                <a:srgbClr val="000000"/>
              </a:buClr>
              <a:buSzPts val="1900"/>
              <a:buFont typeface="Arial"/>
              <a:buNone/>
            </a:pPr>
            <a:endParaRPr sz="1900" b="0" i="0" u="none" strike="noStrike" cap="none">
              <a:solidFill>
                <a:schemeClr val="lt1"/>
              </a:solidFill>
              <a:latin typeface="Calibri"/>
              <a:ea typeface="Calibri"/>
              <a:cs typeface="Calibri"/>
              <a:sym typeface="Calibri"/>
            </a:endParaRPr>
          </a:p>
        </p:txBody>
      </p:sp>
      <p:sp>
        <p:nvSpPr>
          <p:cNvPr id="28" name="Google Shape;28;p61"/>
          <p:cNvSpPr txBox="1">
            <a:spLocks noGrp="1"/>
          </p:cNvSpPr>
          <p:nvPr>
            <p:ph type="title"/>
          </p:nvPr>
        </p:nvSpPr>
        <p:spPr>
          <a:xfrm>
            <a:off x="228600" y="184714"/>
            <a:ext cx="10515600" cy="521639"/>
          </a:xfrm>
          <a:prstGeom prst="rect">
            <a:avLst/>
          </a:prstGeom>
          <a:noFill/>
          <a:ln>
            <a:noFill/>
          </a:ln>
        </p:spPr>
        <p:txBody>
          <a:bodyPr spcFirstLastPara="1" wrap="square" lIns="91400" tIns="45675" rIns="91400" bIns="45675" anchor="ctr" anchorCtr="0">
            <a:spAutoFit/>
          </a:bodyPr>
          <a:lstStyle>
            <a:lvl1pPr lvl="0" algn="l">
              <a:lnSpc>
                <a:spcPct val="90000"/>
              </a:lnSpc>
              <a:spcBef>
                <a:spcPts val="0"/>
              </a:spcBef>
              <a:spcAft>
                <a:spcPts val="0"/>
              </a:spcAft>
              <a:buClr>
                <a:schemeClr val="dk1"/>
              </a:buClr>
              <a:buSzPts val="2300"/>
              <a:buFont typeface="Georgia"/>
              <a:buNone/>
              <a:defRPr sz="3100">
                <a:solidFill>
                  <a:schemeClr val="dk1"/>
                </a:solidFill>
                <a:latin typeface="Georgia"/>
                <a:ea typeface="Georgia"/>
                <a:cs typeface="Georgia"/>
                <a:sym typeface="Georgia"/>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a:endParaRPr/>
          </a:p>
        </p:txBody>
      </p:sp>
      <p:sp>
        <p:nvSpPr>
          <p:cNvPr id="29" name="Google Shape;29;p61"/>
          <p:cNvSpPr txBox="1">
            <a:spLocks noGrp="1"/>
          </p:cNvSpPr>
          <p:nvPr>
            <p:ph type="sldNum" idx="12"/>
          </p:nvPr>
        </p:nvSpPr>
        <p:spPr>
          <a:xfrm>
            <a:off x="11639552" y="6350000"/>
            <a:ext cx="390525" cy="288925"/>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cxnSp>
        <p:nvCxnSpPr>
          <p:cNvPr id="30" name="Google Shape;30;p61"/>
          <p:cNvCxnSpPr/>
          <p:nvPr/>
        </p:nvCxnSpPr>
        <p:spPr>
          <a:xfrm>
            <a:off x="13" y="6457951"/>
            <a:ext cx="9608457" cy="0"/>
          </a:xfrm>
          <a:prstGeom prst="straightConnector1">
            <a:avLst/>
          </a:prstGeom>
          <a:noFill/>
          <a:ln w="9525" cap="flat" cmpd="sng">
            <a:solidFill>
              <a:schemeClr val="accent1"/>
            </a:solidFill>
            <a:prstDash val="solid"/>
            <a:miter lim="800000"/>
            <a:headEnd type="none" w="sm" len="sm"/>
            <a:tailEnd type="none" w="sm" len="sm"/>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1"/>
        <p:cNvGrpSpPr/>
        <p:nvPr/>
      </p:nvGrpSpPr>
      <p:grpSpPr>
        <a:xfrm>
          <a:off x="0" y="0"/>
          <a:ext cx="0" cy="0"/>
          <a:chOff x="0" y="0"/>
          <a:chExt cx="0" cy="0"/>
        </a:xfrm>
      </p:grpSpPr>
      <p:sp>
        <p:nvSpPr>
          <p:cNvPr id="32" name="Google Shape;32;p40"/>
          <p:cNvSpPr txBox="1">
            <a:spLocks noGrp="1"/>
          </p:cNvSpPr>
          <p:nvPr>
            <p:ph type="title"/>
          </p:nvPr>
        </p:nvSpPr>
        <p:spPr>
          <a:xfrm>
            <a:off x="831851" y="1709750"/>
            <a:ext cx="10515600" cy="2852737"/>
          </a:xfrm>
          <a:prstGeom prst="rect">
            <a:avLst/>
          </a:prstGeom>
          <a:noFill/>
          <a:ln>
            <a:noFill/>
          </a:ln>
        </p:spPr>
        <p:txBody>
          <a:bodyPr spcFirstLastPara="1" wrap="square" lIns="91400" tIns="45675" rIns="91400" bIns="45675"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40"/>
          <p:cNvSpPr txBox="1">
            <a:spLocks noGrp="1"/>
          </p:cNvSpPr>
          <p:nvPr>
            <p:ph type="body" idx="1"/>
          </p:nvPr>
        </p:nvSpPr>
        <p:spPr>
          <a:xfrm>
            <a:off x="831851" y="4589465"/>
            <a:ext cx="10515600" cy="1500187"/>
          </a:xfrm>
          <a:prstGeom prst="rect">
            <a:avLst/>
          </a:prstGeom>
          <a:noFill/>
          <a:ln>
            <a:noFill/>
          </a:ln>
        </p:spPr>
        <p:txBody>
          <a:bodyPr spcFirstLastPara="1" wrap="square" lIns="91400" tIns="45675" rIns="91400" bIns="45675"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9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4" name="Google Shape;34;p40"/>
          <p:cNvSpPr txBox="1">
            <a:spLocks noGrp="1"/>
          </p:cNvSpPr>
          <p:nvPr>
            <p:ph type="dt" idx="10"/>
          </p:nvPr>
        </p:nvSpPr>
        <p:spPr>
          <a:xfrm>
            <a:off x="838200" y="6356352"/>
            <a:ext cx="2743200" cy="365125"/>
          </a:xfrm>
          <a:prstGeom prst="rect">
            <a:avLst/>
          </a:prstGeom>
          <a:noFill/>
          <a:ln>
            <a:noFill/>
          </a:ln>
        </p:spPr>
        <p:txBody>
          <a:bodyPr spcFirstLastPara="1" wrap="square" lIns="91400" tIns="45675" rIns="91400" bIns="4567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40"/>
          <p:cNvSpPr txBox="1">
            <a:spLocks noGrp="1"/>
          </p:cNvSpPr>
          <p:nvPr>
            <p:ph type="ftr" idx="11"/>
          </p:nvPr>
        </p:nvSpPr>
        <p:spPr>
          <a:xfrm>
            <a:off x="4038600" y="6356352"/>
            <a:ext cx="4114800" cy="365125"/>
          </a:xfrm>
          <a:prstGeom prst="rect">
            <a:avLst/>
          </a:prstGeom>
          <a:noFill/>
          <a:ln>
            <a:noFill/>
          </a:ln>
        </p:spPr>
        <p:txBody>
          <a:bodyPr spcFirstLastPara="1" wrap="square" lIns="91400" tIns="45675" rIns="91400" bIns="4567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40"/>
          <p:cNvSpPr txBox="1">
            <a:spLocks noGrp="1"/>
          </p:cNvSpPr>
          <p:nvPr>
            <p:ph type="sldNum" idx="12"/>
          </p:nvPr>
        </p:nvSpPr>
        <p:spPr>
          <a:xfrm>
            <a:off x="8610600" y="6356352"/>
            <a:ext cx="2743200" cy="365125"/>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7"/>
        <p:cNvGrpSpPr/>
        <p:nvPr/>
      </p:nvGrpSpPr>
      <p:grpSpPr>
        <a:xfrm>
          <a:off x="0" y="0"/>
          <a:ext cx="0" cy="0"/>
          <a:chOff x="0" y="0"/>
          <a:chExt cx="0" cy="0"/>
        </a:xfrm>
      </p:grpSpPr>
      <p:sp>
        <p:nvSpPr>
          <p:cNvPr id="38" name="Google Shape;38;p43"/>
          <p:cNvSpPr txBox="1">
            <a:spLocks noGrp="1"/>
          </p:cNvSpPr>
          <p:nvPr>
            <p:ph type="title"/>
          </p:nvPr>
        </p:nvSpPr>
        <p:spPr>
          <a:xfrm>
            <a:off x="838200" y="365125"/>
            <a:ext cx="10515600" cy="1325563"/>
          </a:xfrm>
          <a:prstGeom prst="rect">
            <a:avLst/>
          </a:prstGeom>
          <a:noFill/>
          <a:ln>
            <a:noFill/>
          </a:ln>
        </p:spPr>
        <p:txBody>
          <a:bodyPr spcFirstLastPara="1" wrap="square" lIns="91400" tIns="45675" rIns="91400" bIns="45675"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43"/>
          <p:cNvSpPr txBox="1">
            <a:spLocks noGrp="1"/>
          </p:cNvSpPr>
          <p:nvPr>
            <p:ph type="dt" idx="10"/>
          </p:nvPr>
        </p:nvSpPr>
        <p:spPr>
          <a:xfrm>
            <a:off x="838200" y="6356352"/>
            <a:ext cx="2743200" cy="365125"/>
          </a:xfrm>
          <a:prstGeom prst="rect">
            <a:avLst/>
          </a:prstGeom>
          <a:noFill/>
          <a:ln>
            <a:noFill/>
          </a:ln>
        </p:spPr>
        <p:txBody>
          <a:bodyPr spcFirstLastPara="1" wrap="square" lIns="91400" tIns="45675" rIns="91400" bIns="4567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43"/>
          <p:cNvSpPr txBox="1">
            <a:spLocks noGrp="1"/>
          </p:cNvSpPr>
          <p:nvPr>
            <p:ph type="ftr" idx="11"/>
          </p:nvPr>
        </p:nvSpPr>
        <p:spPr>
          <a:xfrm>
            <a:off x="4038600" y="6356352"/>
            <a:ext cx="4114800" cy="365125"/>
          </a:xfrm>
          <a:prstGeom prst="rect">
            <a:avLst/>
          </a:prstGeom>
          <a:noFill/>
          <a:ln>
            <a:noFill/>
          </a:ln>
        </p:spPr>
        <p:txBody>
          <a:bodyPr spcFirstLastPara="1" wrap="square" lIns="91400" tIns="45675" rIns="91400" bIns="4567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43"/>
          <p:cNvSpPr txBox="1">
            <a:spLocks noGrp="1"/>
          </p:cNvSpPr>
          <p:nvPr>
            <p:ph type="sldNum" idx="12"/>
          </p:nvPr>
        </p:nvSpPr>
        <p:spPr>
          <a:xfrm>
            <a:off x="8610600" y="6356352"/>
            <a:ext cx="2743200" cy="365125"/>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42"/>
        <p:cNvGrpSpPr/>
        <p:nvPr/>
      </p:nvGrpSpPr>
      <p:grpSpPr>
        <a:xfrm>
          <a:off x="0" y="0"/>
          <a:ext cx="0" cy="0"/>
          <a:chOff x="0" y="0"/>
          <a:chExt cx="0" cy="0"/>
        </a:xfrm>
      </p:grpSpPr>
      <p:sp>
        <p:nvSpPr>
          <p:cNvPr id="43" name="Google Shape;43;p44"/>
          <p:cNvSpPr txBox="1">
            <a:spLocks noGrp="1"/>
          </p:cNvSpPr>
          <p:nvPr>
            <p:ph type="title"/>
          </p:nvPr>
        </p:nvSpPr>
        <p:spPr>
          <a:xfrm>
            <a:off x="839788" y="457200"/>
            <a:ext cx="3932237" cy="1600200"/>
          </a:xfrm>
          <a:prstGeom prst="rect">
            <a:avLst/>
          </a:prstGeom>
          <a:noFill/>
          <a:ln>
            <a:noFill/>
          </a:ln>
        </p:spPr>
        <p:txBody>
          <a:bodyPr spcFirstLastPara="1" wrap="square" lIns="91400" tIns="45675" rIns="91400" bIns="45675"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44"/>
          <p:cNvSpPr txBox="1">
            <a:spLocks noGrp="1"/>
          </p:cNvSpPr>
          <p:nvPr>
            <p:ph type="body" idx="1"/>
          </p:nvPr>
        </p:nvSpPr>
        <p:spPr>
          <a:xfrm>
            <a:off x="5183188" y="987437"/>
            <a:ext cx="6172200" cy="4873625"/>
          </a:xfrm>
          <a:prstGeom prst="rect">
            <a:avLst/>
          </a:prstGeom>
          <a:noFill/>
          <a:ln>
            <a:noFill/>
          </a:ln>
        </p:spPr>
        <p:txBody>
          <a:bodyPr spcFirstLastPara="1" wrap="square" lIns="91400" tIns="45675" rIns="91400" bIns="45675"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45" name="Google Shape;45;p44"/>
          <p:cNvSpPr txBox="1">
            <a:spLocks noGrp="1"/>
          </p:cNvSpPr>
          <p:nvPr>
            <p:ph type="body" idx="2"/>
          </p:nvPr>
        </p:nvSpPr>
        <p:spPr>
          <a:xfrm>
            <a:off x="839788" y="2057403"/>
            <a:ext cx="3932237" cy="3811588"/>
          </a:xfrm>
          <a:prstGeom prst="rect">
            <a:avLst/>
          </a:prstGeom>
          <a:noFill/>
          <a:ln>
            <a:noFill/>
          </a:ln>
        </p:spPr>
        <p:txBody>
          <a:bodyPr spcFirstLastPara="1" wrap="square" lIns="91400" tIns="45675" rIns="91400" bIns="45675"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5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100"/>
            </a:lvl4pPr>
            <a:lvl5pPr marL="2286000" lvl="4" indent="-228600" algn="l">
              <a:lnSpc>
                <a:spcPct val="90000"/>
              </a:lnSpc>
              <a:spcBef>
                <a:spcPts val="500"/>
              </a:spcBef>
              <a:spcAft>
                <a:spcPts val="0"/>
              </a:spcAft>
              <a:buClr>
                <a:schemeClr val="dk1"/>
              </a:buClr>
              <a:buSzPts val="1000"/>
              <a:buNone/>
              <a:defRPr sz="1100"/>
            </a:lvl5pPr>
            <a:lvl6pPr marL="2743200" lvl="5" indent="-228600" algn="l">
              <a:lnSpc>
                <a:spcPct val="90000"/>
              </a:lnSpc>
              <a:spcBef>
                <a:spcPts val="500"/>
              </a:spcBef>
              <a:spcAft>
                <a:spcPts val="0"/>
              </a:spcAft>
              <a:buClr>
                <a:schemeClr val="dk1"/>
              </a:buClr>
              <a:buSzPts val="1000"/>
              <a:buNone/>
              <a:defRPr sz="1100"/>
            </a:lvl6pPr>
            <a:lvl7pPr marL="3200400" lvl="6" indent="-228600" algn="l">
              <a:lnSpc>
                <a:spcPct val="90000"/>
              </a:lnSpc>
              <a:spcBef>
                <a:spcPts val="500"/>
              </a:spcBef>
              <a:spcAft>
                <a:spcPts val="0"/>
              </a:spcAft>
              <a:buClr>
                <a:schemeClr val="dk1"/>
              </a:buClr>
              <a:buSzPts val="1000"/>
              <a:buNone/>
              <a:defRPr sz="1100"/>
            </a:lvl7pPr>
            <a:lvl8pPr marL="3657600" lvl="7" indent="-228600" algn="l">
              <a:lnSpc>
                <a:spcPct val="90000"/>
              </a:lnSpc>
              <a:spcBef>
                <a:spcPts val="500"/>
              </a:spcBef>
              <a:spcAft>
                <a:spcPts val="0"/>
              </a:spcAft>
              <a:buClr>
                <a:schemeClr val="dk1"/>
              </a:buClr>
              <a:buSzPts val="1000"/>
              <a:buNone/>
              <a:defRPr sz="1100"/>
            </a:lvl8pPr>
            <a:lvl9pPr marL="4114800" lvl="8" indent="-228600" algn="l">
              <a:lnSpc>
                <a:spcPct val="90000"/>
              </a:lnSpc>
              <a:spcBef>
                <a:spcPts val="500"/>
              </a:spcBef>
              <a:spcAft>
                <a:spcPts val="0"/>
              </a:spcAft>
              <a:buClr>
                <a:schemeClr val="dk1"/>
              </a:buClr>
              <a:buSzPts val="1000"/>
              <a:buNone/>
              <a:defRPr sz="1100"/>
            </a:lvl9pPr>
          </a:lstStyle>
          <a:p>
            <a:endParaRPr/>
          </a:p>
        </p:txBody>
      </p:sp>
      <p:sp>
        <p:nvSpPr>
          <p:cNvPr id="46" name="Google Shape;46;p44"/>
          <p:cNvSpPr txBox="1">
            <a:spLocks noGrp="1"/>
          </p:cNvSpPr>
          <p:nvPr>
            <p:ph type="dt" idx="10"/>
          </p:nvPr>
        </p:nvSpPr>
        <p:spPr>
          <a:xfrm>
            <a:off x="838200" y="6356352"/>
            <a:ext cx="2743200" cy="365125"/>
          </a:xfrm>
          <a:prstGeom prst="rect">
            <a:avLst/>
          </a:prstGeom>
          <a:noFill/>
          <a:ln>
            <a:noFill/>
          </a:ln>
        </p:spPr>
        <p:txBody>
          <a:bodyPr spcFirstLastPara="1" wrap="square" lIns="91400" tIns="45675" rIns="91400" bIns="4567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44"/>
          <p:cNvSpPr txBox="1">
            <a:spLocks noGrp="1"/>
          </p:cNvSpPr>
          <p:nvPr>
            <p:ph type="ftr" idx="11"/>
          </p:nvPr>
        </p:nvSpPr>
        <p:spPr>
          <a:xfrm>
            <a:off x="4038600" y="6356352"/>
            <a:ext cx="4114800" cy="365125"/>
          </a:xfrm>
          <a:prstGeom prst="rect">
            <a:avLst/>
          </a:prstGeom>
          <a:noFill/>
          <a:ln>
            <a:noFill/>
          </a:ln>
        </p:spPr>
        <p:txBody>
          <a:bodyPr spcFirstLastPara="1" wrap="square" lIns="91400" tIns="45675" rIns="91400" bIns="4567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44"/>
          <p:cNvSpPr txBox="1">
            <a:spLocks noGrp="1"/>
          </p:cNvSpPr>
          <p:nvPr>
            <p:ph type="sldNum" idx="12"/>
          </p:nvPr>
        </p:nvSpPr>
        <p:spPr>
          <a:xfrm>
            <a:off x="8610600" y="6356352"/>
            <a:ext cx="2743200" cy="365125"/>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49"/>
        <p:cNvGrpSpPr/>
        <p:nvPr/>
      </p:nvGrpSpPr>
      <p:grpSpPr>
        <a:xfrm>
          <a:off x="0" y="0"/>
          <a:ext cx="0" cy="0"/>
          <a:chOff x="0" y="0"/>
          <a:chExt cx="0" cy="0"/>
        </a:xfrm>
      </p:grpSpPr>
      <p:sp>
        <p:nvSpPr>
          <p:cNvPr id="50" name="Google Shape;50;p45"/>
          <p:cNvSpPr txBox="1">
            <a:spLocks noGrp="1"/>
          </p:cNvSpPr>
          <p:nvPr>
            <p:ph type="title"/>
          </p:nvPr>
        </p:nvSpPr>
        <p:spPr>
          <a:xfrm>
            <a:off x="839788" y="457200"/>
            <a:ext cx="3932237" cy="1600200"/>
          </a:xfrm>
          <a:prstGeom prst="rect">
            <a:avLst/>
          </a:prstGeom>
          <a:noFill/>
          <a:ln>
            <a:noFill/>
          </a:ln>
        </p:spPr>
        <p:txBody>
          <a:bodyPr spcFirstLastPara="1" wrap="square" lIns="91400" tIns="45675" rIns="91400" bIns="45675"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45"/>
          <p:cNvSpPr>
            <a:spLocks noGrp="1"/>
          </p:cNvSpPr>
          <p:nvPr>
            <p:ph type="pic" idx="2"/>
          </p:nvPr>
        </p:nvSpPr>
        <p:spPr>
          <a:xfrm>
            <a:off x="5183188" y="987437"/>
            <a:ext cx="6172200" cy="4873625"/>
          </a:xfrm>
          <a:prstGeom prst="rect">
            <a:avLst/>
          </a:prstGeom>
          <a:noFill/>
          <a:ln>
            <a:noFill/>
          </a:ln>
        </p:spPr>
      </p:sp>
      <p:sp>
        <p:nvSpPr>
          <p:cNvPr id="52" name="Google Shape;52;p45"/>
          <p:cNvSpPr txBox="1">
            <a:spLocks noGrp="1"/>
          </p:cNvSpPr>
          <p:nvPr>
            <p:ph type="body" idx="1"/>
          </p:nvPr>
        </p:nvSpPr>
        <p:spPr>
          <a:xfrm>
            <a:off x="839788" y="2057403"/>
            <a:ext cx="3932237" cy="3811588"/>
          </a:xfrm>
          <a:prstGeom prst="rect">
            <a:avLst/>
          </a:prstGeom>
          <a:noFill/>
          <a:ln>
            <a:noFill/>
          </a:ln>
        </p:spPr>
        <p:txBody>
          <a:bodyPr spcFirstLastPara="1" wrap="square" lIns="91400" tIns="45675" rIns="91400" bIns="45675"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5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100"/>
            </a:lvl4pPr>
            <a:lvl5pPr marL="2286000" lvl="4" indent="-228600" algn="l">
              <a:lnSpc>
                <a:spcPct val="90000"/>
              </a:lnSpc>
              <a:spcBef>
                <a:spcPts val="500"/>
              </a:spcBef>
              <a:spcAft>
                <a:spcPts val="0"/>
              </a:spcAft>
              <a:buClr>
                <a:schemeClr val="dk1"/>
              </a:buClr>
              <a:buSzPts val="1000"/>
              <a:buNone/>
              <a:defRPr sz="1100"/>
            </a:lvl5pPr>
            <a:lvl6pPr marL="2743200" lvl="5" indent="-228600" algn="l">
              <a:lnSpc>
                <a:spcPct val="90000"/>
              </a:lnSpc>
              <a:spcBef>
                <a:spcPts val="500"/>
              </a:spcBef>
              <a:spcAft>
                <a:spcPts val="0"/>
              </a:spcAft>
              <a:buClr>
                <a:schemeClr val="dk1"/>
              </a:buClr>
              <a:buSzPts val="1000"/>
              <a:buNone/>
              <a:defRPr sz="1100"/>
            </a:lvl6pPr>
            <a:lvl7pPr marL="3200400" lvl="6" indent="-228600" algn="l">
              <a:lnSpc>
                <a:spcPct val="90000"/>
              </a:lnSpc>
              <a:spcBef>
                <a:spcPts val="500"/>
              </a:spcBef>
              <a:spcAft>
                <a:spcPts val="0"/>
              </a:spcAft>
              <a:buClr>
                <a:schemeClr val="dk1"/>
              </a:buClr>
              <a:buSzPts val="1000"/>
              <a:buNone/>
              <a:defRPr sz="1100"/>
            </a:lvl7pPr>
            <a:lvl8pPr marL="3657600" lvl="7" indent="-228600" algn="l">
              <a:lnSpc>
                <a:spcPct val="90000"/>
              </a:lnSpc>
              <a:spcBef>
                <a:spcPts val="500"/>
              </a:spcBef>
              <a:spcAft>
                <a:spcPts val="0"/>
              </a:spcAft>
              <a:buClr>
                <a:schemeClr val="dk1"/>
              </a:buClr>
              <a:buSzPts val="1000"/>
              <a:buNone/>
              <a:defRPr sz="1100"/>
            </a:lvl8pPr>
            <a:lvl9pPr marL="4114800" lvl="8" indent="-228600" algn="l">
              <a:lnSpc>
                <a:spcPct val="90000"/>
              </a:lnSpc>
              <a:spcBef>
                <a:spcPts val="500"/>
              </a:spcBef>
              <a:spcAft>
                <a:spcPts val="0"/>
              </a:spcAft>
              <a:buClr>
                <a:schemeClr val="dk1"/>
              </a:buClr>
              <a:buSzPts val="1000"/>
              <a:buNone/>
              <a:defRPr sz="1100"/>
            </a:lvl9pPr>
          </a:lstStyle>
          <a:p>
            <a:endParaRPr/>
          </a:p>
        </p:txBody>
      </p:sp>
      <p:sp>
        <p:nvSpPr>
          <p:cNvPr id="53" name="Google Shape;53;p45"/>
          <p:cNvSpPr txBox="1">
            <a:spLocks noGrp="1"/>
          </p:cNvSpPr>
          <p:nvPr>
            <p:ph type="dt" idx="10"/>
          </p:nvPr>
        </p:nvSpPr>
        <p:spPr>
          <a:xfrm>
            <a:off x="838200" y="6356352"/>
            <a:ext cx="2743200" cy="365125"/>
          </a:xfrm>
          <a:prstGeom prst="rect">
            <a:avLst/>
          </a:prstGeom>
          <a:noFill/>
          <a:ln>
            <a:noFill/>
          </a:ln>
        </p:spPr>
        <p:txBody>
          <a:bodyPr spcFirstLastPara="1" wrap="square" lIns="91400" tIns="45675" rIns="91400" bIns="4567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45"/>
          <p:cNvSpPr txBox="1">
            <a:spLocks noGrp="1"/>
          </p:cNvSpPr>
          <p:nvPr>
            <p:ph type="ftr" idx="11"/>
          </p:nvPr>
        </p:nvSpPr>
        <p:spPr>
          <a:xfrm>
            <a:off x="4038600" y="6356352"/>
            <a:ext cx="4114800" cy="365125"/>
          </a:xfrm>
          <a:prstGeom prst="rect">
            <a:avLst/>
          </a:prstGeom>
          <a:noFill/>
          <a:ln>
            <a:noFill/>
          </a:ln>
        </p:spPr>
        <p:txBody>
          <a:bodyPr spcFirstLastPara="1" wrap="square" lIns="91400" tIns="45675" rIns="91400" bIns="4567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45"/>
          <p:cNvSpPr txBox="1">
            <a:spLocks noGrp="1"/>
          </p:cNvSpPr>
          <p:nvPr>
            <p:ph type="sldNum" idx="12"/>
          </p:nvPr>
        </p:nvSpPr>
        <p:spPr>
          <a:xfrm>
            <a:off x="8610600" y="6356352"/>
            <a:ext cx="2743200" cy="365125"/>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56"/>
        <p:cNvGrpSpPr/>
        <p:nvPr/>
      </p:nvGrpSpPr>
      <p:grpSpPr>
        <a:xfrm>
          <a:off x="0" y="0"/>
          <a:ext cx="0" cy="0"/>
          <a:chOff x="0" y="0"/>
          <a:chExt cx="0" cy="0"/>
        </a:xfrm>
      </p:grpSpPr>
      <p:sp>
        <p:nvSpPr>
          <p:cNvPr id="57" name="Google Shape;57;p46"/>
          <p:cNvSpPr txBox="1">
            <a:spLocks noGrp="1"/>
          </p:cNvSpPr>
          <p:nvPr>
            <p:ph type="title"/>
          </p:nvPr>
        </p:nvSpPr>
        <p:spPr>
          <a:xfrm>
            <a:off x="838200" y="365125"/>
            <a:ext cx="10515600" cy="1325563"/>
          </a:xfrm>
          <a:prstGeom prst="rect">
            <a:avLst/>
          </a:prstGeom>
          <a:noFill/>
          <a:ln>
            <a:noFill/>
          </a:ln>
        </p:spPr>
        <p:txBody>
          <a:bodyPr spcFirstLastPara="1" wrap="square" lIns="91400" tIns="45675" rIns="91400" bIns="45675"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8" name="Google Shape;58;p46"/>
          <p:cNvSpPr txBox="1">
            <a:spLocks noGrp="1"/>
          </p:cNvSpPr>
          <p:nvPr>
            <p:ph type="body" idx="1"/>
          </p:nvPr>
        </p:nvSpPr>
        <p:spPr>
          <a:xfrm rot="5400000">
            <a:off x="3920333" y="-1256507"/>
            <a:ext cx="4351339" cy="10515600"/>
          </a:xfrm>
          <a:prstGeom prst="rect">
            <a:avLst/>
          </a:prstGeom>
          <a:noFill/>
          <a:ln>
            <a:noFill/>
          </a:ln>
        </p:spPr>
        <p:txBody>
          <a:bodyPr spcFirstLastPara="1" wrap="square" lIns="91400" tIns="45675" rIns="91400" bIns="45675"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46"/>
          <p:cNvSpPr txBox="1">
            <a:spLocks noGrp="1"/>
          </p:cNvSpPr>
          <p:nvPr>
            <p:ph type="dt" idx="10"/>
          </p:nvPr>
        </p:nvSpPr>
        <p:spPr>
          <a:xfrm>
            <a:off x="838200" y="6356352"/>
            <a:ext cx="2743200" cy="365125"/>
          </a:xfrm>
          <a:prstGeom prst="rect">
            <a:avLst/>
          </a:prstGeom>
          <a:noFill/>
          <a:ln>
            <a:noFill/>
          </a:ln>
        </p:spPr>
        <p:txBody>
          <a:bodyPr spcFirstLastPara="1" wrap="square" lIns="91400" tIns="45675" rIns="91400" bIns="4567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46"/>
          <p:cNvSpPr txBox="1">
            <a:spLocks noGrp="1"/>
          </p:cNvSpPr>
          <p:nvPr>
            <p:ph type="ftr" idx="11"/>
          </p:nvPr>
        </p:nvSpPr>
        <p:spPr>
          <a:xfrm>
            <a:off x="4038600" y="6356352"/>
            <a:ext cx="4114800" cy="365125"/>
          </a:xfrm>
          <a:prstGeom prst="rect">
            <a:avLst/>
          </a:prstGeom>
          <a:noFill/>
          <a:ln>
            <a:noFill/>
          </a:ln>
        </p:spPr>
        <p:txBody>
          <a:bodyPr spcFirstLastPara="1" wrap="square" lIns="91400" tIns="45675" rIns="91400" bIns="4567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46"/>
          <p:cNvSpPr txBox="1">
            <a:spLocks noGrp="1"/>
          </p:cNvSpPr>
          <p:nvPr>
            <p:ph type="sldNum" idx="12"/>
          </p:nvPr>
        </p:nvSpPr>
        <p:spPr>
          <a:xfrm>
            <a:off x="8610600" y="6356352"/>
            <a:ext cx="2743200" cy="365125"/>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62"/>
        <p:cNvGrpSpPr/>
        <p:nvPr/>
      </p:nvGrpSpPr>
      <p:grpSpPr>
        <a:xfrm>
          <a:off x="0" y="0"/>
          <a:ext cx="0" cy="0"/>
          <a:chOff x="0" y="0"/>
          <a:chExt cx="0" cy="0"/>
        </a:xfrm>
      </p:grpSpPr>
      <p:sp>
        <p:nvSpPr>
          <p:cNvPr id="63" name="Google Shape;63;p47"/>
          <p:cNvSpPr txBox="1">
            <a:spLocks noGrp="1"/>
          </p:cNvSpPr>
          <p:nvPr>
            <p:ph type="title"/>
          </p:nvPr>
        </p:nvSpPr>
        <p:spPr>
          <a:xfrm rot="5400000">
            <a:off x="7133442" y="1956595"/>
            <a:ext cx="5811839" cy="2628900"/>
          </a:xfrm>
          <a:prstGeom prst="rect">
            <a:avLst/>
          </a:prstGeom>
          <a:noFill/>
          <a:ln>
            <a:noFill/>
          </a:ln>
        </p:spPr>
        <p:txBody>
          <a:bodyPr spcFirstLastPara="1" wrap="square" lIns="91400" tIns="45675" rIns="91400" bIns="45675"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4" name="Google Shape;64;p47"/>
          <p:cNvSpPr txBox="1">
            <a:spLocks noGrp="1"/>
          </p:cNvSpPr>
          <p:nvPr>
            <p:ph type="body" idx="1"/>
          </p:nvPr>
        </p:nvSpPr>
        <p:spPr>
          <a:xfrm rot="5400000">
            <a:off x="1799442" y="-596106"/>
            <a:ext cx="5811839" cy="7734300"/>
          </a:xfrm>
          <a:prstGeom prst="rect">
            <a:avLst/>
          </a:prstGeom>
          <a:noFill/>
          <a:ln>
            <a:noFill/>
          </a:ln>
        </p:spPr>
        <p:txBody>
          <a:bodyPr spcFirstLastPara="1" wrap="square" lIns="91400" tIns="45675" rIns="91400" bIns="45675"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5" name="Google Shape;65;p47"/>
          <p:cNvSpPr txBox="1">
            <a:spLocks noGrp="1"/>
          </p:cNvSpPr>
          <p:nvPr>
            <p:ph type="dt" idx="10"/>
          </p:nvPr>
        </p:nvSpPr>
        <p:spPr>
          <a:xfrm>
            <a:off x="838200" y="6356352"/>
            <a:ext cx="2743200" cy="365125"/>
          </a:xfrm>
          <a:prstGeom prst="rect">
            <a:avLst/>
          </a:prstGeom>
          <a:noFill/>
          <a:ln>
            <a:noFill/>
          </a:ln>
        </p:spPr>
        <p:txBody>
          <a:bodyPr spcFirstLastPara="1" wrap="square" lIns="91400" tIns="45675" rIns="91400" bIns="45675"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47"/>
          <p:cNvSpPr txBox="1">
            <a:spLocks noGrp="1"/>
          </p:cNvSpPr>
          <p:nvPr>
            <p:ph type="ftr" idx="11"/>
          </p:nvPr>
        </p:nvSpPr>
        <p:spPr>
          <a:xfrm>
            <a:off x="4038600" y="6356352"/>
            <a:ext cx="4114800" cy="365125"/>
          </a:xfrm>
          <a:prstGeom prst="rect">
            <a:avLst/>
          </a:prstGeom>
          <a:noFill/>
          <a:ln>
            <a:noFill/>
          </a:ln>
        </p:spPr>
        <p:txBody>
          <a:bodyPr spcFirstLastPara="1" wrap="square" lIns="91400" tIns="45675" rIns="91400" bIns="45675"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47"/>
          <p:cNvSpPr txBox="1">
            <a:spLocks noGrp="1"/>
          </p:cNvSpPr>
          <p:nvPr>
            <p:ph type="sldNum" idx="12"/>
          </p:nvPr>
        </p:nvSpPr>
        <p:spPr>
          <a:xfrm>
            <a:off x="8610600" y="6356352"/>
            <a:ext cx="2743200" cy="365125"/>
          </a:xfrm>
          <a:prstGeom prst="rect">
            <a:avLst/>
          </a:prstGeom>
          <a:noFill/>
          <a:ln>
            <a:noFill/>
          </a:ln>
        </p:spPr>
        <p:txBody>
          <a:bodyPr spcFirstLastPara="1" wrap="square" lIns="91400" tIns="45675" rIns="91400" bIns="45675"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35"/>
          <p:cNvSpPr txBox="1">
            <a:spLocks noGrp="1"/>
          </p:cNvSpPr>
          <p:nvPr>
            <p:ph type="title"/>
          </p:nvPr>
        </p:nvSpPr>
        <p:spPr>
          <a:xfrm>
            <a:off x="838200" y="365125"/>
            <a:ext cx="10515600" cy="1325563"/>
          </a:xfrm>
          <a:prstGeom prst="rect">
            <a:avLst/>
          </a:prstGeom>
          <a:noFill/>
          <a:ln>
            <a:noFill/>
          </a:ln>
        </p:spPr>
        <p:txBody>
          <a:bodyPr spcFirstLastPara="1" wrap="square" lIns="91400" tIns="45675" rIns="91400" bIns="45675"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35"/>
          <p:cNvSpPr txBox="1">
            <a:spLocks noGrp="1"/>
          </p:cNvSpPr>
          <p:nvPr>
            <p:ph type="body" idx="1"/>
          </p:nvPr>
        </p:nvSpPr>
        <p:spPr>
          <a:xfrm>
            <a:off x="838200" y="1825625"/>
            <a:ext cx="10515600" cy="4351339"/>
          </a:xfrm>
          <a:prstGeom prst="rect">
            <a:avLst/>
          </a:prstGeom>
          <a:noFill/>
          <a:ln>
            <a:noFill/>
          </a:ln>
        </p:spPr>
        <p:txBody>
          <a:bodyPr spcFirstLastPara="1" wrap="square" lIns="91400" tIns="45675" rIns="91400" bIns="45675"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35"/>
          <p:cNvSpPr txBox="1">
            <a:spLocks noGrp="1"/>
          </p:cNvSpPr>
          <p:nvPr>
            <p:ph type="dt" idx="10"/>
          </p:nvPr>
        </p:nvSpPr>
        <p:spPr>
          <a:xfrm>
            <a:off x="838200" y="6356352"/>
            <a:ext cx="2743200" cy="365125"/>
          </a:xfrm>
          <a:prstGeom prst="rect">
            <a:avLst/>
          </a:prstGeom>
          <a:noFill/>
          <a:ln>
            <a:noFill/>
          </a:ln>
        </p:spPr>
        <p:txBody>
          <a:bodyPr spcFirstLastPara="1" wrap="square" lIns="91400" tIns="45675" rIns="91400" bIns="45675"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9pPr>
          </a:lstStyle>
          <a:p>
            <a:endParaRPr/>
          </a:p>
        </p:txBody>
      </p:sp>
      <p:sp>
        <p:nvSpPr>
          <p:cNvPr id="13" name="Google Shape;13;p35"/>
          <p:cNvSpPr txBox="1">
            <a:spLocks noGrp="1"/>
          </p:cNvSpPr>
          <p:nvPr>
            <p:ph type="ftr" idx="11"/>
          </p:nvPr>
        </p:nvSpPr>
        <p:spPr>
          <a:xfrm>
            <a:off x="4038600" y="6356352"/>
            <a:ext cx="4114800" cy="365125"/>
          </a:xfrm>
          <a:prstGeom prst="rect">
            <a:avLst/>
          </a:prstGeom>
          <a:noFill/>
          <a:ln>
            <a:noFill/>
          </a:ln>
        </p:spPr>
        <p:txBody>
          <a:bodyPr spcFirstLastPara="1" wrap="square" lIns="91400" tIns="45675" rIns="91400" bIns="45675"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900" b="0" i="0" u="none" strike="noStrike" cap="none">
                <a:solidFill>
                  <a:schemeClr val="dk1"/>
                </a:solidFill>
                <a:latin typeface="Calibri"/>
                <a:ea typeface="Calibri"/>
                <a:cs typeface="Calibri"/>
                <a:sym typeface="Calibri"/>
              </a:defRPr>
            </a:lvl9pPr>
          </a:lstStyle>
          <a:p>
            <a:endParaRPr/>
          </a:p>
        </p:txBody>
      </p:sp>
      <p:sp>
        <p:nvSpPr>
          <p:cNvPr id="14" name="Google Shape;14;p35"/>
          <p:cNvSpPr txBox="1">
            <a:spLocks noGrp="1"/>
          </p:cNvSpPr>
          <p:nvPr>
            <p:ph type="sldNum" idx="12"/>
          </p:nvPr>
        </p:nvSpPr>
        <p:spPr>
          <a:xfrm>
            <a:off x="8610600" y="6356352"/>
            <a:ext cx="2743200" cy="365125"/>
          </a:xfrm>
          <a:prstGeom prst="rect">
            <a:avLst/>
          </a:prstGeom>
          <a:noFill/>
          <a:ln>
            <a:noFill/>
          </a:ln>
        </p:spPr>
        <p:txBody>
          <a:bodyPr spcFirstLastPara="1" wrap="square" lIns="91400" tIns="45675" rIns="91400" bIns="45675"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sz="15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2.jpg"/><Relationship Id="rId7"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3.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
          <p:cNvSpPr txBox="1">
            <a:spLocks noGrp="1"/>
          </p:cNvSpPr>
          <p:nvPr>
            <p:ph type="title"/>
          </p:nvPr>
        </p:nvSpPr>
        <p:spPr>
          <a:xfrm>
            <a:off x="838200" y="365125"/>
            <a:ext cx="10515600" cy="1325563"/>
          </a:xfrm>
          <a:prstGeom prst="rect">
            <a:avLst/>
          </a:prstGeom>
          <a:noFill/>
          <a:ln>
            <a:noFill/>
          </a:ln>
        </p:spPr>
        <p:txBody>
          <a:bodyPr spcFirstLastPara="1" wrap="square" lIns="91400" tIns="45675" rIns="91400" bIns="45675" anchor="ctr" anchorCtr="0">
            <a:normAutofit/>
          </a:bodyPr>
          <a:lstStyle/>
          <a:p>
            <a:pPr marL="0" lvl="0" indent="0" algn="l" rtl="0">
              <a:lnSpc>
                <a:spcPct val="90000"/>
              </a:lnSpc>
              <a:spcBef>
                <a:spcPts val="0"/>
              </a:spcBef>
              <a:spcAft>
                <a:spcPts val="0"/>
              </a:spcAft>
              <a:buClr>
                <a:schemeClr val="dk1"/>
              </a:buClr>
              <a:buSzPts val="1800"/>
              <a:buNone/>
            </a:pPr>
            <a:r>
              <a:rPr lang="en-US" dirty="0">
                <a:highlight>
                  <a:srgbClr val="C0C0C0"/>
                </a:highlight>
              </a:rPr>
              <a:t>Optimization in Solar Power Generation</a:t>
            </a:r>
            <a:endParaRPr dirty="0">
              <a:highlight>
                <a:srgbClr val="C0C0C0"/>
              </a:highlight>
            </a:endParaRPr>
          </a:p>
        </p:txBody>
      </p:sp>
      <p:sp>
        <p:nvSpPr>
          <p:cNvPr id="73" name="Google Shape;73;p1"/>
          <p:cNvSpPr txBox="1">
            <a:spLocks noGrp="1"/>
          </p:cNvSpPr>
          <p:nvPr>
            <p:ph type="body" idx="1"/>
          </p:nvPr>
        </p:nvSpPr>
        <p:spPr>
          <a:xfrm>
            <a:off x="838200" y="1825625"/>
            <a:ext cx="10515600" cy="4351339"/>
          </a:xfrm>
          <a:prstGeom prst="rect">
            <a:avLst/>
          </a:prstGeom>
          <a:noFill/>
          <a:ln>
            <a:noFill/>
          </a:ln>
        </p:spPr>
        <p:txBody>
          <a:bodyPr spcFirstLastPara="1" wrap="square" lIns="91400" tIns="45675" rIns="91400" bIns="45675" anchor="t" anchorCtr="0">
            <a:normAutofit fontScale="92500" lnSpcReduction="10000"/>
          </a:bodyPr>
          <a:lstStyle/>
          <a:p>
            <a:pPr marL="457200" lvl="0" indent="-228600" algn="l" rtl="0">
              <a:lnSpc>
                <a:spcPct val="90000"/>
              </a:lnSpc>
              <a:spcBef>
                <a:spcPts val="1000"/>
              </a:spcBef>
              <a:spcAft>
                <a:spcPts val="0"/>
              </a:spcAft>
              <a:buClr>
                <a:schemeClr val="dk1"/>
              </a:buClr>
              <a:buSzPts val="1800"/>
              <a:buNone/>
            </a:pPr>
            <a:endParaRPr lang="en-US" dirty="0"/>
          </a:p>
          <a:p>
            <a:pPr marL="457200" lvl="0" indent="-228600" algn="l" rtl="0">
              <a:lnSpc>
                <a:spcPct val="90000"/>
              </a:lnSpc>
              <a:spcBef>
                <a:spcPts val="1000"/>
              </a:spcBef>
              <a:spcAft>
                <a:spcPts val="0"/>
              </a:spcAft>
              <a:buClr>
                <a:schemeClr val="dk1"/>
              </a:buClr>
              <a:buSzPts val="1800"/>
              <a:buNone/>
            </a:pPr>
            <a:endParaRPr lang="en-IN" dirty="0"/>
          </a:p>
          <a:p>
            <a:pPr marL="457200" lvl="0" indent="-228600" algn="l" rtl="0">
              <a:lnSpc>
                <a:spcPct val="90000"/>
              </a:lnSpc>
              <a:spcBef>
                <a:spcPts val="1000"/>
              </a:spcBef>
              <a:spcAft>
                <a:spcPts val="0"/>
              </a:spcAft>
              <a:buClr>
                <a:schemeClr val="dk1"/>
              </a:buClr>
              <a:buSzPts val="1800"/>
              <a:buNone/>
            </a:pPr>
            <a:endParaRPr lang="en-IN" dirty="0"/>
          </a:p>
          <a:p>
            <a:pPr marL="457200" lvl="0" indent="-228600" algn="l" rtl="0">
              <a:lnSpc>
                <a:spcPct val="90000"/>
              </a:lnSpc>
              <a:spcBef>
                <a:spcPts val="1000"/>
              </a:spcBef>
              <a:spcAft>
                <a:spcPts val="0"/>
              </a:spcAft>
              <a:buClr>
                <a:schemeClr val="dk1"/>
              </a:buClr>
              <a:buSzPts val="1800"/>
              <a:buNone/>
            </a:pPr>
            <a:endParaRPr lang="en-IN" dirty="0"/>
          </a:p>
          <a:p>
            <a:pPr marL="457200" lvl="0" indent="-228600" algn="l" rtl="0">
              <a:lnSpc>
                <a:spcPct val="90000"/>
              </a:lnSpc>
              <a:spcBef>
                <a:spcPts val="1000"/>
              </a:spcBef>
              <a:spcAft>
                <a:spcPts val="0"/>
              </a:spcAft>
              <a:buClr>
                <a:schemeClr val="dk1"/>
              </a:buClr>
              <a:buSzPts val="1800"/>
              <a:buNone/>
            </a:pPr>
            <a:endParaRPr lang="en-IN" dirty="0"/>
          </a:p>
          <a:p>
            <a:pPr marL="457200" lvl="0" indent="-228600" algn="l" rtl="0">
              <a:lnSpc>
                <a:spcPct val="90000"/>
              </a:lnSpc>
              <a:spcBef>
                <a:spcPts val="1000"/>
              </a:spcBef>
              <a:spcAft>
                <a:spcPts val="0"/>
              </a:spcAft>
              <a:buClr>
                <a:schemeClr val="dk1"/>
              </a:buClr>
              <a:buSzPts val="1800"/>
              <a:buNone/>
            </a:pPr>
            <a:endParaRPr lang="en-IN" dirty="0"/>
          </a:p>
          <a:p>
            <a:pPr marL="457200" lvl="0" indent="-228600" algn="l" rtl="0">
              <a:lnSpc>
                <a:spcPct val="90000"/>
              </a:lnSpc>
              <a:spcBef>
                <a:spcPts val="1000"/>
              </a:spcBef>
              <a:spcAft>
                <a:spcPts val="0"/>
              </a:spcAft>
              <a:buClr>
                <a:schemeClr val="dk1"/>
              </a:buClr>
              <a:buSzPts val="1800"/>
              <a:buNone/>
            </a:pPr>
            <a:endParaRPr lang="en-IN" dirty="0"/>
          </a:p>
          <a:p>
            <a:pPr marL="457200" lvl="0" indent="-228600" algn="l" rtl="0">
              <a:lnSpc>
                <a:spcPct val="90000"/>
              </a:lnSpc>
              <a:spcBef>
                <a:spcPts val="1000"/>
              </a:spcBef>
              <a:spcAft>
                <a:spcPts val="0"/>
              </a:spcAft>
              <a:buClr>
                <a:schemeClr val="dk1"/>
              </a:buClr>
              <a:buSzPts val="1800"/>
              <a:buNone/>
            </a:pPr>
            <a:endParaRPr lang="en-IN" sz="1600" dirty="0"/>
          </a:p>
          <a:p>
            <a:pPr marL="457200" lvl="0" indent="-228600" algn="l" rtl="0">
              <a:lnSpc>
                <a:spcPct val="90000"/>
              </a:lnSpc>
              <a:spcBef>
                <a:spcPts val="1000"/>
              </a:spcBef>
              <a:spcAft>
                <a:spcPts val="0"/>
              </a:spcAft>
              <a:buClr>
                <a:schemeClr val="dk1"/>
              </a:buClr>
              <a:buSzPts val="1800"/>
              <a:buNone/>
            </a:pPr>
            <a:r>
              <a:rPr lang="en-IN" sz="2000" dirty="0"/>
              <a:t>                                                                                                                                                                                                                                      </a:t>
            </a:r>
            <a:r>
              <a:rPr lang="en-IN" dirty="0"/>
              <a:t>Presented by abel kurian</a:t>
            </a:r>
            <a:endParaRPr dirty="0"/>
          </a:p>
        </p:txBody>
      </p:sp>
      <p:sp>
        <p:nvSpPr>
          <p:cNvPr id="74" name="Google Shape;74;p1"/>
          <p:cNvSpPr txBox="1"/>
          <p:nvPr/>
        </p:nvSpPr>
        <p:spPr>
          <a:xfrm>
            <a:off x="242944" y="860611"/>
            <a:ext cx="3537600" cy="492400"/>
          </a:xfrm>
          <a:prstGeom prst="rect">
            <a:avLst/>
          </a:prstGeom>
          <a:noFill/>
          <a:ln>
            <a:noFill/>
          </a:ln>
        </p:spPr>
        <p:txBody>
          <a:bodyPr spcFirstLastPara="1" wrap="square" lIns="121875" tIns="60925" rIns="121875" bIns="60925" anchor="t" anchorCtr="0">
            <a:sp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rgbClr val="000000"/>
              </a:solidFill>
              <a:latin typeface="Times New Roman"/>
              <a:ea typeface="Times New Roman"/>
              <a:cs typeface="Times New Roman"/>
              <a:sym typeface="Times New Roman"/>
            </a:endParaRPr>
          </a:p>
        </p:txBody>
      </p:sp>
      <p:pic>
        <p:nvPicPr>
          <p:cNvPr id="75" name="Google Shape;75;p1"/>
          <p:cNvPicPr preferRelativeResize="0"/>
          <p:nvPr/>
        </p:nvPicPr>
        <p:blipFill rotWithShape="1">
          <a:blip r:embed="rId3">
            <a:alphaModFix/>
          </a:blip>
          <a:srcRect/>
          <a:stretch/>
        </p:blipFill>
        <p:spPr>
          <a:xfrm>
            <a:off x="14086508" y="11637873"/>
            <a:ext cx="158226" cy="163709"/>
          </a:xfrm>
          <a:prstGeom prst="rect">
            <a:avLst/>
          </a:prstGeom>
          <a:noFill/>
          <a:ln>
            <a:noFill/>
          </a:ln>
        </p:spPr>
      </p:pic>
      <p:pic>
        <p:nvPicPr>
          <p:cNvPr id="76" name="Google Shape;76;p1" descr="360DigiTMG Reviews - 52 Reviews of 360digitmg.com | Sitejabber"/>
          <p:cNvPicPr preferRelativeResize="0"/>
          <p:nvPr/>
        </p:nvPicPr>
        <p:blipFill rotWithShape="1">
          <a:blip r:embed="rId4">
            <a:alphaModFix/>
          </a:blip>
          <a:srcRect/>
          <a:stretch/>
        </p:blipFill>
        <p:spPr>
          <a:xfrm>
            <a:off x="9751545" y="5952931"/>
            <a:ext cx="2277039" cy="808338"/>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30"/>
          <p:cNvSpPr txBox="1">
            <a:spLocks noGrp="1"/>
          </p:cNvSpPr>
          <p:nvPr>
            <p:ph type="title"/>
          </p:nvPr>
        </p:nvSpPr>
        <p:spPr>
          <a:xfrm>
            <a:off x="228600" y="177790"/>
            <a:ext cx="10515600" cy="535487"/>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a:buNone/>
            </a:pPr>
            <a:r>
              <a:rPr lang="en-US" sz="3200" b="1">
                <a:latin typeface="Times New Roman"/>
                <a:ea typeface="Times New Roman"/>
                <a:cs typeface="Times New Roman"/>
                <a:sym typeface="Times New Roman"/>
              </a:rPr>
              <a:t>Data Preprocessing</a:t>
            </a:r>
            <a:endParaRPr/>
          </a:p>
        </p:txBody>
      </p:sp>
      <p:sp>
        <p:nvSpPr>
          <p:cNvPr id="129" name="Google Shape;129;p30"/>
          <p:cNvSpPr txBox="1"/>
          <p:nvPr/>
        </p:nvSpPr>
        <p:spPr>
          <a:xfrm>
            <a:off x="8434874" y="1204815"/>
            <a:ext cx="3163077" cy="492412"/>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2000" i="0" u="none" strike="noStrike" cap="none" dirty="0">
                <a:solidFill>
                  <a:srgbClr val="000000"/>
                </a:solidFill>
                <a:highlight>
                  <a:srgbClr val="C0C0C0"/>
                </a:highlight>
                <a:latin typeface="Calibri"/>
                <a:ea typeface="Calibri"/>
                <a:cs typeface="Calibri"/>
                <a:sym typeface="Calibri"/>
              </a:rPr>
              <a:t>Inverter dataset</a:t>
            </a:r>
            <a:endParaRPr sz="2000" i="0" u="none" strike="noStrike" cap="none" dirty="0">
              <a:solidFill>
                <a:srgbClr val="000000"/>
              </a:solidFill>
              <a:highlight>
                <a:srgbClr val="C0C0C0"/>
              </a:highlight>
              <a:latin typeface="Calibri"/>
              <a:ea typeface="Calibri"/>
              <a:cs typeface="Calibri"/>
              <a:sym typeface="Calibri"/>
            </a:endParaRPr>
          </a:p>
        </p:txBody>
      </p:sp>
      <p:pic>
        <p:nvPicPr>
          <p:cNvPr id="130" name="Google Shape;130;p30" descr="360DigiTMG Reviews - 52 Reviews of 360digitmg.com | Sitejabber"/>
          <p:cNvPicPr preferRelativeResize="0"/>
          <p:nvPr/>
        </p:nvPicPr>
        <p:blipFill rotWithShape="1">
          <a:blip r:embed="rId3">
            <a:alphaModFix/>
          </a:blip>
          <a:srcRect/>
          <a:stretch/>
        </p:blipFill>
        <p:spPr>
          <a:xfrm>
            <a:off x="9751545" y="5952931"/>
            <a:ext cx="2277039" cy="808338"/>
          </a:xfrm>
          <a:prstGeom prst="rect">
            <a:avLst/>
          </a:prstGeom>
          <a:noFill/>
          <a:ln>
            <a:noFill/>
          </a:ln>
        </p:spPr>
      </p:pic>
      <p:pic>
        <p:nvPicPr>
          <p:cNvPr id="3" name="Picture 2">
            <a:extLst>
              <a:ext uri="{FF2B5EF4-FFF2-40B4-BE49-F238E27FC236}">
                <a16:creationId xmlns:a16="http://schemas.microsoft.com/office/drawing/2014/main" id="{B734AC3E-F612-6BE8-9981-57B42AEACEE2}"/>
              </a:ext>
            </a:extLst>
          </p:cNvPr>
          <p:cNvPicPr>
            <a:picLocks noChangeAspect="1"/>
          </p:cNvPicPr>
          <p:nvPr/>
        </p:nvPicPr>
        <p:blipFill>
          <a:blip r:embed="rId4"/>
          <a:stretch>
            <a:fillRect/>
          </a:stretch>
        </p:blipFill>
        <p:spPr>
          <a:xfrm>
            <a:off x="508381" y="830425"/>
            <a:ext cx="7144413" cy="5514392"/>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7">
          <a:extLst>
            <a:ext uri="{FF2B5EF4-FFF2-40B4-BE49-F238E27FC236}">
              <a16:creationId xmlns:a16="http://schemas.microsoft.com/office/drawing/2014/main" id="{46FD53F9-888C-1E1C-4B54-596DE203E168}"/>
            </a:ext>
          </a:extLst>
        </p:cNvPr>
        <p:cNvGrpSpPr/>
        <p:nvPr/>
      </p:nvGrpSpPr>
      <p:grpSpPr>
        <a:xfrm>
          <a:off x="0" y="0"/>
          <a:ext cx="0" cy="0"/>
          <a:chOff x="0" y="0"/>
          <a:chExt cx="0" cy="0"/>
        </a:xfrm>
      </p:grpSpPr>
      <p:sp>
        <p:nvSpPr>
          <p:cNvPr id="128" name="Google Shape;128;p30">
            <a:extLst>
              <a:ext uri="{FF2B5EF4-FFF2-40B4-BE49-F238E27FC236}">
                <a16:creationId xmlns:a16="http://schemas.microsoft.com/office/drawing/2014/main" id="{4E5AB3E2-7319-6CE4-60E8-1225F9A8725D}"/>
              </a:ext>
            </a:extLst>
          </p:cNvPr>
          <p:cNvSpPr txBox="1">
            <a:spLocks noGrp="1"/>
          </p:cNvSpPr>
          <p:nvPr>
            <p:ph type="title"/>
          </p:nvPr>
        </p:nvSpPr>
        <p:spPr>
          <a:xfrm>
            <a:off x="228600" y="177790"/>
            <a:ext cx="10515600" cy="535487"/>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a:buNone/>
            </a:pPr>
            <a:r>
              <a:rPr lang="en-US" sz="3200" b="1">
                <a:latin typeface="Times New Roman"/>
                <a:ea typeface="Times New Roman"/>
                <a:cs typeface="Times New Roman"/>
                <a:sym typeface="Times New Roman"/>
              </a:rPr>
              <a:t>Data Preprocessing</a:t>
            </a:r>
            <a:endParaRPr/>
          </a:p>
        </p:txBody>
      </p:sp>
      <p:sp>
        <p:nvSpPr>
          <p:cNvPr id="129" name="Google Shape;129;p30">
            <a:extLst>
              <a:ext uri="{FF2B5EF4-FFF2-40B4-BE49-F238E27FC236}">
                <a16:creationId xmlns:a16="http://schemas.microsoft.com/office/drawing/2014/main" id="{79AD41AE-A8EF-CAF3-762F-92873E295487}"/>
              </a:ext>
            </a:extLst>
          </p:cNvPr>
          <p:cNvSpPr txBox="1"/>
          <p:nvPr/>
        </p:nvSpPr>
        <p:spPr>
          <a:xfrm>
            <a:off x="8500188" y="1428750"/>
            <a:ext cx="3348912" cy="492412"/>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2000" b="1" i="0" u="none" strike="noStrike" cap="none" dirty="0">
                <a:solidFill>
                  <a:srgbClr val="000000"/>
                </a:solidFill>
                <a:highlight>
                  <a:srgbClr val="C0C0C0"/>
                </a:highlight>
                <a:latin typeface="Calibri"/>
                <a:ea typeface="Calibri"/>
                <a:cs typeface="Calibri"/>
                <a:sym typeface="Calibri"/>
              </a:rPr>
              <a:t>WMS REPORT</a:t>
            </a:r>
            <a:endParaRPr sz="2000" b="1" i="0" u="none" strike="noStrike" cap="none" dirty="0">
              <a:solidFill>
                <a:srgbClr val="000000"/>
              </a:solidFill>
              <a:highlight>
                <a:srgbClr val="C0C0C0"/>
              </a:highlight>
              <a:latin typeface="Calibri"/>
              <a:ea typeface="Calibri"/>
              <a:cs typeface="Calibri"/>
              <a:sym typeface="Calibri"/>
            </a:endParaRPr>
          </a:p>
        </p:txBody>
      </p:sp>
      <p:pic>
        <p:nvPicPr>
          <p:cNvPr id="130" name="Google Shape;130;p30" descr="360DigiTMG Reviews - 52 Reviews of 360digitmg.com | Sitejabber">
            <a:extLst>
              <a:ext uri="{FF2B5EF4-FFF2-40B4-BE49-F238E27FC236}">
                <a16:creationId xmlns:a16="http://schemas.microsoft.com/office/drawing/2014/main" id="{77D1718B-9FC3-6EDA-3FC8-286C9BD7D6BF}"/>
              </a:ext>
            </a:extLst>
          </p:cNvPr>
          <p:cNvPicPr preferRelativeResize="0"/>
          <p:nvPr/>
        </p:nvPicPr>
        <p:blipFill rotWithShape="1">
          <a:blip r:embed="rId3">
            <a:alphaModFix/>
          </a:blip>
          <a:srcRect/>
          <a:stretch/>
        </p:blipFill>
        <p:spPr>
          <a:xfrm>
            <a:off x="9751545" y="5952931"/>
            <a:ext cx="2277039" cy="808338"/>
          </a:xfrm>
          <a:prstGeom prst="rect">
            <a:avLst/>
          </a:prstGeom>
          <a:noFill/>
          <a:ln>
            <a:noFill/>
          </a:ln>
        </p:spPr>
      </p:pic>
      <p:pic>
        <p:nvPicPr>
          <p:cNvPr id="3" name="Picture 2">
            <a:extLst>
              <a:ext uri="{FF2B5EF4-FFF2-40B4-BE49-F238E27FC236}">
                <a16:creationId xmlns:a16="http://schemas.microsoft.com/office/drawing/2014/main" id="{E8E1CE23-47A2-82A3-97A9-D7AC64A8E95B}"/>
              </a:ext>
            </a:extLst>
          </p:cNvPr>
          <p:cNvPicPr>
            <a:picLocks noChangeAspect="1"/>
          </p:cNvPicPr>
          <p:nvPr/>
        </p:nvPicPr>
        <p:blipFill>
          <a:blip r:embed="rId4"/>
          <a:stretch>
            <a:fillRect/>
          </a:stretch>
        </p:blipFill>
        <p:spPr>
          <a:xfrm>
            <a:off x="308688" y="849086"/>
            <a:ext cx="7808945" cy="5561046"/>
          </a:xfrm>
          <a:prstGeom prst="rect">
            <a:avLst/>
          </a:prstGeom>
        </p:spPr>
      </p:pic>
    </p:spTree>
    <p:extLst>
      <p:ext uri="{BB962C8B-B14F-4D97-AF65-F5344CB8AC3E}">
        <p14:creationId xmlns:p14="http://schemas.microsoft.com/office/powerpoint/2010/main" val="10329940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7">
          <a:extLst>
            <a:ext uri="{FF2B5EF4-FFF2-40B4-BE49-F238E27FC236}">
              <a16:creationId xmlns:a16="http://schemas.microsoft.com/office/drawing/2014/main" id="{50C11B6A-FE7B-1E84-88B0-9C6DB5D88776}"/>
            </a:ext>
          </a:extLst>
        </p:cNvPr>
        <p:cNvGrpSpPr/>
        <p:nvPr/>
      </p:nvGrpSpPr>
      <p:grpSpPr>
        <a:xfrm>
          <a:off x="0" y="0"/>
          <a:ext cx="0" cy="0"/>
          <a:chOff x="0" y="0"/>
          <a:chExt cx="0" cy="0"/>
        </a:xfrm>
      </p:grpSpPr>
      <p:sp>
        <p:nvSpPr>
          <p:cNvPr id="128" name="Google Shape;128;p30">
            <a:extLst>
              <a:ext uri="{FF2B5EF4-FFF2-40B4-BE49-F238E27FC236}">
                <a16:creationId xmlns:a16="http://schemas.microsoft.com/office/drawing/2014/main" id="{1E1B9154-2287-D673-DADE-1F7F8DBD27D2}"/>
              </a:ext>
            </a:extLst>
          </p:cNvPr>
          <p:cNvSpPr txBox="1">
            <a:spLocks noGrp="1"/>
          </p:cNvSpPr>
          <p:nvPr>
            <p:ph type="title"/>
          </p:nvPr>
        </p:nvSpPr>
        <p:spPr>
          <a:xfrm>
            <a:off x="228600" y="177790"/>
            <a:ext cx="10515600" cy="535487"/>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a:buNone/>
            </a:pPr>
            <a:r>
              <a:rPr lang="en-US" sz="3200" b="1">
                <a:latin typeface="Times New Roman"/>
                <a:ea typeface="Times New Roman"/>
                <a:cs typeface="Times New Roman"/>
                <a:sym typeface="Times New Roman"/>
              </a:rPr>
              <a:t>Data Preprocessing</a:t>
            </a:r>
            <a:endParaRPr/>
          </a:p>
        </p:txBody>
      </p:sp>
      <p:sp>
        <p:nvSpPr>
          <p:cNvPr id="129" name="Google Shape;129;p30">
            <a:extLst>
              <a:ext uri="{FF2B5EF4-FFF2-40B4-BE49-F238E27FC236}">
                <a16:creationId xmlns:a16="http://schemas.microsoft.com/office/drawing/2014/main" id="{EB8EDB55-43D3-1015-BBA0-44DCD7272EBA}"/>
              </a:ext>
            </a:extLst>
          </p:cNvPr>
          <p:cNvSpPr txBox="1"/>
          <p:nvPr/>
        </p:nvSpPr>
        <p:spPr>
          <a:xfrm>
            <a:off x="8714792" y="1428750"/>
            <a:ext cx="3134308" cy="492412"/>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2000" b="1" i="0" u="none" strike="noStrike" cap="none" dirty="0">
                <a:solidFill>
                  <a:srgbClr val="000000"/>
                </a:solidFill>
                <a:highlight>
                  <a:srgbClr val="C0C0C0"/>
                </a:highlight>
                <a:latin typeface="Calibri"/>
                <a:ea typeface="Calibri"/>
                <a:cs typeface="Calibri"/>
                <a:sym typeface="Calibri"/>
              </a:rPr>
              <a:t>WMS REPORT</a:t>
            </a:r>
            <a:endParaRPr sz="2000" b="1" i="0" u="none" strike="noStrike" cap="none" dirty="0">
              <a:solidFill>
                <a:srgbClr val="000000"/>
              </a:solidFill>
              <a:highlight>
                <a:srgbClr val="C0C0C0"/>
              </a:highlight>
              <a:latin typeface="Calibri"/>
              <a:ea typeface="Calibri"/>
              <a:cs typeface="Calibri"/>
              <a:sym typeface="Calibri"/>
            </a:endParaRPr>
          </a:p>
        </p:txBody>
      </p:sp>
      <p:pic>
        <p:nvPicPr>
          <p:cNvPr id="130" name="Google Shape;130;p30" descr="360DigiTMG Reviews - 52 Reviews of 360digitmg.com | Sitejabber">
            <a:extLst>
              <a:ext uri="{FF2B5EF4-FFF2-40B4-BE49-F238E27FC236}">
                <a16:creationId xmlns:a16="http://schemas.microsoft.com/office/drawing/2014/main" id="{13E900E9-54F1-9CC5-885E-A728BE0A858D}"/>
              </a:ext>
            </a:extLst>
          </p:cNvPr>
          <p:cNvPicPr preferRelativeResize="0"/>
          <p:nvPr/>
        </p:nvPicPr>
        <p:blipFill rotWithShape="1">
          <a:blip r:embed="rId3">
            <a:alphaModFix/>
          </a:blip>
          <a:srcRect/>
          <a:stretch/>
        </p:blipFill>
        <p:spPr>
          <a:xfrm>
            <a:off x="9751545" y="5952931"/>
            <a:ext cx="2277039" cy="808338"/>
          </a:xfrm>
          <a:prstGeom prst="rect">
            <a:avLst/>
          </a:prstGeom>
          <a:noFill/>
          <a:ln>
            <a:noFill/>
          </a:ln>
        </p:spPr>
      </p:pic>
      <p:pic>
        <p:nvPicPr>
          <p:cNvPr id="3" name="Picture 2">
            <a:extLst>
              <a:ext uri="{FF2B5EF4-FFF2-40B4-BE49-F238E27FC236}">
                <a16:creationId xmlns:a16="http://schemas.microsoft.com/office/drawing/2014/main" id="{9AF03E37-437E-D162-89C2-EF78864E6291}"/>
              </a:ext>
            </a:extLst>
          </p:cNvPr>
          <p:cNvPicPr>
            <a:picLocks noChangeAspect="1"/>
          </p:cNvPicPr>
          <p:nvPr/>
        </p:nvPicPr>
        <p:blipFill>
          <a:blip r:embed="rId4"/>
          <a:stretch>
            <a:fillRect/>
          </a:stretch>
        </p:blipFill>
        <p:spPr>
          <a:xfrm>
            <a:off x="228600" y="895739"/>
            <a:ext cx="8178282" cy="5533053"/>
          </a:xfrm>
          <a:prstGeom prst="rect">
            <a:avLst/>
          </a:prstGeom>
        </p:spPr>
      </p:pic>
    </p:spTree>
    <p:extLst>
      <p:ext uri="{BB962C8B-B14F-4D97-AF65-F5344CB8AC3E}">
        <p14:creationId xmlns:p14="http://schemas.microsoft.com/office/powerpoint/2010/main" val="40805302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32"/>
          <p:cNvSpPr txBox="1">
            <a:spLocks noGrp="1"/>
          </p:cNvSpPr>
          <p:nvPr>
            <p:ph type="title"/>
          </p:nvPr>
        </p:nvSpPr>
        <p:spPr>
          <a:xfrm>
            <a:off x="228600" y="177790"/>
            <a:ext cx="10515600" cy="535487"/>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a:buNone/>
            </a:pPr>
            <a:r>
              <a:rPr lang="en-US" sz="3200" b="1">
                <a:latin typeface="Times New Roman"/>
                <a:ea typeface="Times New Roman"/>
                <a:cs typeface="Times New Roman"/>
                <a:sym typeface="Times New Roman"/>
              </a:rPr>
              <a:t>Data Visualization </a:t>
            </a:r>
            <a:endParaRPr/>
          </a:p>
        </p:txBody>
      </p:sp>
      <p:sp>
        <p:nvSpPr>
          <p:cNvPr id="137" name="Google Shape;137;p32"/>
          <p:cNvSpPr txBox="1"/>
          <p:nvPr/>
        </p:nvSpPr>
        <p:spPr>
          <a:xfrm>
            <a:off x="666750" y="1352550"/>
            <a:ext cx="109728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pic>
        <p:nvPicPr>
          <p:cNvPr id="139" name="Google Shape;139;p32" descr="360DigiTMG Reviews - 52 Reviews of 360digitmg.com | Sitejabber"/>
          <p:cNvPicPr preferRelativeResize="0"/>
          <p:nvPr/>
        </p:nvPicPr>
        <p:blipFill rotWithShape="1">
          <a:blip r:embed="rId3">
            <a:alphaModFix/>
          </a:blip>
          <a:srcRect/>
          <a:stretch/>
        </p:blipFill>
        <p:spPr>
          <a:xfrm>
            <a:off x="9751545" y="5952931"/>
            <a:ext cx="2277039" cy="808338"/>
          </a:xfrm>
          <a:prstGeom prst="rect">
            <a:avLst/>
          </a:prstGeom>
          <a:noFill/>
          <a:ln>
            <a:noFill/>
          </a:ln>
        </p:spPr>
      </p:pic>
      <p:pic>
        <p:nvPicPr>
          <p:cNvPr id="3" name="Picture 2">
            <a:extLst>
              <a:ext uri="{FF2B5EF4-FFF2-40B4-BE49-F238E27FC236}">
                <a16:creationId xmlns:a16="http://schemas.microsoft.com/office/drawing/2014/main" id="{07F7D866-BA27-59AF-1521-334B136A84D1}"/>
              </a:ext>
            </a:extLst>
          </p:cNvPr>
          <p:cNvPicPr>
            <a:picLocks noChangeAspect="1"/>
          </p:cNvPicPr>
          <p:nvPr/>
        </p:nvPicPr>
        <p:blipFill>
          <a:blip r:embed="rId4"/>
          <a:stretch>
            <a:fillRect/>
          </a:stretch>
        </p:blipFill>
        <p:spPr>
          <a:xfrm>
            <a:off x="299660" y="938848"/>
            <a:ext cx="3488569" cy="2186907"/>
          </a:xfrm>
          <a:prstGeom prst="rect">
            <a:avLst/>
          </a:prstGeom>
        </p:spPr>
      </p:pic>
      <p:pic>
        <p:nvPicPr>
          <p:cNvPr id="5" name="Picture 4">
            <a:extLst>
              <a:ext uri="{FF2B5EF4-FFF2-40B4-BE49-F238E27FC236}">
                <a16:creationId xmlns:a16="http://schemas.microsoft.com/office/drawing/2014/main" id="{9E62C017-9E33-ABAB-C9B0-70B564EE514F}"/>
              </a:ext>
            </a:extLst>
          </p:cNvPr>
          <p:cNvPicPr>
            <a:picLocks noChangeAspect="1"/>
          </p:cNvPicPr>
          <p:nvPr/>
        </p:nvPicPr>
        <p:blipFill>
          <a:blip r:embed="rId5"/>
          <a:stretch>
            <a:fillRect/>
          </a:stretch>
        </p:blipFill>
        <p:spPr>
          <a:xfrm>
            <a:off x="4433310" y="993404"/>
            <a:ext cx="3488570" cy="2246003"/>
          </a:xfrm>
          <a:prstGeom prst="rect">
            <a:avLst/>
          </a:prstGeom>
        </p:spPr>
      </p:pic>
      <p:pic>
        <p:nvPicPr>
          <p:cNvPr id="7" name="Picture 6">
            <a:extLst>
              <a:ext uri="{FF2B5EF4-FFF2-40B4-BE49-F238E27FC236}">
                <a16:creationId xmlns:a16="http://schemas.microsoft.com/office/drawing/2014/main" id="{3D7EE1ED-AD00-4CF3-E653-C18277BFAD23}"/>
              </a:ext>
            </a:extLst>
          </p:cNvPr>
          <p:cNvPicPr>
            <a:picLocks noChangeAspect="1"/>
          </p:cNvPicPr>
          <p:nvPr/>
        </p:nvPicPr>
        <p:blipFill>
          <a:blip r:embed="rId6"/>
          <a:stretch>
            <a:fillRect/>
          </a:stretch>
        </p:blipFill>
        <p:spPr>
          <a:xfrm>
            <a:off x="552450" y="3539457"/>
            <a:ext cx="5059876" cy="2489689"/>
          </a:xfrm>
          <a:prstGeom prst="rect">
            <a:avLst/>
          </a:prstGeom>
        </p:spPr>
      </p:pic>
      <p:pic>
        <p:nvPicPr>
          <p:cNvPr id="9" name="Picture 8">
            <a:extLst>
              <a:ext uri="{FF2B5EF4-FFF2-40B4-BE49-F238E27FC236}">
                <a16:creationId xmlns:a16="http://schemas.microsoft.com/office/drawing/2014/main" id="{765663FE-649B-23B7-9D15-AB39227A9F4B}"/>
              </a:ext>
            </a:extLst>
          </p:cNvPr>
          <p:cNvPicPr>
            <a:picLocks noChangeAspect="1"/>
          </p:cNvPicPr>
          <p:nvPr/>
        </p:nvPicPr>
        <p:blipFill>
          <a:blip r:embed="rId7"/>
          <a:stretch>
            <a:fillRect/>
          </a:stretch>
        </p:blipFill>
        <p:spPr>
          <a:xfrm>
            <a:off x="6579675" y="3598553"/>
            <a:ext cx="5174177" cy="2371493"/>
          </a:xfrm>
          <a:prstGeom prst="rect">
            <a:avLst/>
          </a:prstGeom>
        </p:spPr>
      </p:pic>
      <p:pic>
        <p:nvPicPr>
          <p:cNvPr id="11" name="Picture 10">
            <a:extLst>
              <a:ext uri="{FF2B5EF4-FFF2-40B4-BE49-F238E27FC236}">
                <a16:creationId xmlns:a16="http://schemas.microsoft.com/office/drawing/2014/main" id="{C984E042-EFA9-F8A7-AA2A-63AA4F3F103C}"/>
              </a:ext>
            </a:extLst>
          </p:cNvPr>
          <p:cNvPicPr>
            <a:picLocks noChangeAspect="1"/>
          </p:cNvPicPr>
          <p:nvPr/>
        </p:nvPicPr>
        <p:blipFill>
          <a:blip r:embed="rId8"/>
          <a:stretch>
            <a:fillRect/>
          </a:stretch>
        </p:blipFill>
        <p:spPr>
          <a:xfrm>
            <a:off x="8244421" y="1005590"/>
            <a:ext cx="3717670" cy="212016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5">
          <a:extLst>
            <a:ext uri="{FF2B5EF4-FFF2-40B4-BE49-F238E27FC236}">
              <a16:creationId xmlns:a16="http://schemas.microsoft.com/office/drawing/2014/main" id="{862AF87D-E953-0542-8E15-013AE5A301FD}"/>
            </a:ext>
          </a:extLst>
        </p:cNvPr>
        <p:cNvGrpSpPr/>
        <p:nvPr/>
      </p:nvGrpSpPr>
      <p:grpSpPr>
        <a:xfrm>
          <a:off x="0" y="0"/>
          <a:ext cx="0" cy="0"/>
          <a:chOff x="0" y="0"/>
          <a:chExt cx="0" cy="0"/>
        </a:xfrm>
      </p:grpSpPr>
      <p:sp>
        <p:nvSpPr>
          <p:cNvPr id="136" name="Google Shape;136;p32">
            <a:extLst>
              <a:ext uri="{FF2B5EF4-FFF2-40B4-BE49-F238E27FC236}">
                <a16:creationId xmlns:a16="http://schemas.microsoft.com/office/drawing/2014/main" id="{2020EE15-B7EE-98B8-329C-A9260C3B54CA}"/>
              </a:ext>
            </a:extLst>
          </p:cNvPr>
          <p:cNvSpPr txBox="1">
            <a:spLocks noGrp="1"/>
          </p:cNvSpPr>
          <p:nvPr>
            <p:ph type="title"/>
          </p:nvPr>
        </p:nvSpPr>
        <p:spPr>
          <a:xfrm>
            <a:off x="228600" y="177790"/>
            <a:ext cx="10515600" cy="535487"/>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a:buNone/>
            </a:pPr>
            <a:r>
              <a:rPr lang="en-US" sz="3200" b="1">
                <a:latin typeface="Times New Roman"/>
                <a:ea typeface="Times New Roman"/>
                <a:cs typeface="Times New Roman"/>
                <a:sym typeface="Times New Roman"/>
              </a:rPr>
              <a:t>Data Visualization </a:t>
            </a:r>
            <a:endParaRPr/>
          </a:p>
        </p:txBody>
      </p:sp>
      <p:sp>
        <p:nvSpPr>
          <p:cNvPr id="137" name="Google Shape;137;p32">
            <a:extLst>
              <a:ext uri="{FF2B5EF4-FFF2-40B4-BE49-F238E27FC236}">
                <a16:creationId xmlns:a16="http://schemas.microsoft.com/office/drawing/2014/main" id="{A5689004-CCC3-AECC-F415-CEE0752FFF29}"/>
              </a:ext>
            </a:extLst>
          </p:cNvPr>
          <p:cNvSpPr txBox="1"/>
          <p:nvPr/>
        </p:nvSpPr>
        <p:spPr>
          <a:xfrm>
            <a:off x="666750" y="1352550"/>
            <a:ext cx="109728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pic>
        <p:nvPicPr>
          <p:cNvPr id="139" name="Google Shape;139;p32" descr="360DigiTMG Reviews - 52 Reviews of 360digitmg.com | Sitejabber">
            <a:extLst>
              <a:ext uri="{FF2B5EF4-FFF2-40B4-BE49-F238E27FC236}">
                <a16:creationId xmlns:a16="http://schemas.microsoft.com/office/drawing/2014/main" id="{D8DC9BD2-CBB1-DA95-AB17-B1C5FDAB9A7E}"/>
              </a:ext>
            </a:extLst>
          </p:cNvPr>
          <p:cNvPicPr preferRelativeResize="0"/>
          <p:nvPr/>
        </p:nvPicPr>
        <p:blipFill rotWithShape="1">
          <a:blip r:embed="rId3">
            <a:alphaModFix/>
          </a:blip>
          <a:srcRect/>
          <a:stretch/>
        </p:blipFill>
        <p:spPr>
          <a:xfrm>
            <a:off x="9751545" y="5952931"/>
            <a:ext cx="2277039" cy="808338"/>
          </a:xfrm>
          <a:prstGeom prst="rect">
            <a:avLst/>
          </a:prstGeom>
          <a:noFill/>
          <a:ln>
            <a:noFill/>
          </a:ln>
        </p:spPr>
      </p:pic>
      <p:pic>
        <p:nvPicPr>
          <p:cNvPr id="4" name="Picture 3">
            <a:extLst>
              <a:ext uri="{FF2B5EF4-FFF2-40B4-BE49-F238E27FC236}">
                <a16:creationId xmlns:a16="http://schemas.microsoft.com/office/drawing/2014/main" id="{56D80C5D-77A9-6AE2-DC89-FBF8F510A31E}"/>
              </a:ext>
            </a:extLst>
          </p:cNvPr>
          <p:cNvPicPr>
            <a:picLocks noChangeAspect="1"/>
          </p:cNvPicPr>
          <p:nvPr/>
        </p:nvPicPr>
        <p:blipFill>
          <a:blip r:embed="rId4"/>
          <a:stretch>
            <a:fillRect/>
          </a:stretch>
        </p:blipFill>
        <p:spPr>
          <a:xfrm>
            <a:off x="326951" y="964005"/>
            <a:ext cx="9112139" cy="5393095"/>
          </a:xfrm>
          <a:prstGeom prst="rect">
            <a:avLst/>
          </a:prstGeom>
        </p:spPr>
      </p:pic>
    </p:spTree>
    <p:extLst>
      <p:ext uri="{BB962C8B-B14F-4D97-AF65-F5344CB8AC3E}">
        <p14:creationId xmlns:p14="http://schemas.microsoft.com/office/powerpoint/2010/main" val="6340255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5">
          <a:extLst>
            <a:ext uri="{FF2B5EF4-FFF2-40B4-BE49-F238E27FC236}">
              <a16:creationId xmlns:a16="http://schemas.microsoft.com/office/drawing/2014/main" id="{E572F9C5-5AFB-1FF2-D74F-28AF923643C3}"/>
            </a:ext>
          </a:extLst>
        </p:cNvPr>
        <p:cNvGrpSpPr/>
        <p:nvPr/>
      </p:nvGrpSpPr>
      <p:grpSpPr>
        <a:xfrm>
          <a:off x="0" y="0"/>
          <a:ext cx="0" cy="0"/>
          <a:chOff x="0" y="0"/>
          <a:chExt cx="0" cy="0"/>
        </a:xfrm>
      </p:grpSpPr>
      <p:sp>
        <p:nvSpPr>
          <p:cNvPr id="136" name="Google Shape;136;p32">
            <a:extLst>
              <a:ext uri="{FF2B5EF4-FFF2-40B4-BE49-F238E27FC236}">
                <a16:creationId xmlns:a16="http://schemas.microsoft.com/office/drawing/2014/main" id="{E0BD97D0-35BC-2B7A-34E5-E9F6A9B7F5BC}"/>
              </a:ext>
            </a:extLst>
          </p:cNvPr>
          <p:cNvSpPr txBox="1">
            <a:spLocks noGrp="1"/>
          </p:cNvSpPr>
          <p:nvPr>
            <p:ph type="title"/>
          </p:nvPr>
        </p:nvSpPr>
        <p:spPr>
          <a:xfrm>
            <a:off x="228600" y="177790"/>
            <a:ext cx="10515600" cy="535487"/>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a:buNone/>
            </a:pPr>
            <a:r>
              <a:rPr lang="en-US" sz="3200" b="1">
                <a:latin typeface="Times New Roman"/>
                <a:ea typeface="Times New Roman"/>
                <a:cs typeface="Times New Roman"/>
                <a:sym typeface="Times New Roman"/>
              </a:rPr>
              <a:t>Data Visualization </a:t>
            </a:r>
            <a:endParaRPr/>
          </a:p>
        </p:txBody>
      </p:sp>
      <p:sp>
        <p:nvSpPr>
          <p:cNvPr id="137" name="Google Shape;137;p32">
            <a:extLst>
              <a:ext uri="{FF2B5EF4-FFF2-40B4-BE49-F238E27FC236}">
                <a16:creationId xmlns:a16="http://schemas.microsoft.com/office/drawing/2014/main" id="{767AA230-382B-2BEB-8506-0C0E8074A04A}"/>
              </a:ext>
            </a:extLst>
          </p:cNvPr>
          <p:cNvSpPr txBox="1"/>
          <p:nvPr/>
        </p:nvSpPr>
        <p:spPr>
          <a:xfrm>
            <a:off x="666750" y="1352550"/>
            <a:ext cx="109728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pic>
        <p:nvPicPr>
          <p:cNvPr id="139" name="Google Shape;139;p32" descr="360DigiTMG Reviews - 52 Reviews of 360digitmg.com | Sitejabber">
            <a:extLst>
              <a:ext uri="{FF2B5EF4-FFF2-40B4-BE49-F238E27FC236}">
                <a16:creationId xmlns:a16="http://schemas.microsoft.com/office/drawing/2014/main" id="{1C3C4E95-F1E7-ABB6-54C2-DF4ED9A2DDB9}"/>
              </a:ext>
            </a:extLst>
          </p:cNvPr>
          <p:cNvPicPr preferRelativeResize="0"/>
          <p:nvPr/>
        </p:nvPicPr>
        <p:blipFill rotWithShape="1">
          <a:blip r:embed="rId3">
            <a:alphaModFix/>
          </a:blip>
          <a:srcRect/>
          <a:stretch/>
        </p:blipFill>
        <p:spPr>
          <a:xfrm>
            <a:off x="9751545" y="5952931"/>
            <a:ext cx="2277039" cy="808338"/>
          </a:xfrm>
          <a:prstGeom prst="rect">
            <a:avLst/>
          </a:prstGeom>
          <a:noFill/>
          <a:ln>
            <a:noFill/>
          </a:ln>
        </p:spPr>
      </p:pic>
      <p:pic>
        <p:nvPicPr>
          <p:cNvPr id="4" name="Picture 3">
            <a:extLst>
              <a:ext uri="{FF2B5EF4-FFF2-40B4-BE49-F238E27FC236}">
                <a16:creationId xmlns:a16="http://schemas.microsoft.com/office/drawing/2014/main" id="{D3B99AA3-A15B-5330-31B8-8CDC682C6F1A}"/>
              </a:ext>
            </a:extLst>
          </p:cNvPr>
          <p:cNvPicPr>
            <a:picLocks noChangeAspect="1"/>
          </p:cNvPicPr>
          <p:nvPr/>
        </p:nvPicPr>
        <p:blipFill>
          <a:blip r:embed="rId4"/>
          <a:stretch>
            <a:fillRect/>
          </a:stretch>
        </p:blipFill>
        <p:spPr>
          <a:xfrm>
            <a:off x="228600" y="877077"/>
            <a:ext cx="9248273" cy="5579707"/>
          </a:xfrm>
          <a:prstGeom prst="rect">
            <a:avLst/>
          </a:prstGeom>
        </p:spPr>
      </p:pic>
    </p:spTree>
    <p:extLst>
      <p:ext uri="{BB962C8B-B14F-4D97-AF65-F5344CB8AC3E}">
        <p14:creationId xmlns:p14="http://schemas.microsoft.com/office/powerpoint/2010/main" val="14558186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cxnSp>
        <p:nvCxnSpPr>
          <p:cNvPr id="144" name="Google Shape;144;p60"/>
          <p:cNvCxnSpPr/>
          <p:nvPr/>
        </p:nvCxnSpPr>
        <p:spPr>
          <a:xfrm>
            <a:off x="0" y="6464596"/>
            <a:ext cx="9597656" cy="0"/>
          </a:xfrm>
          <a:prstGeom prst="straightConnector1">
            <a:avLst/>
          </a:prstGeom>
          <a:noFill/>
          <a:ln w="9525" cap="flat" cmpd="sng">
            <a:solidFill>
              <a:srgbClr val="3B7FF2"/>
            </a:solidFill>
            <a:prstDash val="solid"/>
            <a:round/>
            <a:headEnd type="none" w="sm" len="sm"/>
            <a:tailEnd type="none" w="sm" len="sm"/>
          </a:ln>
        </p:spPr>
      </p:cxnSp>
      <p:pic>
        <p:nvPicPr>
          <p:cNvPr id="145" name="Google Shape;145;p60" descr="Attitudes 2 Animal Cognition Survey – The Anthrozoologist"/>
          <p:cNvPicPr preferRelativeResize="0"/>
          <p:nvPr/>
        </p:nvPicPr>
        <p:blipFill rotWithShape="1">
          <a:blip r:embed="rId3">
            <a:alphaModFix/>
          </a:blip>
          <a:srcRect/>
          <a:stretch/>
        </p:blipFill>
        <p:spPr>
          <a:xfrm>
            <a:off x="3110415" y="272435"/>
            <a:ext cx="5971172" cy="5971172"/>
          </a:xfrm>
          <a:prstGeom prst="rect">
            <a:avLst/>
          </a:prstGeom>
          <a:noFill/>
          <a:ln>
            <a:noFill/>
          </a:ln>
        </p:spPr>
      </p:pic>
      <p:pic>
        <p:nvPicPr>
          <p:cNvPr id="146" name="Google Shape;146;p60" descr="360DigiTMG Reviews - 52 Reviews of 360digitmg.com | Sitejabber"/>
          <p:cNvPicPr preferRelativeResize="0"/>
          <p:nvPr/>
        </p:nvPicPr>
        <p:blipFill rotWithShape="1">
          <a:blip r:embed="rId4">
            <a:alphaModFix/>
          </a:blip>
          <a:srcRect/>
          <a:stretch/>
        </p:blipFill>
        <p:spPr>
          <a:xfrm>
            <a:off x="9723552" y="5952931"/>
            <a:ext cx="2277039" cy="808338"/>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0"/>
        <p:cNvGrpSpPr/>
        <p:nvPr/>
      </p:nvGrpSpPr>
      <p:grpSpPr>
        <a:xfrm>
          <a:off x="0" y="0"/>
          <a:ext cx="0" cy="0"/>
          <a:chOff x="0" y="0"/>
          <a:chExt cx="0" cy="0"/>
        </a:xfrm>
      </p:grpSpPr>
      <p:sp>
        <p:nvSpPr>
          <p:cNvPr id="81" name="Google Shape;81;gf3a8d4be09_2_180"/>
          <p:cNvSpPr txBox="1">
            <a:spLocks noGrp="1"/>
          </p:cNvSpPr>
          <p:nvPr>
            <p:ph type="title"/>
          </p:nvPr>
        </p:nvSpPr>
        <p:spPr>
          <a:xfrm>
            <a:off x="163275" y="0"/>
            <a:ext cx="10515600" cy="535500"/>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3000"/>
              <a:buFont typeface="Georgia"/>
              <a:buNone/>
            </a:pPr>
            <a:r>
              <a:rPr lang="en-US" sz="3200" b="1">
                <a:latin typeface="Times New Roman"/>
                <a:ea typeface="Times New Roman"/>
                <a:cs typeface="Times New Roman"/>
                <a:sym typeface="Times New Roman"/>
              </a:rPr>
              <a:t>Contents</a:t>
            </a:r>
            <a:endParaRPr sz="3200" b="1">
              <a:latin typeface="Times New Roman"/>
              <a:ea typeface="Times New Roman"/>
              <a:cs typeface="Times New Roman"/>
              <a:sym typeface="Times New Roman"/>
            </a:endParaRPr>
          </a:p>
        </p:txBody>
      </p:sp>
      <p:sp>
        <p:nvSpPr>
          <p:cNvPr id="82" name="Google Shape;82;gf3a8d4be09_2_180"/>
          <p:cNvSpPr txBox="1">
            <a:spLocks noGrp="1"/>
          </p:cNvSpPr>
          <p:nvPr>
            <p:ph type="sldNum" idx="12"/>
          </p:nvPr>
        </p:nvSpPr>
        <p:spPr>
          <a:xfrm>
            <a:off x="11639549" y="6350003"/>
            <a:ext cx="390600" cy="288900"/>
          </a:xfrm>
          <a:prstGeom prst="rect">
            <a:avLst/>
          </a:prstGeom>
          <a:noFill/>
          <a:ln>
            <a:noFill/>
          </a:ln>
        </p:spPr>
        <p:txBody>
          <a:bodyPr spcFirstLastPara="1" wrap="square" lIns="91400" tIns="45675" rIns="91400" bIns="45675" anchor="ctr"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a:t>2</a:t>
            </a:fld>
            <a:endParaRPr/>
          </a:p>
        </p:txBody>
      </p:sp>
      <p:sp>
        <p:nvSpPr>
          <p:cNvPr id="83" name="Google Shape;83;gf3a8d4be09_2_180"/>
          <p:cNvSpPr txBox="1"/>
          <p:nvPr/>
        </p:nvSpPr>
        <p:spPr>
          <a:xfrm>
            <a:off x="383125" y="1149375"/>
            <a:ext cx="11034000" cy="2844600"/>
          </a:xfrm>
          <a:prstGeom prst="rect">
            <a:avLst/>
          </a:prstGeom>
          <a:noFill/>
          <a:ln>
            <a:noFill/>
          </a:ln>
        </p:spPr>
        <p:txBody>
          <a:bodyPr spcFirstLastPara="1" wrap="square" lIns="91425" tIns="91425" rIns="91425" bIns="91425" anchor="t" anchorCtr="0">
            <a:spAutoFit/>
          </a:bodyPr>
          <a:lstStyle/>
          <a:p>
            <a:pPr marL="457200" marR="0" lvl="0" indent="-431800" algn="l" rtl="0">
              <a:lnSpc>
                <a:spcPct val="90000"/>
              </a:lnSpc>
              <a:spcBef>
                <a:spcPts val="0"/>
              </a:spcBef>
              <a:spcAft>
                <a:spcPts val="0"/>
              </a:spcAft>
              <a:buClr>
                <a:schemeClr val="dk1"/>
              </a:buClr>
              <a:buSzPts val="3200"/>
              <a:buFont typeface="Times New Roman"/>
              <a:buChar char="●"/>
            </a:pPr>
            <a:r>
              <a:rPr lang="en-US" sz="3200" b="0" i="0" u="none" strike="noStrike" cap="none">
                <a:solidFill>
                  <a:schemeClr val="dk1"/>
                </a:solidFill>
                <a:latin typeface="Times New Roman"/>
                <a:ea typeface="Times New Roman"/>
                <a:cs typeface="Times New Roman"/>
                <a:sym typeface="Times New Roman"/>
              </a:rPr>
              <a:t>Business Objective</a:t>
            </a:r>
            <a:endParaRPr sz="3200" b="0" i="0" u="none" strike="noStrike" cap="none">
              <a:solidFill>
                <a:schemeClr val="dk1"/>
              </a:solidFill>
              <a:latin typeface="Times New Roman"/>
              <a:ea typeface="Times New Roman"/>
              <a:cs typeface="Times New Roman"/>
              <a:sym typeface="Times New Roman"/>
            </a:endParaRPr>
          </a:p>
          <a:p>
            <a:pPr marL="457200" marR="0" lvl="0" indent="-431800" algn="l" rtl="0">
              <a:lnSpc>
                <a:spcPct val="90000"/>
              </a:lnSpc>
              <a:spcBef>
                <a:spcPts val="0"/>
              </a:spcBef>
              <a:spcAft>
                <a:spcPts val="0"/>
              </a:spcAft>
              <a:buClr>
                <a:schemeClr val="dk1"/>
              </a:buClr>
              <a:buSzPts val="3200"/>
              <a:buFont typeface="Times New Roman"/>
              <a:buChar char="●"/>
            </a:pPr>
            <a:r>
              <a:rPr lang="en-US" sz="3200" b="0" i="0" u="none" strike="noStrike" cap="none">
                <a:solidFill>
                  <a:schemeClr val="dk1"/>
                </a:solidFill>
                <a:latin typeface="Times New Roman"/>
                <a:ea typeface="Times New Roman"/>
                <a:cs typeface="Times New Roman"/>
                <a:sym typeface="Times New Roman"/>
              </a:rPr>
              <a:t>Business Constraints</a:t>
            </a:r>
            <a:endParaRPr sz="3200" b="0" i="0" u="none" strike="noStrike" cap="none">
              <a:solidFill>
                <a:schemeClr val="dk1"/>
              </a:solidFill>
              <a:latin typeface="Times New Roman"/>
              <a:ea typeface="Times New Roman"/>
              <a:cs typeface="Times New Roman"/>
              <a:sym typeface="Times New Roman"/>
            </a:endParaRPr>
          </a:p>
          <a:p>
            <a:pPr marL="457200" marR="0" lvl="0" indent="-431800" algn="l" rtl="0">
              <a:lnSpc>
                <a:spcPct val="90000"/>
              </a:lnSpc>
              <a:spcBef>
                <a:spcPts val="0"/>
              </a:spcBef>
              <a:spcAft>
                <a:spcPts val="0"/>
              </a:spcAft>
              <a:buClr>
                <a:schemeClr val="dk1"/>
              </a:buClr>
              <a:buSzPts val="3200"/>
              <a:buFont typeface="Times New Roman"/>
              <a:buChar char="●"/>
            </a:pPr>
            <a:r>
              <a:rPr lang="en-US" sz="3200" b="0" i="0" u="none" strike="noStrike" cap="none">
                <a:solidFill>
                  <a:schemeClr val="dk1"/>
                </a:solidFill>
                <a:latin typeface="Times New Roman"/>
                <a:ea typeface="Times New Roman"/>
                <a:cs typeface="Times New Roman"/>
                <a:sym typeface="Times New Roman"/>
              </a:rPr>
              <a:t>Project Architecture - Data F</a:t>
            </a:r>
            <a:r>
              <a:rPr lang="en-US" sz="3200">
                <a:solidFill>
                  <a:schemeClr val="dk1"/>
                </a:solidFill>
                <a:latin typeface="Times New Roman"/>
                <a:ea typeface="Times New Roman"/>
                <a:cs typeface="Times New Roman"/>
                <a:sym typeface="Times New Roman"/>
              </a:rPr>
              <a:t>low Diagram</a:t>
            </a:r>
            <a:endParaRPr/>
          </a:p>
          <a:p>
            <a:pPr marL="457200" marR="0" lvl="0" indent="-431800" algn="l" rtl="0">
              <a:lnSpc>
                <a:spcPct val="90000"/>
              </a:lnSpc>
              <a:spcBef>
                <a:spcPts val="0"/>
              </a:spcBef>
              <a:spcAft>
                <a:spcPts val="0"/>
              </a:spcAft>
              <a:buClr>
                <a:schemeClr val="dk1"/>
              </a:buClr>
              <a:buSzPts val="3200"/>
              <a:buFont typeface="Times New Roman"/>
              <a:buChar char="●"/>
            </a:pPr>
            <a:r>
              <a:rPr lang="en-US" sz="3200" b="0" i="0" u="none" strike="noStrike" cap="none">
                <a:solidFill>
                  <a:schemeClr val="dk1"/>
                </a:solidFill>
                <a:latin typeface="Times New Roman"/>
                <a:ea typeface="Times New Roman"/>
                <a:cs typeface="Times New Roman"/>
                <a:sym typeface="Times New Roman"/>
              </a:rPr>
              <a:t>Data Collection</a:t>
            </a:r>
            <a:endParaRPr sz="3200" b="0" i="0" u="none" strike="noStrike" cap="none">
              <a:solidFill>
                <a:schemeClr val="dk1"/>
              </a:solidFill>
              <a:latin typeface="Times New Roman"/>
              <a:ea typeface="Times New Roman"/>
              <a:cs typeface="Times New Roman"/>
              <a:sym typeface="Times New Roman"/>
            </a:endParaRPr>
          </a:p>
          <a:p>
            <a:pPr marL="457200" marR="0" lvl="0" indent="-431800" algn="l" rtl="0">
              <a:lnSpc>
                <a:spcPct val="90000"/>
              </a:lnSpc>
              <a:spcBef>
                <a:spcPts val="0"/>
              </a:spcBef>
              <a:spcAft>
                <a:spcPts val="0"/>
              </a:spcAft>
              <a:buClr>
                <a:schemeClr val="dk1"/>
              </a:buClr>
              <a:buSzPts val="3200"/>
              <a:buFont typeface="Times New Roman"/>
              <a:buChar char="●"/>
            </a:pPr>
            <a:r>
              <a:rPr lang="en-US" sz="3200" b="0" i="0" u="none" strike="noStrike" cap="none">
                <a:solidFill>
                  <a:schemeClr val="dk1"/>
                </a:solidFill>
                <a:latin typeface="Times New Roman"/>
                <a:ea typeface="Times New Roman"/>
                <a:cs typeface="Times New Roman"/>
                <a:sym typeface="Times New Roman"/>
              </a:rPr>
              <a:t>Exploratory Data Analysis</a:t>
            </a:r>
            <a:endParaRPr sz="3200" b="0" i="0" u="none" strike="noStrike" cap="none">
              <a:solidFill>
                <a:schemeClr val="dk1"/>
              </a:solidFill>
              <a:latin typeface="Times New Roman"/>
              <a:ea typeface="Times New Roman"/>
              <a:cs typeface="Times New Roman"/>
              <a:sym typeface="Times New Roman"/>
            </a:endParaRPr>
          </a:p>
          <a:p>
            <a:pPr marL="457200" marR="0" lvl="0" indent="-431800" algn="l" rtl="0">
              <a:lnSpc>
                <a:spcPct val="90000"/>
              </a:lnSpc>
              <a:spcBef>
                <a:spcPts val="0"/>
              </a:spcBef>
              <a:spcAft>
                <a:spcPts val="0"/>
              </a:spcAft>
              <a:buClr>
                <a:schemeClr val="dk1"/>
              </a:buClr>
              <a:buSzPts val="3200"/>
              <a:buFont typeface="Times New Roman"/>
              <a:buChar char="●"/>
            </a:pPr>
            <a:r>
              <a:rPr lang="en-US" sz="3200" b="0" i="0" u="none" strike="noStrike" cap="none">
                <a:solidFill>
                  <a:schemeClr val="dk1"/>
                </a:solidFill>
                <a:latin typeface="Times New Roman"/>
                <a:ea typeface="Times New Roman"/>
                <a:cs typeface="Times New Roman"/>
                <a:sym typeface="Times New Roman"/>
              </a:rPr>
              <a:t>Data Visualization</a:t>
            </a:r>
            <a:endParaRPr sz="3200" b="0" i="0" u="none" strike="noStrike" cap="none">
              <a:solidFill>
                <a:schemeClr val="dk1"/>
              </a:solidFill>
              <a:latin typeface="Times New Roman"/>
              <a:ea typeface="Times New Roman"/>
              <a:cs typeface="Times New Roman"/>
              <a:sym typeface="Times New Roman"/>
            </a:endParaRPr>
          </a:p>
        </p:txBody>
      </p:sp>
      <p:pic>
        <p:nvPicPr>
          <p:cNvPr id="84" name="Google Shape;84;gf3a8d4be09_2_180" descr="360DigiTMG Reviews - 52 Reviews of 360digitmg.com | Sitejabber"/>
          <p:cNvPicPr preferRelativeResize="0"/>
          <p:nvPr/>
        </p:nvPicPr>
        <p:blipFill rotWithShape="1">
          <a:blip r:embed="rId3">
            <a:alphaModFix/>
          </a:blip>
          <a:srcRect/>
          <a:stretch/>
        </p:blipFill>
        <p:spPr>
          <a:xfrm>
            <a:off x="9753110" y="5945834"/>
            <a:ext cx="2277039" cy="808338"/>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6"/>
          <p:cNvSpPr txBox="1">
            <a:spLocks noGrp="1"/>
          </p:cNvSpPr>
          <p:nvPr>
            <p:ph type="title"/>
          </p:nvPr>
        </p:nvSpPr>
        <p:spPr>
          <a:xfrm>
            <a:off x="228600" y="177814"/>
            <a:ext cx="10515600" cy="535440"/>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a:buNone/>
            </a:pPr>
            <a:r>
              <a:rPr lang="en-US" sz="3200" b="1">
                <a:latin typeface="Times New Roman"/>
                <a:ea typeface="Times New Roman"/>
                <a:cs typeface="Times New Roman"/>
                <a:sym typeface="Times New Roman"/>
              </a:rPr>
              <a:t>Business</a:t>
            </a:r>
            <a:r>
              <a:rPr lang="en-US" sz="2800" b="1">
                <a:latin typeface="Times New Roman"/>
                <a:ea typeface="Times New Roman"/>
                <a:cs typeface="Times New Roman"/>
                <a:sym typeface="Times New Roman"/>
              </a:rPr>
              <a:t> </a:t>
            </a:r>
            <a:r>
              <a:rPr lang="en-US" sz="3200" b="1">
                <a:latin typeface="Times New Roman"/>
                <a:ea typeface="Times New Roman"/>
                <a:cs typeface="Times New Roman"/>
                <a:sym typeface="Times New Roman"/>
              </a:rPr>
              <a:t>Problem</a:t>
            </a:r>
            <a:endParaRPr sz="3200" b="1">
              <a:latin typeface="Times New Roman"/>
              <a:ea typeface="Times New Roman"/>
              <a:cs typeface="Times New Roman"/>
              <a:sym typeface="Times New Roman"/>
            </a:endParaRPr>
          </a:p>
        </p:txBody>
      </p:sp>
      <p:pic>
        <p:nvPicPr>
          <p:cNvPr id="90" name="Google Shape;90;p6" descr="360DigiTMG Reviews - 52 Reviews of 360digitmg.com | Sitejabber"/>
          <p:cNvPicPr preferRelativeResize="0"/>
          <p:nvPr/>
        </p:nvPicPr>
        <p:blipFill rotWithShape="1">
          <a:blip r:embed="rId3">
            <a:alphaModFix/>
          </a:blip>
          <a:srcRect/>
          <a:stretch/>
        </p:blipFill>
        <p:spPr>
          <a:xfrm>
            <a:off x="9753110" y="5945834"/>
            <a:ext cx="2277039" cy="808338"/>
          </a:xfrm>
          <a:prstGeom prst="rect">
            <a:avLst/>
          </a:prstGeom>
          <a:noFill/>
          <a:ln>
            <a:noFill/>
          </a:ln>
        </p:spPr>
      </p:pic>
      <p:sp>
        <p:nvSpPr>
          <p:cNvPr id="2" name="TextBox 1">
            <a:extLst>
              <a:ext uri="{FF2B5EF4-FFF2-40B4-BE49-F238E27FC236}">
                <a16:creationId xmlns:a16="http://schemas.microsoft.com/office/drawing/2014/main" id="{73E326BC-F867-1A6F-DBB8-047193D66ACA}"/>
              </a:ext>
            </a:extLst>
          </p:cNvPr>
          <p:cNvSpPr txBox="1"/>
          <p:nvPr/>
        </p:nvSpPr>
        <p:spPr>
          <a:xfrm>
            <a:off x="228600" y="1296955"/>
            <a:ext cx="11801549" cy="3046988"/>
          </a:xfrm>
          <a:prstGeom prst="rect">
            <a:avLst/>
          </a:prstGeom>
          <a:noFill/>
        </p:spPr>
        <p:txBody>
          <a:bodyPr wrap="square" rtlCol="0">
            <a:spAutoFit/>
          </a:bodyPr>
          <a:lstStyle/>
          <a:p>
            <a:pPr marL="342900" lvl="2" indent="-342900">
              <a:buFont typeface="Arial" panose="020B0604020202020204" pitchFamily="34" charset="0"/>
              <a:buChar char="•"/>
            </a:pPr>
            <a:r>
              <a:rPr lang="en-US" sz="2400" b="1" dirty="0"/>
              <a:t>Business problem: </a:t>
            </a:r>
            <a:r>
              <a:rPr lang="en-US" sz="2400" dirty="0"/>
              <a:t>The company struggles with frequent fluctuations in energy output caused by variable environment conditions and system inefficiencies are limiting optimal solar power generation.</a:t>
            </a:r>
          </a:p>
          <a:p>
            <a:pPr marL="342900" indent="-342900">
              <a:buFont typeface="Arial" panose="020B0604020202020204" pitchFamily="34" charset="0"/>
              <a:buChar char="•"/>
            </a:pPr>
            <a:r>
              <a:rPr lang="en-US" sz="2400" b="1" dirty="0"/>
              <a:t>Business objective : </a:t>
            </a:r>
            <a:r>
              <a:rPr lang="en-US" sz="2400" dirty="0"/>
              <a:t>Maximize Power Production and Performance.</a:t>
            </a:r>
          </a:p>
          <a:p>
            <a:pPr marL="342900" indent="-342900">
              <a:buFont typeface="Arial" panose="020B0604020202020204" pitchFamily="34" charset="0"/>
              <a:buChar char="•"/>
            </a:pPr>
            <a:r>
              <a:rPr lang="en-US" sz="2400" b="1" dirty="0"/>
              <a:t>Business Constraints : </a:t>
            </a:r>
            <a:r>
              <a:rPr lang="en-US" sz="2400" dirty="0"/>
              <a:t>Minimize operational cost.</a:t>
            </a:r>
          </a:p>
          <a:p>
            <a:pPr marL="342900" indent="-342900">
              <a:buFont typeface="Arial" panose="020B0604020202020204" pitchFamily="34" charset="0"/>
              <a:buChar char="•"/>
            </a:pPr>
            <a:r>
              <a:rPr lang="en-US" sz="2400" b="1" dirty="0"/>
              <a:t>Business success criteria : </a:t>
            </a:r>
            <a:r>
              <a:rPr lang="en-US" sz="2400" dirty="0"/>
              <a:t>achieve a 20-30% increase in profit.</a:t>
            </a:r>
          </a:p>
          <a:p>
            <a:pPr marL="342900" indent="-342900">
              <a:buFont typeface="Arial" panose="020B0604020202020204" pitchFamily="34" charset="0"/>
              <a:buChar char="•"/>
            </a:pPr>
            <a:r>
              <a:rPr lang="en-US" sz="2400" b="1" dirty="0"/>
              <a:t>Economic success criteria : </a:t>
            </a:r>
            <a:r>
              <a:rPr lang="en-US" sz="2400" dirty="0"/>
              <a:t>Increase 30% in revenue, and reduce operational costs through improved solar power generation efficiency.</a:t>
            </a:r>
            <a:endParaRPr lang="en-IN"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4">
          <a:extLst>
            <a:ext uri="{FF2B5EF4-FFF2-40B4-BE49-F238E27FC236}">
              <a16:creationId xmlns:a16="http://schemas.microsoft.com/office/drawing/2014/main" id="{544B7DCB-249E-2C2D-D7EB-75F2D60E5270}"/>
            </a:ext>
          </a:extLst>
        </p:cNvPr>
        <p:cNvGrpSpPr/>
        <p:nvPr/>
      </p:nvGrpSpPr>
      <p:grpSpPr>
        <a:xfrm>
          <a:off x="0" y="0"/>
          <a:ext cx="0" cy="0"/>
          <a:chOff x="0" y="0"/>
          <a:chExt cx="0" cy="0"/>
        </a:xfrm>
      </p:grpSpPr>
      <p:sp>
        <p:nvSpPr>
          <p:cNvPr id="95" name="Google Shape;95;gf3a8d4be09_2_92">
            <a:extLst>
              <a:ext uri="{FF2B5EF4-FFF2-40B4-BE49-F238E27FC236}">
                <a16:creationId xmlns:a16="http://schemas.microsoft.com/office/drawing/2014/main" id="{81CEAB85-D042-BC39-AAE2-4505BF2BC269}"/>
              </a:ext>
            </a:extLst>
          </p:cNvPr>
          <p:cNvSpPr txBox="1">
            <a:spLocks noGrp="1"/>
          </p:cNvSpPr>
          <p:nvPr>
            <p:ph type="title"/>
          </p:nvPr>
        </p:nvSpPr>
        <p:spPr>
          <a:xfrm>
            <a:off x="228600" y="191607"/>
            <a:ext cx="10515600" cy="535500"/>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3000"/>
              <a:buFont typeface="Georgia"/>
              <a:buNone/>
            </a:pPr>
            <a:r>
              <a:rPr lang="en-US" sz="3200" b="1">
                <a:latin typeface="Times New Roman"/>
                <a:ea typeface="Times New Roman"/>
                <a:cs typeface="Times New Roman"/>
                <a:sym typeface="Times New Roman"/>
              </a:rPr>
              <a:t>Project Overview and Scope</a:t>
            </a:r>
            <a:endParaRPr sz="3200" b="1">
              <a:latin typeface="Times New Roman"/>
              <a:ea typeface="Times New Roman"/>
              <a:cs typeface="Times New Roman"/>
              <a:sym typeface="Times New Roman"/>
            </a:endParaRPr>
          </a:p>
        </p:txBody>
      </p:sp>
      <p:sp>
        <p:nvSpPr>
          <p:cNvPr id="96" name="Google Shape;96;gf3a8d4be09_2_92">
            <a:extLst>
              <a:ext uri="{FF2B5EF4-FFF2-40B4-BE49-F238E27FC236}">
                <a16:creationId xmlns:a16="http://schemas.microsoft.com/office/drawing/2014/main" id="{2126FBAC-2B8E-E661-619B-968023EA97C7}"/>
              </a:ext>
            </a:extLst>
          </p:cNvPr>
          <p:cNvSpPr txBox="1">
            <a:spLocks noGrp="1"/>
          </p:cNvSpPr>
          <p:nvPr>
            <p:ph type="sldNum" idx="12"/>
          </p:nvPr>
        </p:nvSpPr>
        <p:spPr>
          <a:xfrm>
            <a:off x="11639549" y="6350003"/>
            <a:ext cx="390600" cy="288900"/>
          </a:xfrm>
          <a:prstGeom prst="rect">
            <a:avLst/>
          </a:prstGeom>
          <a:noFill/>
          <a:ln>
            <a:noFill/>
          </a:ln>
        </p:spPr>
        <p:txBody>
          <a:bodyPr spcFirstLastPara="1" wrap="square" lIns="91400" tIns="45675" rIns="91400" bIns="45675" anchor="ctr"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a:t>4</a:t>
            </a:fld>
            <a:endParaRPr/>
          </a:p>
        </p:txBody>
      </p:sp>
      <p:sp>
        <p:nvSpPr>
          <p:cNvPr id="97" name="Google Shape;97;gf3a8d4be09_2_92">
            <a:extLst>
              <a:ext uri="{FF2B5EF4-FFF2-40B4-BE49-F238E27FC236}">
                <a16:creationId xmlns:a16="http://schemas.microsoft.com/office/drawing/2014/main" id="{5AC27F10-621A-9E8A-243F-C4A15FE8D0C5}"/>
              </a:ext>
            </a:extLst>
          </p:cNvPr>
          <p:cNvSpPr txBox="1"/>
          <p:nvPr/>
        </p:nvSpPr>
        <p:spPr>
          <a:xfrm>
            <a:off x="4099475" y="1187700"/>
            <a:ext cx="2164800" cy="554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400"/>
              <a:buFont typeface="Arial"/>
              <a:buNone/>
            </a:pPr>
            <a:endParaRPr sz="2400" b="1" i="0" u="none" strike="noStrike" cap="none">
              <a:solidFill>
                <a:srgbClr val="000000"/>
              </a:solidFill>
              <a:latin typeface="Calibri"/>
              <a:ea typeface="Calibri"/>
              <a:cs typeface="Calibri"/>
              <a:sym typeface="Calibri"/>
            </a:endParaRPr>
          </a:p>
        </p:txBody>
      </p:sp>
      <p:sp>
        <p:nvSpPr>
          <p:cNvPr id="98" name="Google Shape;98;gf3a8d4be09_2_92">
            <a:extLst>
              <a:ext uri="{FF2B5EF4-FFF2-40B4-BE49-F238E27FC236}">
                <a16:creationId xmlns:a16="http://schemas.microsoft.com/office/drawing/2014/main" id="{EE210DF7-DB85-900A-E931-C90784E239E3}"/>
              </a:ext>
            </a:extLst>
          </p:cNvPr>
          <p:cNvSpPr txBox="1"/>
          <p:nvPr/>
        </p:nvSpPr>
        <p:spPr>
          <a:xfrm>
            <a:off x="6053425" y="2493975"/>
            <a:ext cx="3409800" cy="554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400"/>
              <a:buFont typeface="Arial"/>
              <a:buNone/>
            </a:pPr>
            <a:endParaRPr sz="2400" b="1" i="0" u="none" strike="noStrike" cap="none">
              <a:solidFill>
                <a:srgbClr val="000000"/>
              </a:solidFill>
              <a:latin typeface="Calibri"/>
              <a:ea typeface="Calibri"/>
              <a:cs typeface="Calibri"/>
              <a:sym typeface="Calibri"/>
            </a:endParaRPr>
          </a:p>
        </p:txBody>
      </p:sp>
      <p:sp>
        <p:nvSpPr>
          <p:cNvPr id="99" name="Google Shape;99;gf3a8d4be09_2_92">
            <a:extLst>
              <a:ext uri="{FF2B5EF4-FFF2-40B4-BE49-F238E27FC236}">
                <a16:creationId xmlns:a16="http://schemas.microsoft.com/office/drawing/2014/main" id="{BFD1C1BB-5492-90C4-8EEB-B85985F2517D}"/>
              </a:ext>
            </a:extLst>
          </p:cNvPr>
          <p:cNvSpPr txBox="1"/>
          <p:nvPr/>
        </p:nvSpPr>
        <p:spPr>
          <a:xfrm>
            <a:off x="5938500" y="3792975"/>
            <a:ext cx="3275700" cy="6465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3000"/>
              <a:buFont typeface="Arial"/>
              <a:buNone/>
            </a:pPr>
            <a:endParaRPr sz="3000" b="1" i="0" u="none" strike="noStrike" cap="none">
              <a:solidFill>
                <a:srgbClr val="000000"/>
              </a:solidFill>
              <a:latin typeface="Calibri"/>
              <a:ea typeface="Calibri"/>
              <a:cs typeface="Calibri"/>
              <a:sym typeface="Calibri"/>
            </a:endParaRPr>
          </a:p>
        </p:txBody>
      </p:sp>
      <p:sp>
        <p:nvSpPr>
          <p:cNvPr id="100" name="Google Shape;100;gf3a8d4be09_2_92">
            <a:extLst>
              <a:ext uri="{FF2B5EF4-FFF2-40B4-BE49-F238E27FC236}">
                <a16:creationId xmlns:a16="http://schemas.microsoft.com/office/drawing/2014/main" id="{0B8BFAEE-16E8-0AD4-619B-54C658C2D64F}"/>
              </a:ext>
            </a:extLst>
          </p:cNvPr>
          <p:cNvSpPr txBox="1"/>
          <p:nvPr/>
        </p:nvSpPr>
        <p:spPr>
          <a:xfrm>
            <a:off x="-1091900" y="2720225"/>
            <a:ext cx="3888600" cy="6465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3000"/>
              <a:buFont typeface="Arial"/>
              <a:buNone/>
            </a:pPr>
            <a:endParaRPr sz="3000" b="1" i="0" u="none" strike="noStrike" cap="none">
              <a:solidFill>
                <a:srgbClr val="000000"/>
              </a:solidFill>
              <a:latin typeface="Calibri"/>
              <a:ea typeface="Calibri"/>
              <a:cs typeface="Calibri"/>
              <a:sym typeface="Calibri"/>
            </a:endParaRPr>
          </a:p>
        </p:txBody>
      </p:sp>
      <p:pic>
        <p:nvPicPr>
          <p:cNvPr id="101" name="Google Shape;101;gf3a8d4be09_2_92" descr="360DigiTMG Reviews - 52 Reviews of 360digitmg.com | Sitejabber">
            <a:extLst>
              <a:ext uri="{FF2B5EF4-FFF2-40B4-BE49-F238E27FC236}">
                <a16:creationId xmlns:a16="http://schemas.microsoft.com/office/drawing/2014/main" id="{1C913DAA-D03C-CCD4-5189-4AA299B2A513}"/>
              </a:ext>
            </a:extLst>
          </p:cNvPr>
          <p:cNvPicPr preferRelativeResize="0"/>
          <p:nvPr/>
        </p:nvPicPr>
        <p:blipFill rotWithShape="1">
          <a:blip r:embed="rId3">
            <a:alphaModFix/>
          </a:blip>
          <a:srcRect/>
          <a:stretch/>
        </p:blipFill>
        <p:spPr>
          <a:xfrm>
            <a:off x="9751545" y="5952931"/>
            <a:ext cx="2277039" cy="808338"/>
          </a:xfrm>
          <a:prstGeom prst="rect">
            <a:avLst/>
          </a:prstGeom>
          <a:noFill/>
          <a:ln>
            <a:noFill/>
          </a:ln>
        </p:spPr>
      </p:pic>
      <p:pic>
        <p:nvPicPr>
          <p:cNvPr id="3" name="Picture 2">
            <a:extLst>
              <a:ext uri="{FF2B5EF4-FFF2-40B4-BE49-F238E27FC236}">
                <a16:creationId xmlns:a16="http://schemas.microsoft.com/office/drawing/2014/main" id="{271D4656-6695-C6DE-4C20-F9F6CDBCD9D0}"/>
              </a:ext>
            </a:extLst>
          </p:cNvPr>
          <p:cNvPicPr>
            <a:picLocks noChangeAspect="1"/>
          </p:cNvPicPr>
          <p:nvPr/>
        </p:nvPicPr>
        <p:blipFill>
          <a:blip r:embed="rId4"/>
          <a:stretch>
            <a:fillRect/>
          </a:stretch>
        </p:blipFill>
        <p:spPr>
          <a:xfrm>
            <a:off x="1842750" y="1213338"/>
            <a:ext cx="8191500" cy="4555875"/>
          </a:xfrm>
          <a:prstGeom prst="rect">
            <a:avLst/>
          </a:prstGeom>
        </p:spPr>
      </p:pic>
    </p:spTree>
    <p:extLst>
      <p:ext uri="{BB962C8B-B14F-4D97-AF65-F5344CB8AC3E}">
        <p14:creationId xmlns:p14="http://schemas.microsoft.com/office/powerpoint/2010/main" val="17293772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4"/>
        <p:cNvGrpSpPr/>
        <p:nvPr/>
      </p:nvGrpSpPr>
      <p:grpSpPr>
        <a:xfrm>
          <a:off x="0" y="0"/>
          <a:ext cx="0" cy="0"/>
          <a:chOff x="0" y="0"/>
          <a:chExt cx="0" cy="0"/>
        </a:xfrm>
      </p:grpSpPr>
      <p:sp>
        <p:nvSpPr>
          <p:cNvPr id="95" name="Google Shape;95;gf3a8d4be09_2_92"/>
          <p:cNvSpPr txBox="1">
            <a:spLocks noGrp="1"/>
          </p:cNvSpPr>
          <p:nvPr>
            <p:ph type="title"/>
          </p:nvPr>
        </p:nvSpPr>
        <p:spPr>
          <a:xfrm>
            <a:off x="228600" y="191607"/>
            <a:ext cx="10515600" cy="535500"/>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3000"/>
              <a:buFont typeface="Georgia"/>
              <a:buNone/>
            </a:pPr>
            <a:r>
              <a:rPr lang="en-US" sz="3200" b="1">
                <a:latin typeface="Times New Roman"/>
                <a:ea typeface="Times New Roman"/>
                <a:cs typeface="Times New Roman"/>
                <a:sym typeface="Times New Roman"/>
              </a:rPr>
              <a:t>Project Overview and Scope</a:t>
            </a:r>
            <a:endParaRPr sz="3200" b="1">
              <a:latin typeface="Times New Roman"/>
              <a:ea typeface="Times New Roman"/>
              <a:cs typeface="Times New Roman"/>
              <a:sym typeface="Times New Roman"/>
            </a:endParaRPr>
          </a:p>
        </p:txBody>
      </p:sp>
      <p:sp>
        <p:nvSpPr>
          <p:cNvPr id="96" name="Google Shape;96;gf3a8d4be09_2_92"/>
          <p:cNvSpPr txBox="1">
            <a:spLocks noGrp="1"/>
          </p:cNvSpPr>
          <p:nvPr>
            <p:ph type="sldNum" idx="12"/>
          </p:nvPr>
        </p:nvSpPr>
        <p:spPr>
          <a:xfrm>
            <a:off x="11639549" y="6350003"/>
            <a:ext cx="390600" cy="288900"/>
          </a:xfrm>
          <a:prstGeom prst="rect">
            <a:avLst/>
          </a:prstGeom>
          <a:noFill/>
          <a:ln>
            <a:noFill/>
          </a:ln>
        </p:spPr>
        <p:txBody>
          <a:bodyPr spcFirstLastPara="1" wrap="square" lIns="91400" tIns="45675" rIns="91400" bIns="45675" anchor="ctr"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a:t>5</a:t>
            </a:fld>
            <a:endParaRPr/>
          </a:p>
        </p:txBody>
      </p:sp>
      <p:sp>
        <p:nvSpPr>
          <p:cNvPr id="97" name="Google Shape;97;gf3a8d4be09_2_92"/>
          <p:cNvSpPr txBox="1"/>
          <p:nvPr/>
        </p:nvSpPr>
        <p:spPr>
          <a:xfrm>
            <a:off x="4099475" y="1187700"/>
            <a:ext cx="2164800" cy="554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400"/>
              <a:buFont typeface="Arial"/>
              <a:buNone/>
            </a:pPr>
            <a:endParaRPr sz="2400" b="1" i="0" u="none" strike="noStrike" cap="none">
              <a:solidFill>
                <a:srgbClr val="000000"/>
              </a:solidFill>
              <a:latin typeface="Calibri"/>
              <a:ea typeface="Calibri"/>
              <a:cs typeface="Calibri"/>
              <a:sym typeface="Calibri"/>
            </a:endParaRPr>
          </a:p>
        </p:txBody>
      </p:sp>
      <p:sp>
        <p:nvSpPr>
          <p:cNvPr id="98" name="Google Shape;98;gf3a8d4be09_2_92"/>
          <p:cNvSpPr txBox="1"/>
          <p:nvPr/>
        </p:nvSpPr>
        <p:spPr>
          <a:xfrm>
            <a:off x="6053425" y="2493975"/>
            <a:ext cx="3409800" cy="554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400"/>
              <a:buFont typeface="Arial"/>
              <a:buNone/>
            </a:pPr>
            <a:endParaRPr sz="2400" b="1" i="0" u="none" strike="noStrike" cap="none">
              <a:solidFill>
                <a:srgbClr val="000000"/>
              </a:solidFill>
              <a:latin typeface="Calibri"/>
              <a:ea typeface="Calibri"/>
              <a:cs typeface="Calibri"/>
              <a:sym typeface="Calibri"/>
            </a:endParaRPr>
          </a:p>
        </p:txBody>
      </p:sp>
      <p:sp>
        <p:nvSpPr>
          <p:cNvPr id="99" name="Google Shape;99;gf3a8d4be09_2_92"/>
          <p:cNvSpPr txBox="1"/>
          <p:nvPr/>
        </p:nvSpPr>
        <p:spPr>
          <a:xfrm>
            <a:off x="5938500" y="3792975"/>
            <a:ext cx="3275700" cy="6465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3000"/>
              <a:buFont typeface="Arial"/>
              <a:buNone/>
            </a:pPr>
            <a:endParaRPr sz="3000" b="1" i="0" u="none" strike="noStrike" cap="none">
              <a:solidFill>
                <a:srgbClr val="000000"/>
              </a:solidFill>
              <a:latin typeface="Calibri"/>
              <a:ea typeface="Calibri"/>
              <a:cs typeface="Calibri"/>
              <a:sym typeface="Calibri"/>
            </a:endParaRPr>
          </a:p>
        </p:txBody>
      </p:sp>
      <p:sp>
        <p:nvSpPr>
          <p:cNvPr id="100" name="Google Shape;100;gf3a8d4be09_2_92"/>
          <p:cNvSpPr txBox="1"/>
          <p:nvPr/>
        </p:nvSpPr>
        <p:spPr>
          <a:xfrm>
            <a:off x="-1091900" y="2720225"/>
            <a:ext cx="3888600" cy="6465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3000"/>
              <a:buFont typeface="Arial"/>
              <a:buNone/>
            </a:pPr>
            <a:endParaRPr sz="3000" b="1" i="0" u="none" strike="noStrike" cap="none">
              <a:solidFill>
                <a:srgbClr val="000000"/>
              </a:solidFill>
              <a:latin typeface="Calibri"/>
              <a:ea typeface="Calibri"/>
              <a:cs typeface="Calibri"/>
              <a:sym typeface="Calibri"/>
            </a:endParaRPr>
          </a:p>
        </p:txBody>
      </p:sp>
      <p:pic>
        <p:nvPicPr>
          <p:cNvPr id="101" name="Google Shape;101;gf3a8d4be09_2_92" descr="360DigiTMG Reviews - 52 Reviews of 360digitmg.com | Sitejabber"/>
          <p:cNvPicPr preferRelativeResize="0"/>
          <p:nvPr/>
        </p:nvPicPr>
        <p:blipFill rotWithShape="1">
          <a:blip r:embed="rId3">
            <a:alphaModFix/>
          </a:blip>
          <a:srcRect/>
          <a:stretch/>
        </p:blipFill>
        <p:spPr>
          <a:xfrm>
            <a:off x="9751545" y="5952931"/>
            <a:ext cx="2277039" cy="808338"/>
          </a:xfrm>
          <a:prstGeom prst="rect">
            <a:avLst/>
          </a:prstGeom>
          <a:noFill/>
          <a:ln>
            <a:noFill/>
          </a:ln>
        </p:spPr>
      </p:pic>
      <p:pic>
        <p:nvPicPr>
          <p:cNvPr id="4" name="Picture 3">
            <a:extLst>
              <a:ext uri="{FF2B5EF4-FFF2-40B4-BE49-F238E27FC236}">
                <a16:creationId xmlns:a16="http://schemas.microsoft.com/office/drawing/2014/main" id="{74A983DB-B9DA-C9FC-D7B8-C3DD704F21AF}"/>
              </a:ext>
            </a:extLst>
          </p:cNvPr>
          <p:cNvPicPr>
            <a:picLocks noChangeAspect="1"/>
          </p:cNvPicPr>
          <p:nvPr/>
        </p:nvPicPr>
        <p:blipFill>
          <a:blip r:embed="rId4"/>
          <a:stretch>
            <a:fillRect/>
          </a:stretch>
        </p:blipFill>
        <p:spPr>
          <a:xfrm>
            <a:off x="2002083" y="1210635"/>
            <a:ext cx="8187833" cy="445966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5"/>
          <p:cNvSpPr txBox="1">
            <a:spLocks noGrp="1"/>
          </p:cNvSpPr>
          <p:nvPr>
            <p:ph type="title"/>
          </p:nvPr>
        </p:nvSpPr>
        <p:spPr>
          <a:xfrm>
            <a:off x="0" y="177790"/>
            <a:ext cx="10515600" cy="535500"/>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a:buNone/>
            </a:pPr>
            <a:r>
              <a:rPr lang="en-US" sz="3200" b="1">
                <a:latin typeface="Times New Roman"/>
                <a:ea typeface="Times New Roman"/>
                <a:cs typeface="Times New Roman"/>
                <a:sym typeface="Times New Roman"/>
              </a:rPr>
              <a:t>Data Dictionary </a:t>
            </a:r>
            <a:endParaRPr sz="3200" b="1">
              <a:latin typeface="Times New Roman"/>
              <a:ea typeface="Times New Roman"/>
              <a:cs typeface="Times New Roman"/>
              <a:sym typeface="Times New Roman"/>
            </a:endParaRPr>
          </a:p>
        </p:txBody>
      </p:sp>
      <p:pic>
        <p:nvPicPr>
          <p:cNvPr id="107" name="Google Shape;107;p15" descr="360DigiTMG Reviews - 52 Reviews of 360digitmg.com | Sitejabber"/>
          <p:cNvPicPr preferRelativeResize="0"/>
          <p:nvPr/>
        </p:nvPicPr>
        <p:blipFill rotWithShape="1">
          <a:blip r:embed="rId3">
            <a:alphaModFix/>
          </a:blip>
          <a:srcRect/>
          <a:stretch/>
        </p:blipFill>
        <p:spPr>
          <a:xfrm>
            <a:off x="9692919" y="5896947"/>
            <a:ext cx="2277039" cy="808338"/>
          </a:xfrm>
          <a:prstGeom prst="rect">
            <a:avLst/>
          </a:prstGeom>
          <a:noFill/>
          <a:ln>
            <a:noFill/>
          </a:ln>
        </p:spPr>
      </p:pic>
      <p:graphicFrame>
        <p:nvGraphicFramePr>
          <p:cNvPr id="2" name="Table 1">
            <a:extLst>
              <a:ext uri="{FF2B5EF4-FFF2-40B4-BE49-F238E27FC236}">
                <a16:creationId xmlns:a16="http://schemas.microsoft.com/office/drawing/2014/main" id="{4D17A1DC-33B5-5FAA-2467-0F0859FEB9A5}"/>
              </a:ext>
            </a:extLst>
          </p:cNvPr>
          <p:cNvGraphicFramePr>
            <a:graphicFrameLocks noGrp="1"/>
          </p:cNvGraphicFramePr>
          <p:nvPr>
            <p:extLst>
              <p:ext uri="{D42A27DB-BD31-4B8C-83A1-F6EECF244321}">
                <p14:modId xmlns:p14="http://schemas.microsoft.com/office/powerpoint/2010/main" val="91791164"/>
              </p:ext>
            </p:extLst>
          </p:nvPr>
        </p:nvGraphicFramePr>
        <p:xfrm>
          <a:off x="544411" y="1436914"/>
          <a:ext cx="5380528" cy="4210298"/>
        </p:xfrm>
        <a:graphic>
          <a:graphicData uri="http://schemas.openxmlformats.org/drawingml/2006/table">
            <a:tbl>
              <a:tblPr/>
              <a:tblGrid>
                <a:gridCol w="1731816">
                  <a:extLst>
                    <a:ext uri="{9D8B030D-6E8A-4147-A177-3AD203B41FA5}">
                      <a16:colId xmlns:a16="http://schemas.microsoft.com/office/drawing/2014/main" val="1698933148"/>
                    </a:ext>
                  </a:extLst>
                </a:gridCol>
                <a:gridCol w="1731816">
                  <a:extLst>
                    <a:ext uri="{9D8B030D-6E8A-4147-A177-3AD203B41FA5}">
                      <a16:colId xmlns:a16="http://schemas.microsoft.com/office/drawing/2014/main" val="1877138128"/>
                    </a:ext>
                  </a:extLst>
                </a:gridCol>
                <a:gridCol w="1916896">
                  <a:extLst>
                    <a:ext uri="{9D8B030D-6E8A-4147-A177-3AD203B41FA5}">
                      <a16:colId xmlns:a16="http://schemas.microsoft.com/office/drawing/2014/main" val="1484051448"/>
                    </a:ext>
                  </a:extLst>
                </a:gridCol>
              </a:tblGrid>
              <a:tr h="448319">
                <a:tc gridSpan="3">
                  <a:txBody>
                    <a:bodyPr/>
                    <a:lstStyle/>
                    <a:p>
                      <a:pPr algn="ctr" fontAlgn="b"/>
                      <a:r>
                        <a:rPr lang="en-IN" sz="1200" b="1" i="0" u="none" strike="noStrike">
                          <a:solidFill>
                            <a:srgbClr val="000000"/>
                          </a:solidFill>
                          <a:effectLst/>
                          <a:latin typeface="Calibri" panose="020F0502020204030204" pitchFamily="34" charset="0"/>
                        </a:rPr>
                        <a:t>Data Dictionary</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820106088"/>
                  </a:ext>
                </a:extLst>
              </a:tr>
              <a:tr h="233905">
                <a:tc>
                  <a:txBody>
                    <a:bodyPr/>
                    <a:lstStyle/>
                    <a:p>
                      <a:pPr algn="ctr" fontAlgn="ctr"/>
                      <a:r>
                        <a:rPr lang="en-IN" sz="1100" b="1" i="0" u="none" strike="noStrike">
                          <a:solidFill>
                            <a:srgbClr val="000000"/>
                          </a:solidFill>
                          <a:effectLst/>
                          <a:latin typeface="Calibri" panose="020F0502020204030204" pitchFamily="34" charset="0"/>
                        </a:rPr>
                        <a:t>Column Name</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en-IN" sz="1100" b="1" i="0" u="none" strike="noStrike">
                          <a:solidFill>
                            <a:srgbClr val="000000"/>
                          </a:solidFill>
                          <a:effectLst/>
                          <a:latin typeface="Calibri" panose="020F0502020204030204" pitchFamily="34" charset="0"/>
                        </a:rPr>
                        <a:t>Data Type</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en-IN" sz="1100" b="1" i="0" u="none" strike="noStrike">
                          <a:solidFill>
                            <a:srgbClr val="000000"/>
                          </a:solidFill>
                          <a:effectLst/>
                          <a:latin typeface="Calibri" panose="020F0502020204030204" pitchFamily="34" charset="0"/>
                        </a:rPr>
                        <a:t>Description</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extLst>
                  <a:ext uri="{0D108BD9-81ED-4DB2-BD59-A6C34878D82A}">
                    <a16:rowId xmlns:a16="http://schemas.microsoft.com/office/drawing/2014/main" val="3067412704"/>
                  </a:ext>
                </a:extLst>
              </a:tr>
              <a:tr h="701716">
                <a:tc>
                  <a:txBody>
                    <a:bodyPr/>
                    <a:lstStyle/>
                    <a:p>
                      <a:pPr algn="l" fontAlgn="ctr"/>
                      <a:r>
                        <a:rPr lang="en-IN" sz="1100" b="1" i="0" u="none" strike="noStrike">
                          <a:solidFill>
                            <a:srgbClr val="000000"/>
                          </a:solidFill>
                          <a:effectLst/>
                          <a:latin typeface="Calibri" panose="020F0502020204030204" pitchFamily="34" charset="0"/>
                        </a:rPr>
                        <a:t>DATE/TIME</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b"/>
                      <a:r>
                        <a:rPr lang="en-IN" sz="1100" b="0" i="0" u="none" strike="noStrike" dirty="0">
                          <a:solidFill>
                            <a:srgbClr val="000000"/>
                          </a:solidFill>
                          <a:effectLst/>
                          <a:latin typeface="Calibri" panose="020F0502020204030204" pitchFamily="34" charset="0"/>
                        </a:rPr>
                        <a:t>Date Time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ctr"/>
                      <a:r>
                        <a:rPr lang="en-US" sz="1100" b="0" i="0" u="none" strike="noStrike">
                          <a:solidFill>
                            <a:srgbClr val="000000"/>
                          </a:solidFill>
                          <a:effectLst/>
                          <a:latin typeface="Calibri" panose="020F0502020204030204" pitchFamily="34" charset="0"/>
                        </a:rPr>
                        <a:t>Timestamp of recorded data in "DD-MM-YYYY HH:MM" format.</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1698097010"/>
                  </a:ext>
                </a:extLst>
              </a:tr>
              <a:tr h="701716">
                <a:tc>
                  <a:txBody>
                    <a:bodyPr/>
                    <a:lstStyle/>
                    <a:p>
                      <a:pPr algn="l" fontAlgn="ctr"/>
                      <a:r>
                        <a:rPr lang="en-US" sz="1100" b="1" i="0" u="none" strike="noStrike">
                          <a:solidFill>
                            <a:srgbClr val="000000"/>
                          </a:solidFill>
                          <a:effectLst/>
                          <a:latin typeface="Calibri" panose="020F0502020204030204" pitchFamily="34" charset="0"/>
                        </a:rPr>
                        <a:t>Power of inverter 1 in unit 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b"/>
                      <a:r>
                        <a:rPr lang="en-IN" sz="1100" b="0" i="0" u="none" strike="noStrike">
                          <a:solidFill>
                            <a:srgbClr val="000000"/>
                          </a:solidFill>
                          <a:effectLst/>
                          <a:latin typeface="Calibri" panose="020F0502020204030204" pitchFamily="34" charset="0"/>
                        </a:rPr>
                        <a:t>Float</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ctr"/>
                      <a:r>
                        <a:rPr lang="en-US" sz="1100" b="0" i="0" u="none" strike="noStrike">
                          <a:solidFill>
                            <a:srgbClr val="000000"/>
                          </a:solidFill>
                          <a:effectLst/>
                          <a:latin typeface="Calibri" panose="020F0502020204030204" pitchFamily="34" charset="0"/>
                        </a:rPr>
                        <a:t>Power output of inverter 1 in unit 1 (measured in watts or kilowatts).</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2794908539"/>
                  </a:ext>
                </a:extLst>
              </a:tr>
              <a:tr h="701716">
                <a:tc>
                  <a:txBody>
                    <a:bodyPr/>
                    <a:lstStyle/>
                    <a:p>
                      <a:pPr algn="l" fontAlgn="ctr"/>
                      <a:r>
                        <a:rPr lang="en-US" sz="1100" b="1" i="0" u="none" strike="noStrike">
                          <a:solidFill>
                            <a:srgbClr val="000000"/>
                          </a:solidFill>
                          <a:effectLst/>
                          <a:latin typeface="Calibri" panose="020F0502020204030204" pitchFamily="34" charset="0"/>
                        </a:rPr>
                        <a:t>Power of inverter 2 in unit 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b"/>
                      <a:r>
                        <a:rPr lang="en-IN" sz="1100" b="0" i="0" u="none" strike="noStrike">
                          <a:solidFill>
                            <a:srgbClr val="000000"/>
                          </a:solidFill>
                          <a:effectLst/>
                          <a:latin typeface="Calibri" panose="020F0502020204030204" pitchFamily="34" charset="0"/>
                        </a:rPr>
                        <a:t>Float</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ctr"/>
                      <a:r>
                        <a:rPr lang="en-US" sz="1100" b="0" i="0" u="none" strike="noStrike">
                          <a:solidFill>
                            <a:srgbClr val="000000"/>
                          </a:solidFill>
                          <a:effectLst/>
                          <a:latin typeface="Calibri" panose="020F0502020204030204" pitchFamily="34" charset="0"/>
                        </a:rPr>
                        <a:t>Power output of inverter 2 in unit 1 (measured in watts or kilowatts).</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1231870837"/>
                  </a:ext>
                </a:extLst>
              </a:tr>
              <a:tr h="711463">
                <a:tc>
                  <a:txBody>
                    <a:bodyPr/>
                    <a:lstStyle/>
                    <a:p>
                      <a:pPr algn="l" fontAlgn="ctr"/>
                      <a:r>
                        <a:rPr lang="en-US" sz="1100" b="1" i="0" u="none" strike="noStrike">
                          <a:solidFill>
                            <a:srgbClr val="000000"/>
                          </a:solidFill>
                          <a:effectLst/>
                          <a:latin typeface="Calibri" panose="020F0502020204030204" pitchFamily="34" charset="0"/>
                        </a:rPr>
                        <a:t>Power of inverter 1 in unit 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ctr" fontAlgn="b"/>
                      <a:r>
                        <a:rPr lang="en-IN" sz="1100" b="0" i="0" u="none" strike="noStrike">
                          <a:solidFill>
                            <a:srgbClr val="000000"/>
                          </a:solidFill>
                          <a:effectLst/>
                          <a:latin typeface="Calibri" panose="020F0502020204030204" pitchFamily="34" charset="0"/>
                        </a:rPr>
                        <a:t>Float</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tc>
                  <a:txBody>
                    <a:bodyPr/>
                    <a:lstStyle/>
                    <a:p>
                      <a:pPr algn="l" fontAlgn="ctr"/>
                      <a:r>
                        <a:rPr lang="en-US" sz="1100" b="0" i="0" u="none" strike="noStrike">
                          <a:solidFill>
                            <a:srgbClr val="000000"/>
                          </a:solidFill>
                          <a:effectLst/>
                          <a:latin typeface="Calibri" panose="020F0502020204030204" pitchFamily="34" charset="0"/>
                        </a:rPr>
                        <a:t>Power output of inverter 1 in unit 2 (measured in watts or kilowatts).</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1280220805"/>
                  </a:ext>
                </a:extLst>
              </a:tr>
              <a:tr h="711463">
                <a:tc>
                  <a:txBody>
                    <a:bodyPr/>
                    <a:lstStyle/>
                    <a:p>
                      <a:pPr algn="l" fontAlgn="ctr"/>
                      <a:r>
                        <a:rPr lang="en-US" sz="1100" b="1" i="0" u="none" strike="noStrike">
                          <a:solidFill>
                            <a:srgbClr val="000000"/>
                          </a:solidFill>
                          <a:effectLst/>
                          <a:latin typeface="Calibri" panose="020F0502020204030204" pitchFamily="34" charset="0"/>
                        </a:rPr>
                        <a:t>Power of inverter 2 in unit 2</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ctr" fontAlgn="ctr"/>
                      <a:r>
                        <a:rPr lang="en-IN" sz="1100" b="0" i="0" u="none" strike="noStrike">
                          <a:solidFill>
                            <a:srgbClr val="000000"/>
                          </a:solidFill>
                          <a:effectLst/>
                          <a:latin typeface="Calibri" panose="020F0502020204030204" pitchFamily="34" charset="0"/>
                        </a:rPr>
                        <a:t>Float</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a:txBody>
                    <a:bodyPr/>
                    <a:lstStyle/>
                    <a:p>
                      <a:pPr algn="l" fontAlgn="b"/>
                      <a:r>
                        <a:rPr lang="en-US" sz="1100" b="0" i="0" u="none" strike="noStrike" dirty="0">
                          <a:solidFill>
                            <a:srgbClr val="000000"/>
                          </a:solidFill>
                          <a:effectLst/>
                          <a:latin typeface="Calibri" panose="020F0502020204030204" pitchFamily="34" charset="0"/>
                        </a:rPr>
                        <a:t>Power output of inverter 2 in </a:t>
                      </a:r>
                      <a:br>
                        <a:rPr lang="en-US" sz="1100" b="0" i="0" u="none" strike="noStrike" dirty="0">
                          <a:solidFill>
                            <a:srgbClr val="000000"/>
                          </a:solidFill>
                          <a:effectLst/>
                          <a:latin typeface="Calibri" panose="020F0502020204030204" pitchFamily="34" charset="0"/>
                        </a:rPr>
                      </a:br>
                      <a:r>
                        <a:rPr lang="en-US" sz="1100" b="0" i="0" u="none" strike="noStrike" dirty="0">
                          <a:solidFill>
                            <a:srgbClr val="000000"/>
                          </a:solidFill>
                          <a:effectLst/>
                          <a:latin typeface="Calibri" panose="020F0502020204030204" pitchFamily="34" charset="0"/>
                        </a:rPr>
                        <a:t>unit 2 (measured in watts or </a:t>
                      </a:r>
                      <a:br>
                        <a:rPr lang="en-US" sz="1100" b="0" i="0" u="none" strike="noStrike" dirty="0">
                          <a:solidFill>
                            <a:srgbClr val="000000"/>
                          </a:solidFill>
                          <a:effectLst/>
                          <a:latin typeface="Calibri" panose="020F0502020204030204" pitchFamily="34" charset="0"/>
                        </a:rPr>
                      </a:br>
                      <a:r>
                        <a:rPr lang="en-US" sz="1100" b="0" i="0" u="none" strike="noStrike" dirty="0">
                          <a:solidFill>
                            <a:srgbClr val="000000"/>
                          </a:solidFill>
                          <a:effectLst/>
                          <a:latin typeface="Calibri" panose="020F0502020204030204" pitchFamily="34" charset="0"/>
                        </a:rPr>
                        <a:t>kilowatts).</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extLst>
                  <a:ext uri="{0D108BD9-81ED-4DB2-BD59-A6C34878D82A}">
                    <a16:rowId xmlns:a16="http://schemas.microsoft.com/office/drawing/2014/main" val="2375784717"/>
                  </a:ext>
                </a:extLst>
              </a:tr>
            </a:tbl>
          </a:graphicData>
        </a:graphic>
      </p:graphicFrame>
      <p:graphicFrame>
        <p:nvGraphicFramePr>
          <p:cNvPr id="3" name="Table 2">
            <a:extLst>
              <a:ext uri="{FF2B5EF4-FFF2-40B4-BE49-F238E27FC236}">
                <a16:creationId xmlns:a16="http://schemas.microsoft.com/office/drawing/2014/main" id="{2E35E56F-FDCD-3CA6-3DEB-36EDC8FC046B}"/>
              </a:ext>
            </a:extLst>
          </p:cNvPr>
          <p:cNvGraphicFramePr>
            <a:graphicFrameLocks noGrp="1"/>
          </p:cNvGraphicFramePr>
          <p:nvPr>
            <p:extLst>
              <p:ext uri="{D42A27DB-BD31-4B8C-83A1-F6EECF244321}">
                <p14:modId xmlns:p14="http://schemas.microsoft.com/office/powerpoint/2010/main" val="1241518061"/>
              </p:ext>
            </p:extLst>
          </p:nvPr>
        </p:nvGraphicFramePr>
        <p:xfrm>
          <a:off x="6533115" y="1454734"/>
          <a:ext cx="5114473" cy="4192476"/>
        </p:xfrm>
        <a:graphic>
          <a:graphicData uri="http://schemas.openxmlformats.org/drawingml/2006/table">
            <a:tbl>
              <a:tblPr/>
              <a:tblGrid>
                <a:gridCol w="1565451">
                  <a:extLst>
                    <a:ext uri="{9D8B030D-6E8A-4147-A177-3AD203B41FA5}">
                      <a16:colId xmlns:a16="http://schemas.microsoft.com/office/drawing/2014/main" val="2810762080"/>
                    </a:ext>
                  </a:extLst>
                </a:gridCol>
                <a:gridCol w="1224262">
                  <a:extLst>
                    <a:ext uri="{9D8B030D-6E8A-4147-A177-3AD203B41FA5}">
                      <a16:colId xmlns:a16="http://schemas.microsoft.com/office/drawing/2014/main" val="2351767573"/>
                    </a:ext>
                  </a:extLst>
                </a:gridCol>
                <a:gridCol w="2324760">
                  <a:extLst>
                    <a:ext uri="{9D8B030D-6E8A-4147-A177-3AD203B41FA5}">
                      <a16:colId xmlns:a16="http://schemas.microsoft.com/office/drawing/2014/main" val="1933553591"/>
                    </a:ext>
                  </a:extLst>
                </a:gridCol>
              </a:tblGrid>
              <a:tr h="403900">
                <a:tc gridSpan="3">
                  <a:txBody>
                    <a:bodyPr/>
                    <a:lstStyle/>
                    <a:p>
                      <a:pPr algn="ctr" fontAlgn="b"/>
                      <a:r>
                        <a:rPr lang="en-IN" sz="1200" b="1" i="0" u="none" strike="noStrike">
                          <a:solidFill>
                            <a:srgbClr val="000000"/>
                          </a:solidFill>
                          <a:effectLst/>
                          <a:latin typeface="Calibri" panose="020F0502020204030204" pitchFamily="34" charset="0"/>
                        </a:rPr>
                        <a:t>Data Dictionary</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2348022261"/>
                  </a:ext>
                </a:extLst>
              </a:tr>
              <a:tr h="193872">
                <a:tc>
                  <a:txBody>
                    <a:bodyPr/>
                    <a:lstStyle/>
                    <a:p>
                      <a:pPr algn="l" fontAlgn="b"/>
                      <a:r>
                        <a:rPr lang="en-IN" sz="1100" b="1" i="0" u="none" strike="noStrike">
                          <a:solidFill>
                            <a:srgbClr val="000000"/>
                          </a:solidFill>
                          <a:effectLst/>
                          <a:latin typeface="Calibri" panose="020F0502020204030204" pitchFamily="34" charset="0"/>
                        </a:rPr>
                        <a:t>Column Name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tc>
                  <a:txBody>
                    <a:bodyPr/>
                    <a:lstStyle/>
                    <a:p>
                      <a:pPr algn="l" fontAlgn="b"/>
                      <a:r>
                        <a:rPr lang="en-IN" sz="1100" b="1" i="0" u="none" strike="noStrike">
                          <a:solidFill>
                            <a:srgbClr val="000000"/>
                          </a:solidFill>
                          <a:effectLst/>
                          <a:latin typeface="Calibri" panose="020F0502020204030204" pitchFamily="34" charset="0"/>
                        </a:rPr>
                        <a:t>Data Type</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tc>
                  <a:txBody>
                    <a:bodyPr/>
                    <a:lstStyle/>
                    <a:p>
                      <a:pPr algn="l" fontAlgn="b"/>
                      <a:r>
                        <a:rPr lang="en-IN" sz="1100" b="1" i="0" u="none" strike="noStrike">
                          <a:solidFill>
                            <a:srgbClr val="000000"/>
                          </a:solidFill>
                          <a:effectLst/>
                          <a:latin typeface="Calibri" panose="020F0502020204030204" pitchFamily="34" charset="0"/>
                        </a:rPr>
                        <a:t>Description</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4DFEC"/>
                    </a:solidFill>
                  </a:tcPr>
                </a:tc>
                <a:extLst>
                  <a:ext uri="{0D108BD9-81ED-4DB2-BD59-A6C34878D82A}">
                    <a16:rowId xmlns:a16="http://schemas.microsoft.com/office/drawing/2014/main" val="3983592207"/>
                  </a:ext>
                </a:extLst>
              </a:tr>
              <a:tr h="686629">
                <a:tc>
                  <a:txBody>
                    <a:bodyPr/>
                    <a:lstStyle/>
                    <a:p>
                      <a:pPr algn="ctr" fontAlgn="ctr"/>
                      <a:r>
                        <a:rPr lang="en-IN" sz="1100" b="1" i="0" u="none" strike="noStrike">
                          <a:solidFill>
                            <a:srgbClr val="000000"/>
                          </a:solidFill>
                          <a:effectLst/>
                          <a:latin typeface="Calibri" panose="020F0502020204030204" pitchFamily="34" charset="0"/>
                        </a:rPr>
                        <a:t>DATE &amp; TIME</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D9F1"/>
                    </a:solidFill>
                  </a:tcPr>
                </a:tc>
                <a:tc>
                  <a:txBody>
                    <a:bodyPr/>
                    <a:lstStyle/>
                    <a:p>
                      <a:pPr algn="ctr" fontAlgn="ctr"/>
                      <a:r>
                        <a:rPr lang="en-IN" sz="1100" b="0" i="0" u="none" strike="noStrike">
                          <a:solidFill>
                            <a:srgbClr val="000000"/>
                          </a:solidFill>
                          <a:effectLst/>
                          <a:latin typeface="Calibri" panose="020F0502020204030204" pitchFamily="34" charset="0"/>
                        </a:rPr>
                        <a:t>Date Time</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D9F1"/>
                    </a:solidFill>
                  </a:tcPr>
                </a:tc>
                <a:tc>
                  <a:txBody>
                    <a:bodyPr/>
                    <a:lstStyle/>
                    <a:p>
                      <a:pPr algn="l" fontAlgn="t"/>
                      <a:r>
                        <a:rPr lang="en-US" sz="1100" b="0" i="0" u="none" strike="noStrike">
                          <a:solidFill>
                            <a:srgbClr val="000000"/>
                          </a:solidFill>
                          <a:effectLst/>
                          <a:latin typeface="Calibri" panose="020F0502020204030204" pitchFamily="34" charset="0"/>
                        </a:rPr>
                        <a:t>Timestamp indicating the</a:t>
                      </a:r>
                      <a:br>
                        <a:rPr lang="en-US" sz="1100" b="0" i="0" u="none" strike="noStrike">
                          <a:solidFill>
                            <a:srgbClr val="000000"/>
                          </a:solidFill>
                          <a:effectLst/>
                          <a:latin typeface="Calibri" panose="020F0502020204030204" pitchFamily="34" charset="0"/>
                        </a:rPr>
                      </a:br>
                      <a:r>
                        <a:rPr lang="en-US" sz="1100" b="0" i="0" u="none" strike="noStrike">
                          <a:solidFill>
                            <a:srgbClr val="000000"/>
                          </a:solidFill>
                          <a:effectLst/>
                          <a:latin typeface="Calibri" panose="020F0502020204030204" pitchFamily="34" charset="0"/>
                        </a:rPr>
                        <a:t> date and time of</a:t>
                      </a:r>
                      <a:br>
                        <a:rPr lang="en-US" sz="1100" b="0" i="0" u="none" strike="noStrike">
                          <a:solidFill>
                            <a:srgbClr val="000000"/>
                          </a:solidFill>
                          <a:effectLst/>
                          <a:latin typeface="Calibri" panose="020F0502020204030204" pitchFamily="34" charset="0"/>
                        </a:rPr>
                      </a:br>
                      <a:r>
                        <a:rPr lang="en-US" sz="1100" b="0" i="0" u="none" strike="noStrike">
                          <a:solidFill>
                            <a:srgbClr val="000000"/>
                          </a:solidFill>
                          <a:effectLst/>
                          <a:latin typeface="Calibri" panose="020F0502020204030204" pitchFamily="34" charset="0"/>
                        </a:rPr>
                        <a:t> the recorded data.</a:t>
                      </a:r>
                    </a:p>
                  </a:txBody>
                  <a:tcPr marL="7620" marR="7620" marT="76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D9F1"/>
                    </a:solidFill>
                  </a:tcPr>
                </a:tc>
                <a:extLst>
                  <a:ext uri="{0D108BD9-81ED-4DB2-BD59-A6C34878D82A}">
                    <a16:rowId xmlns:a16="http://schemas.microsoft.com/office/drawing/2014/main" val="4111462010"/>
                  </a:ext>
                </a:extLst>
              </a:tr>
              <a:tr h="710863">
                <a:tc>
                  <a:txBody>
                    <a:bodyPr/>
                    <a:lstStyle/>
                    <a:p>
                      <a:pPr algn="ctr" fontAlgn="ctr"/>
                      <a:r>
                        <a:rPr lang="en-IN" sz="1100" b="1" i="0" u="none" strike="noStrike">
                          <a:solidFill>
                            <a:srgbClr val="000000"/>
                          </a:solidFill>
                          <a:effectLst/>
                          <a:latin typeface="Calibri" panose="020F0502020204030204" pitchFamily="34" charset="0"/>
                        </a:rPr>
                        <a:t>GII</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D9F1"/>
                    </a:solidFill>
                  </a:tcPr>
                </a:tc>
                <a:tc>
                  <a:txBody>
                    <a:bodyPr/>
                    <a:lstStyle/>
                    <a:p>
                      <a:pPr algn="ctr" fontAlgn="ctr"/>
                      <a:r>
                        <a:rPr lang="en-IN" sz="1100" b="0" i="0" u="none" strike="noStrike">
                          <a:solidFill>
                            <a:srgbClr val="000000"/>
                          </a:solidFill>
                          <a:effectLst/>
                          <a:latin typeface="Calibri" panose="020F0502020204030204" pitchFamily="34" charset="0"/>
                        </a:rPr>
                        <a:t>Integer</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D9F1"/>
                    </a:solidFill>
                  </a:tcPr>
                </a:tc>
                <a:tc>
                  <a:txBody>
                    <a:bodyPr/>
                    <a:lstStyle/>
                    <a:p>
                      <a:pPr algn="l" fontAlgn="t"/>
                      <a:r>
                        <a:rPr lang="en-US" sz="1100" b="0" i="0" u="none" strike="noStrike">
                          <a:solidFill>
                            <a:srgbClr val="000000"/>
                          </a:solidFill>
                          <a:effectLst/>
                          <a:latin typeface="Calibri" panose="020F0502020204030204" pitchFamily="34" charset="0"/>
                        </a:rPr>
                        <a:t>Global Irradiance Index (GII),</a:t>
                      </a:r>
                      <a:br>
                        <a:rPr lang="en-US" sz="1100" b="0" i="0" u="none" strike="noStrike">
                          <a:solidFill>
                            <a:srgbClr val="000000"/>
                          </a:solidFill>
                          <a:effectLst/>
                          <a:latin typeface="Calibri" panose="020F0502020204030204" pitchFamily="34" charset="0"/>
                        </a:rPr>
                      </a:br>
                      <a:r>
                        <a:rPr lang="en-US" sz="1100" b="0" i="0" u="none" strike="noStrike">
                          <a:solidFill>
                            <a:srgbClr val="000000"/>
                          </a:solidFill>
                          <a:effectLst/>
                          <a:latin typeface="Calibri" panose="020F0502020204030204" pitchFamily="34" charset="0"/>
                        </a:rPr>
                        <a:t>possibly a measure of solar irradiance</a:t>
                      </a:r>
                    </a:p>
                  </a:txBody>
                  <a:tcPr marL="7620" marR="7620" marT="76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D9F1"/>
                    </a:solidFill>
                  </a:tcPr>
                </a:tc>
                <a:extLst>
                  <a:ext uri="{0D108BD9-81ED-4DB2-BD59-A6C34878D82A}">
                    <a16:rowId xmlns:a16="http://schemas.microsoft.com/office/drawing/2014/main" val="2722303006"/>
                  </a:ext>
                </a:extLst>
              </a:tr>
              <a:tr h="525069">
                <a:tc>
                  <a:txBody>
                    <a:bodyPr/>
                    <a:lstStyle/>
                    <a:p>
                      <a:pPr algn="ctr" fontAlgn="ctr"/>
                      <a:r>
                        <a:rPr lang="en-IN" sz="1100" b="1" i="0" u="none" strike="noStrike">
                          <a:solidFill>
                            <a:srgbClr val="000000"/>
                          </a:solidFill>
                          <a:effectLst/>
                          <a:latin typeface="Calibri" panose="020F0502020204030204" pitchFamily="34" charset="0"/>
                        </a:rPr>
                        <a:t>MODULE TEMP.1</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D9F1"/>
                    </a:solidFill>
                  </a:tcPr>
                </a:tc>
                <a:tc>
                  <a:txBody>
                    <a:bodyPr/>
                    <a:lstStyle/>
                    <a:p>
                      <a:pPr algn="ctr" fontAlgn="ctr"/>
                      <a:r>
                        <a:rPr lang="en-IN" sz="1100" b="0" i="0" u="none" strike="noStrike">
                          <a:solidFill>
                            <a:srgbClr val="000000"/>
                          </a:solidFill>
                          <a:effectLst/>
                          <a:latin typeface="Calibri" panose="020F0502020204030204" pitchFamily="34" charset="0"/>
                        </a:rPr>
                        <a:t>Float</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D9F1"/>
                    </a:solidFill>
                  </a:tcPr>
                </a:tc>
                <a:tc>
                  <a:txBody>
                    <a:bodyPr/>
                    <a:lstStyle/>
                    <a:p>
                      <a:pPr algn="l" fontAlgn="t"/>
                      <a:r>
                        <a:rPr lang="en-US" sz="1100" b="0" i="0" u="none" strike="noStrike">
                          <a:solidFill>
                            <a:srgbClr val="000000"/>
                          </a:solidFill>
                          <a:effectLst/>
                          <a:latin typeface="Calibri" panose="020F0502020204030204" pitchFamily="34" charset="0"/>
                        </a:rPr>
                        <a:t>Temperature of the module possibly a solar panel.</a:t>
                      </a:r>
                    </a:p>
                  </a:txBody>
                  <a:tcPr marL="7620" marR="7620" marT="76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D9F1"/>
                    </a:solidFill>
                  </a:tcPr>
                </a:tc>
                <a:extLst>
                  <a:ext uri="{0D108BD9-81ED-4DB2-BD59-A6C34878D82A}">
                    <a16:rowId xmlns:a16="http://schemas.microsoft.com/office/drawing/2014/main" val="1708923332"/>
                  </a:ext>
                </a:extLst>
              </a:tr>
              <a:tr h="444289">
                <a:tc>
                  <a:txBody>
                    <a:bodyPr/>
                    <a:lstStyle/>
                    <a:p>
                      <a:pPr algn="ctr" fontAlgn="ctr"/>
                      <a:r>
                        <a:rPr lang="en-IN" sz="1100" b="1" i="0" u="none" strike="noStrike">
                          <a:solidFill>
                            <a:srgbClr val="000000"/>
                          </a:solidFill>
                          <a:effectLst/>
                          <a:latin typeface="Calibri" panose="020F0502020204030204" pitchFamily="34" charset="0"/>
                        </a:rPr>
                        <a:t>RAIN</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D9F1"/>
                    </a:solidFill>
                  </a:tcPr>
                </a:tc>
                <a:tc>
                  <a:txBody>
                    <a:bodyPr/>
                    <a:lstStyle/>
                    <a:p>
                      <a:pPr algn="ctr" fontAlgn="ctr"/>
                      <a:r>
                        <a:rPr lang="en-IN" sz="1100" b="0" i="0" u="none" strike="noStrike">
                          <a:solidFill>
                            <a:srgbClr val="000000"/>
                          </a:solidFill>
                          <a:effectLst/>
                          <a:latin typeface="Calibri" panose="020F0502020204030204" pitchFamily="34" charset="0"/>
                        </a:rPr>
                        <a:t>Float</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D9F1"/>
                    </a:solidFill>
                  </a:tcPr>
                </a:tc>
                <a:tc>
                  <a:txBody>
                    <a:bodyPr/>
                    <a:lstStyle/>
                    <a:p>
                      <a:pPr algn="l" fontAlgn="t"/>
                      <a:r>
                        <a:rPr lang="en-IN" sz="1100" b="0" i="0" u="none" strike="noStrike">
                          <a:solidFill>
                            <a:srgbClr val="000000"/>
                          </a:solidFill>
                          <a:effectLst/>
                          <a:latin typeface="Calibri" panose="020F0502020204030204" pitchFamily="34" charset="0"/>
                        </a:rPr>
                        <a:t>Rainfall Measurement</a:t>
                      </a:r>
                    </a:p>
                  </a:txBody>
                  <a:tcPr marL="7620" marR="7620" marT="76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D9F1"/>
                    </a:solidFill>
                  </a:tcPr>
                </a:tc>
                <a:extLst>
                  <a:ext uri="{0D108BD9-81ED-4DB2-BD59-A6C34878D82A}">
                    <a16:rowId xmlns:a16="http://schemas.microsoft.com/office/drawing/2014/main" val="1643898664"/>
                  </a:ext>
                </a:extLst>
              </a:tr>
              <a:tr h="710863">
                <a:tc>
                  <a:txBody>
                    <a:bodyPr/>
                    <a:lstStyle/>
                    <a:p>
                      <a:pPr algn="ctr" fontAlgn="ctr"/>
                      <a:r>
                        <a:rPr lang="en-IN" sz="1100" b="1" i="0" u="none" strike="noStrike">
                          <a:solidFill>
                            <a:srgbClr val="000000"/>
                          </a:solidFill>
                          <a:effectLst/>
                          <a:latin typeface="Calibri" panose="020F0502020204030204" pitchFamily="34" charset="0"/>
                        </a:rPr>
                        <a:t>AMBIENT TEMPRETURE</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D9F1"/>
                    </a:solidFill>
                  </a:tcPr>
                </a:tc>
                <a:tc>
                  <a:txBody>
                    <a:bodyPr/>
                    <a:lstStyle/>
                    <a:p>
                      <a:pPr algn="ctr" fontAlgn="ctr"/>
                      <a:r>
                        <a:rPr lang="en-IN" sz="1100" b="0" i="0" u="none" strike="noStrike">
                          <a:solidFill>
                            <a:srgbClr val="000000"/>
                          </a:solidFill>
                          <a:effectLst/>
                          <a:latin typeface="Calibri" panose="020F0502020204030204" pitchFamily="34" charset="0"/>
                        </a:rPr>
                        <a:t>Float</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D9F1"/>
                    </a:solidFill>
                  </a:tcPr>
                </a:tc>
                <a:tc>
                  <a:txBody>
                    <a:bodyPr/>
                    <a:lstStyle/>
                    <a:p>
                      <a:pPr algn="l" fontAlgn="t"/>
                      <a:r>
                        <a:rPr lang="en-US" sz="1100" b="0" i="0" u="none" strike="noStrike">
                          <a:solidFill>
                            <a:srgbClr val="000000"/>
                          </a:solidFill>
                          <a:effectLst/>
                          <a:latin typeface="Calibri" panose="020F0502020204030204" pitchFamily="34" charset="0"/>
                        </a:rPr>
                        <a:t>This column represents the ambient temperature, likely in degrees Celsius</a:t>
                      </a:r>
                    </a:p>
                  </a:txBody>
                  <a:tcPr marL="7620" marR="7620" marT="762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C5D9F1"/>
                    </a:solidFill>
                  </a:tcPr>
                </a:tc>
                <a:extLst>
                  <a:ext uri="{0D108BD9-81ED-4DB2-BD59-A6C34878D82A}">
                    <a16:rowId xmlns:a16="http://schemas.microsoft.com/office/drawing/2014/main" val="21519959"/>
                  </a:ext>
                </a:extLst>
              </a:tr>
              <a:tr h="516991">
                <a:tc>
                  <a:txBody>
                    <a:bodyPr/>
                    <a:lstStyle/>
                    <a:p>
                      <a:pPr algn="ctr" fontAlgn="ctr"/>
                      <a:r>
                        <a:rPr lang="en-IN" sz="1100" b="1" i="0" u="none" strike="noStrike">
                          <a:solidFill>
                            <a:srgbClr val="000000"/>
                          </a:solidFill>
                          <a:effectLst/>
                          <a:latin typeface="Calibri" panose="020F0502020204030204" pitchFamily="34" charset="0"/>
                        </a:rPr>
                        <a:t>RAIN CATEGORY</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5D9F1"/>
                    </a:solidFill>
                  </a:tcPr>
                </a:tc>
                <a:tc>
                  <a:txBody>
                    <a:bodyPr/>
                    <a:lstStyle/>
                    <a:p>
                      <a:pPr algn="ctr" fontAlgn="ctr"/>
                      <a:r>
                        <a:rPr lang="en-IN" sz="1100" b="0" i="0" u="none" strike="noStrike">
                          <a:solidFill>
                            <a:srgbClr val="000000"/>
                          </a:solidFill>
                          <a:effectLst/>
                          <a:latin typeface="Calibri" panose="020F0502020204030204" pitchFamily="34" charset="0"/>
                        </a:rPr>
                        <a:t>Text</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5D9F1"/>
                    </a:solidFill>
                  </a:tcPr>
                </a:tc>
                <a:tc>
                  <a:txBody>
                    <a:bodyPr/>
                    <a:lstStyle/>
                    <a:p>
                      <a:pPr algn="ctr" fontAlgn="ctr"/>
                      <a:r>
                        <a:rPr lang="en-US" sz="1100" b="0" i="0" u="none" strike="noStrike" dirty="0">
                          <a:solidFill>
                            <a:srgbClr val="000000"/>
                          </a:solidFill>
                          <a:effectLst/>
                          <a:latin typeface="Calibri" panose="020F0502020204030204" pitchFamily="34" charset="0"/>
                        </a:rPr>
                        <a:t>This column shows whether </a:t>
                      </a:r>
                      <a:br>
                        <a:rPr lang="en-US" sz="1100" b="0" i="0" u="none" strike="noStrike" dirty="0">
                          <a:solidFill>
                            <a:srgbClr val="000000"/>
                          </a:solidFill>
                          <a:effectLst/>
                          <a:latin typeface="Calibri" panose="020F0502020204030204" pitchFamily="34" charset="0"/>
                        </a:rPr>
                      </a:br>
                      <a:r>
                        <a:rPr lang="en-US" sz="1100" b="0" i="0" u="none" strike="noStrike" dirty="0">
                          <a:solidFill>
                            <a:srgbClr val="000000"/>
                          </a:solidFill>
                          <a:effectLst/>
                          <a:latin typeface="Calibri" panose="020F0502020204030204" pitchFamily="34" charset="0"/>
                        </a:rPr>
                        <a:t>its a raining day or not</a:t>
                      </a:r>
                    </a:p>
                  </a:txBody>
                  <a:tcPr marL="7620" marR="7620" marT="762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5D9F1"/>
                    </a:solidFill>
                  </a:tcPr>
                </a:tc>
                <a:extLst>
                  <a:ext uri="{0D108BD9-81ED-4DB2-BD59-A6C34878D82A}">
                    <a16:rowId xmlns:a16="http://schemas.microsoft.com/office/drawing/2014/main" val="3183385903"/>
                  </a:ext>
                </a:extLst>
              </a:tr>
            </a:tbl>
          </a:graphicData>
        </a:graphic>
      </p:graphicFrame>
      <p:sp>
        <p:nvSpPr>
          <p:cNvPr id="4" name="TextBox 3">
            <a:extLst>
              <a:ext uri="{FF2B5EF4-FFF2-40B4-BE49-F238E27FC236}">
                <a16:creationId xmlns:a16="http://schemas.microsoft.com/office/drawing/2014/main" id="{9BD203CD-3810-5BC8-FDE5-F8DDDD92E354}"/>
              </a:ext>
            </a:extLst>
          </p:cNvPr>
          <p:cNvSpPr txBox="1"/>
          <p:nvPr/>
        </p:nvSpPr>
        <p:spPr>
          <a:xfrm>
            <a:off x="544411" y="1056899"/>
            <a:ext cx="4895588" cy="307777"/>
          </a:xfrm>
          <a:prstGeom prst="rect">
            <a:avLst/>
          </a:prstGeom>
          <a:noFill/>
        </p:spPr>
        <p:txBody>
          <a:bodyPr wrap="square" rtlCol="0">
            <a:spAutoFit/>
          </a:bodyPr>
          <a:lstStyle/>
          <a:p>
            <a:r>
              <a:rPr lang="en-US" b="1" dirty="0"/>
              <a:t>Inverter dataset</a:t>
            </a:r>
            <a:endParaRPr lang="en-IN" b="1" dirty="0"/>
          </a:p>
        </p:txBody>
      </p:sp>
      <p:sp>
        <p:nvSpPr>
          <p:cNvPr id="5" name="TextBox 4">
            <a:extLst>
              <a:ext uri="{FF2B5EF4-FFF2-40B4-BE49-F238E27FC236}">
                <a16:creationId xmlns:a16="http://schemas.microsoft.com/office/drawing/2014/main" id="{7020D161-3823-8D4A-0D34-B0076CC08CF8}"/>
              </a:ext>
            </a:extLst>
          </p:cNvPr>
          <p:cNvSpPr txBox="1"/>
          <p:nvPr/>
        </p:nvSpPr>
        <p:spPr>
          <a:xfrm>
            <a:off x="6567272" y="1051108"/>
            <a:ext cx="4424189" cy="307777"/>
          </a:xfrm>
          <a:prstGeom prst="rect">
            <a:avLst/>
          </a:prstGeom>
          <a:noFill/>
        </p:spPr>
        <p:txBody>
          <a:bodyPr wrap="square" rtlCol="0">
            <a:spAutoFit/>
          </a:bodyPr>
          <a:lstStyle/>
          <a:p>
            <a:r>
              <a:rPr lang="en-US" b="1" dirty="0"/>
              <a:t>WMS Report</a:t>
            </a:r>
            <a:endParaRPr lang="en-IN" b="1"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5"/>
          <p:cNvSpPr txBox="1">
            <a:spLocks noGrp="1"/>
          </p:cNvSpPr>
          <p:nvPr>
            <p:ph type="title"/>
          </p:nvPr>
        </p:nvSpPr>
        <p:spPr>
          <a:xfrm>
            <a:off x="248194" y="147682"/>
            <a:ext cx="9247200" cy="535500"/>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a:buNone/>
            </a:pPr>
            <a:r>
              <a:rPr lang="en-US" sz="3200" b="1">
                <a:latin typeface="Times New Roman"/>
                <a:ea typeface="Times New Roman"/>
                <a:cs typeface="Times New Roman"/>
                <a:sym typeface="Times New Roman"/>
              </a:rPr>
              <a:t>Exploratory Data Analysis [EDA]</a:t>
            </a:r>
            <a:endParaRPr sz="3200">
              <a:latin typeface="Times New Roman"/>
              <a:ea typeface="Times New Roman"/>
              <a:cs typeface="Times New Roman"/>
              <a:sym typeface="Times New Roman"/>
            </a:endParaRPr>
          </a:p>
        </p:txBody>
      </p:sp>
      <p:sp>
        <p:nvSpPr>
          <p:cNvPr id="113" name="Google Shape;113;p25"/>
          <p:cNvSpPr txBox="1">
            <a:spLocks noGrp="1"/>
          </p:cNvSpPr>
          <p:nvPr>
            <p:ph type="sldNum" idx="12"/>
          </p:nvPr>
        </p:nvSpPr>
        <p:spPr>
          <a:xfrm>
            <a:off x="11639552" y="6350000"/>
            <a:ext cx="390525" cy="288925"/>
          </a:xfrm>
          <a:prstGeom prst="rect">
            <a:avLst/>
          </a:prstGeom>
          <a:noFill/>
          <a:ln>
            <a:noFill/>
          </a:ln>
        </p:spPr>
        <p:txBody>
          <a:bodyPr spcFirstLastPara="1" wrap="square" lIns="91400" tIns="45675" rIns="91400" bIns="45675" anchor="ctr" anchorCtr="0">
            <a:noAutofit/>
          </a:bodyPr>
          <a:lstStyle/>
          <a:p>
            <a:pPr marL="0" lvl="0" indent="0" algn="r" rtl="0">
              <a:lnSpc>
                <a:spcPct val="100000"/>
              </a:lnSpc>
              <a:spcBef>
                <a:spcPts val="0"/>
              </a:spcBef>
              <a:spcAft>
                <a:spcPts val="0"/>
              </a:spcAft>
              <a:buSzPts val="1200"/>
              <a:buNone/>
            </a:pPr>
            <a:fld id="{00000000-1234-1234-1234-123412341234}" type="slidenum">
              <a:rPr lang="en-US"/>
              <a:t>7</a:t>
            </a:fld>
            <a:endParaRPr/>
          </a:p>
        </p:txBody>
      </p:sp>
      <p:sp>
        <p:nvSpPr>
          <p:cNvPr id="114" name="Google Shape;114;p25"/>
          <p:cNvSpPr txBox="1"/>
          <p:nvPr/>
        </p:nvSpPr>
        <p:spPr>
          <a:xfrm>
            <a:off x="801016" y="1505933"/>
            <a:ext cx="4892075" cy="4278064"/>
          </a:xfrm>
          <a:prstGeom prst="rect">
            <a:avLst/>
          </a:prstGeom>
          <a:noFill/>
          <a:ln>
            <a:noFill/>
          </a:ln>
        </p:spPr>
        <p:txBody>
          <a:bodyPr spcFirstLastPara="1" wrap="square" lIns="91425" tIns="91425" rIns="91425" bIns="91425" anchor="t" anchorCtr="0">
            <a:spAutoFit/>
          </a:bodyPr>
          <a:lstStyle/>
          <a:p>
            <a:pPr marR="0" lvl="0" algn="l" rtl="0">
              <a:lnSpc>
                <a:spcPct val="100000"/>
              </a:lnSpc>
              <a:spcBef>
                <a:spcPts val="0"/>
              </a:spcBef>
              <a:spcAft>
                <a:spcPts val="0"/>
              </a:spcAft>
              <a:buClr>
                <a:srgbClr val="000000"/>
              </a:buClr>
              <a:buSzPts val="1400"/>
            </a:pPr>
            <a:r>
              <a:rPr lang="en-US" b="1" dirty="0">
                <a:latin typeface="Calibri" panose="020F0502020204030204" pitchFamily="34" charset="0"/>
              </a:rPr>
              <a:t>        </a:t>
            </a:r>
            <a:r>
              <a:rPr lang="en-US" b="1" i="0" u="none" strike="noStrike" dirty="0">
                <a:solidFill>
                  <a:srgbClr val="000000"/>
                </a:solidFill>
                <a:effectLst/>
                <a:highlight>
                  <a:srgbClr val="C0C0C0"/>
                </a:highlight>
                <a:latin typeface="Calibri" panose="020F0502020204030204" pitchFamily="34" charset="0"/>
              </a:rPr>
              <a:t>Inverter Dataset</a:t>
            </a:r>
          </a:p>
          <a:p>
            <a:pPr marL="285750" marR="0" lvl="0" indent="-285750" algn="l" rtl="0">
              <a:lnSpc>
                <a:spcPct val="100000"/>
              </a:lnSpc>
              <a:spcBef>
                <a:spcPts val="0"/>
              </a:spcBef>
              <a:spcAft>
                <a:spcPts val="0"/>
              </a:spcAft>
              <a:buClr>
                <a:srgbClr val="000000"/>
              </a:buClr>
              <a:buSzPts val="1400"/>
              <a:buFont typeface="Arial" panose="020B0604020202020204" pitchFamily="34" charset="0"/>
              <a:buChar char="•"/>
            </a:pPr>
            <a:r>
              <a:rPr lang="en-US" sz="1200" b="1" i="0" u="none" strike="noStrike" dirty="0">
                <a:solidFill>
                  <a:srgbClr val="000000"/>
                </a:solidFill>
                <a:effectLst/>
                <a:latin typeface="Calibri" panose="020F0502020204030204" pitchFamily="34" charset="0"/>
              </a:rPr>
              <a:t>Power of inverter 1 in unit 1</a:t>
            </a:r>
            <a:r>
              <a:rPr lang="en-US" sz="1200" b="1" dirty="0"/>
              <a:t> : </a:t>
            </a:r>
            <a:r>
              <a:rPr lang="en-US" sz="1200" dirty="0"/>
              <a:t>The data is right-skewed with a mean (699.15) significantly higher than the median (60.09). High variance (889804.89) and standard deviation (943.29) indicate strong fluctuations in power output, leading to unstable inverter performance. Skewness (1.029) confirms this right skew, while a platykurtic kurtosis (-0.511) suggests fewer extreme values in the distribution.</a:t>
            </a:r>
          </a:p>
          <a:p>
            <a:pPr marL="285750" marR="0" lvl="0" indent="-285750" algn="l" rtl="0">
              <a:lnSpc>
                <a:spcPct val="100000"/>
              </a:lnSpc>
              <a:spcBef>
                <a:spcPts val="0"/>
              </a:spcBef>
              <a:spcAft>
                <a:spcPts val="0"/>
              </a:spcAft>
              <a:buClr>
                <a:srgbClr val="000000"/>
              </a:buClr>
              <a:buSzPts val="1400"/>
              <a:buFont typeface="Arial" panose="020B0604020202020204" pitchFamily="34" charset="0"/>
              <a:buChar char="•"/>
            </a:pPr>
            <a:r>
              <a:rPr lang="en-US" sz="1200" b="1" i="0" u="none" strike="noStrike" dirty="0">
                <a:solidFill>
                  <a:srgbClr val="000000"/>
                </a:solidFill>
                <a:effectLst/>
                <a:latin typeface="Calibri" panose="020F0502020204030204" pitchFamily="34" charset="0"/>
              </a:rPr>
              <a:t>Power of inverter 2 in unit 1</a:t>
            </a:r>
            <a:r>
              <a:rPr lang="en-US" sz="1200" b="1" dirty="0"/>
              <a:t> : </a:t>
            </a:r>
            <a:r>
              <a:rPr lang="en-US" sz="1200" dirty="0"/>
              <a:t>The data for Power of Inverter 2 in Unit 1 is right-skewed, with a mean (676.26) significantly higher than the median (24). High variance (846658.51) and standard deviation (920.14) indicate strong fluctuations in power output, leading to unstable inverter performance. Skewness (1.042) confirms the right-skewed nature, while a platykurtic kurtosis (-0.474) suggests fewer extreme values in the distribution.</a:t>
            </a:r>
          </a:p>
          <a:p>
            <a:pPr marL="285750" marR="0" lvl="0" indent="-285750" algn="l" rtl="0">
              <a:lnSpc>
                <a:spcPct val="100000"/>
              </a:lnSpc>
              <a:spcBef>
                <a:spcPts val="0"/>
              </a:spcBef>
              <a:spcAft>
                <a:spcPts val="0"/>
              </a:spcAft>
              <a:buClr>
                <a:srgbClr val="000000"/>
              </a:buClr>
              <a:buSzPts val="1400"/>
              <a:buFont typeface="Arial" panose="020B0604020202020204" pitchFamily="34" charset="0"/>
              <a:buChar char="•"/>
            </a:pPr>
            <a:r>
              <a:rPr lang="en-US" sz="1200" b="1" i="0" u="none" strike="noStrike" dirty="0">
                <a:solidFill>
                  <a:srgbClr val="000000"/>
                </a:solidFill>
                <a:effectLst/>
                <a:latin typeface="Calibri" panose="020F0502020204030204" pitchFamily="34" charset="0"/>
              </a:rPr>
              <a:t>Power of inverter 1 in unit 2</a:t>
            </a:r>
            <a:r>
              <a:rPr lang="en-US" sz="1200" b="1" dirty="0"/>
              <a:t> : </a:t>
            </a:r>
            <a:r>
              <a:rPr lang="en-US" sz="1200" dirty="0"/>
              <a:t>The data for Power of Inverter 1 in Unit 2 is right-skewed, with a mean (684.74) significantly higher than the median (65.19). High variance (856766.88) and standard deviation (925.62) indicate strong fluctuations in power output, leading to unstable inverter performance. Skewness (1.051) confirms the right-skewed nature, while a platykurtic kurtosis (-0.437) suggests fewer extreme values in the distribution</a:t>
            </a:r>
            <a:endParaRPr lang="en-US" sz="1200" i="0" u="none" strike="noStrike" dirty="0">
              <a:solidFill>
                <a:srgbClr val="000000"/>
              </a:solidFill>
              <a:effectLst/>
              <a:latin typeface="Calibri" panose="020F0502020204030204" pitchFamily="34" charset="0"/>
            </a:endParaRPr>
          </a:p>
        </p:txBody>
      </p:sp>
      <p:sp>
        <p:nvSpPr>
          <p:cNvPr id="115" name="Google Shape;115;p25"/>
          <p:cNvSpPr txBox="1"/>
          <p:nvPr/>
        </p:nvSpPr>
        <p:spPr>
          <a:xfrm>
            <a:off x="6595250" y="1472713"/>
            <a:ext cx="4703477" cy="4062620"/>
          </a:xfrm>
          <a:prstGeom prst="rect">
            <a:avLst/>
          </a:prstGeom>
          <a:noFill/>
          <a:ln>
            <a:noFill/>
          </a:ln>
        </p:spPr>
        <p:txBody>
          <a:bodyPr spcFirstLastPara="1" wrap="square" lIns="91425" tIns="91425" rIns="91425" bIns="91425" anchor="t" anchorCtr="0">
            <a:spAutoFit/>
          </a:bodyPr>
          <a:lstStyle/>
          <a:p>
            <a:pPr marR="0" lvl="0" algn="l" rtl="0">
              <a:lnSpc>
                <a:spcPct val="100000"/>
              </a:lnSpc>
              <a:spcBef>
                <a:spcPts val="0"/>
              </a:spcBef>
              <a:spcAft>
                <a:spcPts val="0"/>
              </a:spcAft>
              <a:buClr>
                <a:srgbClr val="000000"/>
              </a:buClr>
              <a:buSzPts val="1400"/>
            </a:pPr>
            <a:r>
              <a:rPr lang="en-US" sz="1200" b="1" dirty="0">
                <a:latin typeface="Calibri" panose="020F0502020204030204" pitchFamily="34" charset="0"/>
              </a:rPr>
              <a:t>     </a:t>
            </a:r>
            <a:r>
              <a:rPr lang="en-US" b="1" i="0" u="none" strike="noStrike" dirty="0">
                <a:solidFill>
                  <a:srgbClr val="000000"/>
                </a:solidFill>
                <a:effectLst/>
                <a:highlight>
                  <a:srgbClr val="C0C0C0"/>
                </a:highlight>
                <a:latin typeface="Calibri" panose="020F0502020204030204" pitchFamily="34" charset="0"/>
              </a:rPr>
              <a:t>Inverter Dataset</a:t>
            </a:r>
          </a:p>
          <a:p>
            <a:pPr marL="171450" marR="0" lvl="0" indent="-171450" algn="l" rtl="0">
              <a:lnSpc>
                <a:spcPct val="100000"/>
              </a:lnSpc>
              <a:spcBef>
                <a:spcPts val="0"/>
              </a:spcBef>
              <a:spcAft>
                <a:spcPts val="0"/>
              </a:spcAft>
              <a:buClr>
                <a:srgbClr val="000000"/>
              </a:buClr>
              <a:buSzPts val="1400"/>
              <a:buFont typeface="Arial" panose="020B0604020202020204" pitchFamily="34" charset="0"/>
              <a:buChar char="•"/>
            </a:pPr>
            <a:r>
              <a:rPr lang="en-US" sz="1200" b="1" i="0" u="none" strike="noStrike" dirty="0">
                <a:solidFill>
                  <a:srgbClr val="000000"/>
                </a:solidFill>
                <a:effectLst/>
                <a:latin typeface="Calibri" panose="020F0502020204030204" pitchFamily="34" charset="0"/>
              </a:rPr>
              <a:t>Power of inverter 1 in unit 1</a:t>
            </a:r>
            <a:r>
              <a:rPr lang="en-US" sz="1200" b="1" dirty="0"/>
              <a:t> :</a:t>
            </a:r>
            <a:r>
              <a:rPr lang="en-US" sz="1800" b="0" i="0" u="none" strike="noStrike" dirty="0">
                <a:solidFill>
                  <a:srgbClr val="000000"/>
                </a:solidFill>
                <a:effectLst/>
                <a:latin typeface="Calibri" panose="020F0502020204030204" pitchFamily="34" charset="0"/>
              </a:rPr>
              <a:t> </a:t>
            </a:r>
            <a:r>
              <a:rPr lang="en-US" sz="1200" b="0" i="0" u="none" strike="noStrike" dirty="0">
                <a:solidFill>
                  <a:srgbClr val="000000"/>
                </a:solidFill>
                <a:effectLst/>
                <a:latin typeface="Calibri" panose="020F0502020204030204" pitchFamily="34" charset="0"/>
              </a:rPr>
              <a:t>The high variance and standard deviation indicate strong fluctuations in power output, leading to unstable inverter performance. The right-skewed distribution suggests that most of the time, the power output is low, but there are occasional high-power events. This instability could lead to inefficiencies and potential maintenance issues.</a:t>
            </a:r>
            <a:r>
              <a:rPr lang="en-US" sz="1200" dirty="0"/>
              <a:t> </a:t>
            </a:r>
          </a:p>
          <a:p>
            <a:pPr marL="171450" marR="0" lvl="0" indent="-171450" algn="l" rtl="0">
              <a:lnSpc>
                <a:spcPct val="100000"/>
              </a:lnSpc>
              <a:spcBef>
                <a:spcPts val="0"/>
              </a:spcBef>
              <a:spcAft>
                <a:spcPts val="0"/>
              </a:spcAft>
              <a:buClr>
                <a:srgbClr val="000000"/>
              </a:buClr>
              <a:buSzPts val="1400"/>
              <a:buFont typeface="Arial" panose="020B0604020202020204" pitchFamily="34" charset="0"/>
              <a:buChar char="•"/>
            </a:pPr>
            <a:r>
              <a:rPr lang="en-US" sz="1200" b="1" i="0" u="none" strike="noStrike" dirty="0">
                <a:solidFill>
                  <a:srgbClr val="000000"/>
                </a:solidFill>
                <a:effectLst/>
                <a:latin typeface="Calibri" panose="020F0502020204030204" pitchFamily="34" charset="0"/>
              </a:rPr>
              <a:t>Power of inverter 2 in unit 1</a:t>
            </a:r>
            <a:r>
              <a:rPr lang="en-US" sz="1200" b="1" dirty="0"/>
              <a:t> :</a:t>
            </a:r>
            <a:r>
              <a:rPr lang="en-US" sz="1200" b="0" i="0" u="none" strike="noStrike" dirty="0">
                <a:solidFill>
                  <a:srgbClr val="000000"/>
                </a:solidFill>
                <a:effectLst/>
                <a:latin typeface="Calibri" panose="020F0502020204030204" pitchFamily="34" charset="0"/>
              </a:rPr>
              <a:t> Similar to Inverter 1 in Unit 1, the high variance and standard deviation indicate significant fluctuations </a:t>
            </a:r>
            <a:br>
              <a:rPr lang="en-US" sz="1200" b="0" i="0" u="none" strike="noStrike" dirty="0">
                <a:solidFill>
                  <a:srgbClr val="000000"/>
                </a:solidFill>
                <a:effectLst/>
                <a:latin typeface="Calibri" panose="020F0502020204030204" pitchFamily="34" charset="0"/>
              </a:rPr>
            </a:br>
            <a:r>
              <a:rPr lang="en-US" sz="1200" b="0" i="0" u="none" strike="noStrike" dirty="0">
                <a:solidFill>
                  <a:srgbClr val="000000"/>
                </a:solidFill>
                <a:effectLst/>
                <a:latin typeface="Calibri" panose="020F0502020204030204" pitchFamily="34" charset="0"/>
              </a:rPr>
              <a:t>in power output, suggesting unstable performance. The right-skewed distribution implies that the inverter often operates at lower power levels, with occasional spikes. This could result in inconsistent energy production and potential reliability concerns.</a:t>
            </a:r>
          </a:p>
          <a:p>
            <a:pPr marL="171450" marR="0" lvl="0" indent="-171450" algn="l" rtl="0">
              <a:lnSpc>
                <a:spcPct val="100000"/>
              </a:lnSpc>
              <a:spcBef>
                <a:spcPts val="0"/>
              </a:spcBef>
              <a:spcAft>
                <a:spcPts val="0"/>
              </a:spcAft>
              <a:buClr>
                <a:srgbClr val="000000"/>
              </a:buClr>
              <a:buSzPts val="1400"/>
              <a:buFont typeface="Arial" panose="020B0604020202020204" pitchFamily="34" charset="0"/>
              <a:buChar char="•"/>
            </a:pPr>
            <a:r>
              <a:rPr lang="en-US" sz="1200" b="1" i="0" u="none" strike="noStrike" dirty="0">
                <a:solidFill>
                  <a:srgbClr val="000000"/>
                </a:solidFill>
                <a:effectLst/>
                <a:latin typeface="Calibri" panose="020F0502020204030204" pitchFamily="34" charset="0"/>
              </a:rPr>
              <a:t>Power of inverter 1 in unit 2</a:t>
            </a:r>
            <a:r>
              <a:rPr lang="en-US" sz="1200" b="1" dirty="0"/>
              <a:t> :</a:t>
            </a:r>
            <a:r>
              <a:rPr lang="en-US" sz="1800" b="0" i="0" u="none" strike="noStrike" dirty="0">
                <a:solidFill>
                  <a:srgbClr val="000000"/>
                </a:solidFill>
                <a:effectLst/>
                <a:latin typeface="Calibri" panose="020F0502020204030204" pitchFamily="34" charset="0"/>
              </a:rPr>
              <a:t> </a:t>
            </a:r>
            <a:r>
              <a:rPr lang="en-US" sz="1200" b="0" i="0" u="none" strike="noStrike" dirty="0">
                <a:solidFill>
                  <a:srgbClr val="000000"/>
                </a:solidFill>
                <a:effectLst/>
                <a:latin typeface="Calibri" panose="020F0502020204030204" pitchFamily="34" charset="0"/>
              </a:rPr>
              <a:t>The high variance and standard deviation point to strong fluctuations in power output, indicating </a:t>
            </a:r>
            <a:br>
              <a:rPr lang="en-US" sz="1200" b="0" i="0" u="none" strike="noStrike" dirty="0">
                <a:solidFill>
                  <a:srgbClr val="000000"/>
                </a:solidFill>
                <a:effectLst/>
                <a:latin typeface="Calibri" panose="020F0502020204030204" pitchFamily="34" charset="0"/>
              </a:rPr>
            </a:br>
            <a:r>
              <a:rPr lang="en-US" sz="1200" b="0" i="0" u="none" strike="noStrike" dirty="0">
                <a:solidFill>
                  <a:srgbClr val="000000"/>
                </a:solidFill>
                <a:effectLst/>
                <a:latin typeface="Calibri" panose="020F0502020204030204" pitchFamily="34" charset="0"/>
              </a:rPr>
              <a:t>unstable inverter performance. The right-skewed distribution suggests that the inverter frequently</a:t>
            </a:r>
            <a:r>
              <a:rPr lang="en-US" sz="1200" dirty="0">
                <a:latin typeface="Calibri" panose="020F0502020204030204" pitchFamily="34" charset="0"/>
              </a:rPr>
              <a:t> </a:t>
            </a:r>
            <a:r>
              <a:rPr lang="en-US" sz="1200" b="0" i="0" u="none" strike="noStrike" dirty="0">
                <a:solidFill>
                  <a:srgbClr val="000000"/>
                </a:solidFill>
                <a:effectLst/>
                <a:latin typeface="Calibri" panose="020F0502020204030204" pitchFamily="34" charset="0"/>
              </a:rPr>
              <a:t>operates at lower power levels, with occasional high-power events. This could lead to inefficiencies</a:t>
            </a:r>
            <a:br>
              <a:rPr lang="en-US" sz="1200" b="0" i="0" u="none" strike="noStrike" dirty="0">
                <a:solidFill>
                  <a:srgbClr val="000000"/>
                </a:solidFill>
                <a:effectLst/>
                <a:latin typeface="Calibri" panose="020F0502020204030204" pitchFamily="34" charset="0"/>
              </a:rPr>
            </a:br>
            <a:r>
              <a:rPr lang="en-US" sz="1200" b="0" i="0" u="none" strike="noStrike" dirty="0">
                <a:solidFill>
                  <a:srgbClr val="000000"/>
                </a:solidFill>
                <a:effectLst/>
                <a:latin typeface="Calibri" panose="020F0502020204030204" pitchFamily="34" charset="0"/>
              </a:rPr>
              <a:t>and potential maintenance challenges.</a:t>
            </a:r>
            <a:r>
              <a:rPr lang="en-US" sz="1200" dirty="0"/>
              <a:t> </a:t>
            </a:r>
          </a:p>
          <a:p>
            <a:pPr marL="171450" marR="0" lvl="0" indent="-171450" algn="l" rtl="0">
              <a:lnSpc>
                <a:spcPct val="100000"/>
              </a:lnSpc>
              <a:spcBef>
                <a:spcPts val="0"/>
              </a:spcBef>
              <a:spcAft>
                <a:spcPts val="0"/>
              </a:spcAft>
              <a:buClr>
                <a:srgbClr val="000000"/>
              </a:buClr>
              <a:buSzPts val="1400"/>
              <a:buFont typeface="Arial" panose="020B0604020202020204" pitchFamily="34" charset="0"/>
              <a:buChar char="•"/>
            </a:pPr>
            <a:endParaRPr sz="1200" b="0" i="0" u="none" strike="noStrike" cap="none" dirty="0">
              <a:solidFill>
                <a:srgbClr val="000000"/>
              </a:solidFill>
              <a:latin typeface="Calibri"/>
              <a:ea typeface="Calibri"/>
              <a:cs typeface="Calibri"/>
              <a:sym typeface="Calibri"/>
            </a:endParaRPr>
          </a:p>
        </p:txBody>
      </p:sp>
      <p:sp>
        <p:nvSpPr>
          <p:cNvPr id="116" name="Google Shape;116;p25"/>
          <p:cNvSpPr txBox="1"/>
          <p:nvPr/>
        </p:nvSpPr>
        <p:spPr>
          <a:xfrm>
            <a:off x="4871794" y="4484146"/>
            <a:ext cx="75438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117" name="Google Shape;117;p25"/>
          <p:cNvSpPr txBox="1"/>
          <p:nvPr/>
        </p:nvSpPr>
        <p:spPr>
          <a:xfrm>
            <a:off x="191575" y="4750800"/>
            <a:ext cx="110340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pic>
        <p:nvPicPr>
          <p:cNvPr id="118" name="Google Shape;118;p25" descr="360DigiTMG Reviews - 52 Reviews of 360digitmg.com | Sitejabber"/>
          <p:cNvPicPr preferRelativeResize="0"/>
          <p:nvPr/>
        </p:nvPicPr>
        <p:blipFill rotWithShape="1">
          <a:blip r:embed="rId3">
            <a:alphaModFix/>
          </a:blip>
          <a:srcRect/>
          <a:stretch/>
        </p:blipFill>
        <p:spPr>
          <a:xfrm>
            <a:off x="9751545" y="5952931"/>
            <a:ext cx="2277039" cy="808338"/>
          </a:xfrm>
          <a:prstGeom prst="rect">
            <a:avLst/>
          </a:prstGeom>
          <a:noFill/>
          <a:ln>
            <a:noFill/>
          </a:ln>
        </p:spPr>
      </p:pic>
      <p:sp>
        <p:nvSpPr>
          <p:cNvPr id="119" name="Google Shape;119;p25"/>
          <p:cNvSpPr/>
          <p:nvPr/>
        </p:nvSpPr>
        <p:spPr>
          <a:xfrm>
            <a:off x="559838" y="1181100"/>
            <a:ext cx="5374433" cy="4771831"/>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p:txBody>
      </p:sp>
      <p:sp>
        <p:nvSpPr>
          <p:cNvPr id="120" name="Google Shape;120;p25"/>
          <p:cNvSpPr/>
          <p:nvPr/>
        </p:nvSpPr>
        <p:spPr>
          <a:xfrm>
            <a:off x="6187475" y="1181100"/>
            <a:ext cx="5374433" cy="4771831"/>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p:txBody>
      </p:sp>
      <p:sp>
        <p:nvSpPr>
          <p:cNvPr id="121" name="Google Shape;121;p25"/>
          <p:cNvSpPr txBox="1"/>
          <p:nvPr/>
        </p:nvSpPr>
        <p:spPr>
          <a:xfrm>
            <a:off x="559838" y="1181100"/>
            <a:ext cx="5374433"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1" i="0" u="sng" strike="noStrike" cap="none">
                <a:solidFill>
                  <a:srgbClr val="000000"/>
                </a:solidFill>
                <a:latin typeface="Arial"/>
                <a:ea typeface="Arial"/>
                <a:cs typeface="Arial"/>
                <a:sym typeface="Arial"/>
              </a:rPr>
              <a:t>Statistical Insights</a:t>
            </a:r>
            <a:endParaRPr sz="1400" b="1" i="0" u="sng" strike="noStrike" cap="none">
              <a:solidFill>
                <a:srgbClr val="000000"/>
              </a:solidFill>
              <a:latin typeface="Arial"/>
              <a:ea typeface="Arial"/>
              <a:cs typeface="Arial"/>
              <a:sym typeface="Arial"/>
            </a:endParaRPr>
          </a:p>
        </p:txBody>
      </p:sp>
      <p:sp>
        <p:nvSpPr>
          <p:cNvPr id="122" name="Google Shape;122;p25"/>
          <p:cNvSpPr txBox="1"/>
          <p:nvPr/>
        </p:nvSpPr>
        <p:spPr>
          <a:xfrm>
            <a:off x="6187475" y="1175021"/>
            <a:ext cx="5374433"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1" i="0" u="sng" strike="noStrike" cap="none">
                <a:solidFill>
                  <a:srgbClr val="000000"/>
                </a:solidFill>
                <a:latin typeface="Arial"/>
                <a:ea typeface="Arial"/>
                <a:cs typeface="Arial"/>
                <a:sym typeface="Arial"/>
              </a:rPr>
              <a:t>Business Insights</a:t>
            </a:r>
            <a:endParaRPr sz="1400" b="1" i="0" u="sng" strike="noStrike" cap="non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1">
          <a:extLst>
            <a:ext uri="{FF2B5EF4-FFF2-40B4-BE49-F238E27FC236}">
              <a16:creationId xmlns:a16="http://schemas.microsoft.com/office/drawing/2014/main" id="{7C31F656-2A53-AA75-807E-C6A3D276F1EC}"/>
            </a:ext>
          </a:extLst>
        </p:cNvPr>
        <p:cNvGrpSpPr/>
        <p:nvPr/>
      </p:nvGrpSpPr>
      <p:grpSpPr>
        <a:xfrm>
          <a:off x="0" y="0"/>
          <a:ext cx="0" cy="0"/>
          <a:chOff x="0" y="0"/>
          <a:chExt cx="0" cy="0"/>
        </a:xfrm>
      </p:grpSpPr>
      <p:sp>
        <p:nvSpPr>
          <p:cNvPr id="112" name="Google Shape;112;p25">
            <a:extLst>
              <a:ext uri="{FF2B5EF4-FFF2-40B4-BE49-F238E27FC236}">
                <a16:creationId xmlns:a16="http://schemas.microsoft.com/office/drawing/2014/main" id="{224F16AF-D781-9B43-3D8D-DC921B77D3E8}"/>
              </a:ext>
            </a:extLst>
          </p:cNvPr>
          <p:cNvSpPr txBox="1">
            <a:spLocks noGrp="1"/>
          </p:cNvSpPr>
          <p:nvPr>
            <p:ph type="title"/>
          </p:nvPr>
        </p:nvSpPr>
        <p:spPr>
          <a:xfrm>
            <a:off x="248194" y="147682"/>
            <a:ext cx="9247200" cy="535500"/>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a:buNone/>
            </a:pPr>
            <a:r>
              <a:rPr lang="en-US" sz="3200" b="1" dirty="0">
                <a:latin typeface="Times New Roman"/>
                <a:ea typeface="Times New Roman"/>
                <a:cs typeface="Times New Roman"/>
                <a:sym typeface="Times New Roman"/>
              </a:rPr>
              <a:t>Exploratory Data Analysis [EDA]</a:t>
            </a:r>
            <a:endParaRPr sz="3200" dirty="0">
              <a:latin typeface="Times New Roman"/>
              <a:ea typeface="Times New Roman"/>
              <a:cs typeface="Times New Roman"/>
              <a:sym typeface="Times New Roman"/>
            </a:endParaRPr>
          </a:p>
        </p:txBody>
      </p:sp>
      <p:sp>
        <p:nvSpPr>
          <p:cNvPr id="113" name="Google Shape;113;p25">
            <a:extLst>
              <a:ext uri="{FF2B5EF4-FFF2-40B4-BE49-F238E27FC236}">
                <a16:creationId xmlns:a16="http://schemas.microsoft.com/office/drawing/2014/main" id="{C7C0659E-F80B-D45B-C860-4E9C2FA8A163}"/>
              </a:ext>
            </a:extLst>
          </p:cNvPr>
          <p:cNvSpPr txBox="1">
            <a:spLocks noGrp="1"/>
          </p:cNvSpPr>
          <p:nvPr>
            <p:ph type="sldNum" idx="12"/>
          </p:nvPr>
        </p:nvSpPr>
        <p:spPr>
          <a:xfrm>
            <a:off x="11639552" y="6350000"/>
            <a:ext cx="390525" cy="288925"/>
          </a:xfrm>
          <a:prstGeom prst="rect">
            <a:avLst/>
          </a:prstGeom>
          <a:noFill/>
          <a:ln>
            <a:noFill/>
          </a:ln>
        </p:spPr>
        <p:txBody>
          <a:bodyPr spcFirstLastPara="1" wrap="square" lIns="91400" tIns="45675" rIns="91400" bIns="45675" anchor="ctr" anchorCtr="0">
            <a:noAutofit/>
          </a:bodyPr>
          <a:lstStyle/>
          <a:p>
            <a:pPr marL="0" lvl="0" indent="0" algn="r" rtl="0">
              <a:lnSpc>
                <a:spcPct val="100000"/>
              </a:lnSpc>
              <a:spcBef>
                <a:spcPts val="0"/>
              </a:spcBef>
              <a:spcAft>
                <a:spcPts val="0"/>
              </a:spcAft>
              <a:buSzPts val="1200"/>
              <a:buNone/>
            </a:pPr>
            <a:fld id="{00000000-1234-1234-1234-123412341234}" type="slidenum">
              <a:rPr lang="en-US"/>
              <a:t>8</a:t>
            </a:fld>
            <a:endParaRPr/>
          </a:p>
        </p:txBody>
      </p:sp>
      <p:sp>
        <p:nvSpPr>
          <p:cNvPr id="114" name="Google Shape;114;p25">
            <a:extLst>
              <a:ext uri="{FF2B5EF4-FFF2-40B4-BE49-F238E27FC236}">
                <a16:creationId xmlns:a16="http://schemas.microsoft.com/office/drawing/2014/main" id="{89F28B52-C0D4-87A0-280C-C7B7EA42A01F}"/>
              </a:ext>
            </a:extLst>
          </p:cNvPr>
          <p:cNvSpPr txBox="1"/>
          <p:nvPr/>
        </p:nvSpPr>
        <p:spPr>
          <a:xfrm>
            <a:off x="801016" y="1432781"/>
            <a:ext cx="4892075" cy="4985950"/>
          </a:xfrm>
          <a:prstGeom prst="rect">
            <a:avLst/>
          </a:prstGeom>
          <a:noFill/>
          <a:ln>
            <a:noFill/>
          </a:ln>
        </p:spPr>
        <p:txBody>
          <a:bodyPr spcFirstLastPara="1" wrap="square" lIns="91425" tIns="91425" rIns="91425" bIns="91425" anchor="t" anchorCtr="0">
            <a:spAutoFit/>
          </a:bodyPr>
          <a:lstStyle/>
          <a:p>
            <a:pPr marL="285750" marR="0" lvl="0" indent="-285750" algn="l" rtl="0">
              <a:lnSpc>
                <a:spcPct val="100000"/>
              </a:lnSpc>
              <a:spcBef>
                <a:spcPts val="0"/>
              </a:spcBef>
              <a:spcAft>
                <a:spcPts val="0"/>
              </a:spcAft>
              <a:buClr>
                <a:srgbClr val="000000"/>
              </a:buClr>
              <a:buSzPts val="1400"/>
              <a:buFont typeface="Arial" panose="020B0604020202020204" pitchFamily="34" charset="0"/>
              <a:buChar char="•"/>
            </a:pPr>
            <a:r>
              <a:rPr lang="en-US" sz="1200" b="1" i="0" u="none" strike="noStrike" dirty="0">
                <a:solidFill>
                  <a:srgbClr val="000000"/>
                </a:solidFill>
                <a:effectLst/>
                <a:latin typeface="Calibri" panose="020F0502020204030204" pitchFamily="34" charset="0"/>
              </a:rPr>
              <a:t>Power of inverter 2 in unit 2</a:t>
            </a:r>
            <a:r>
              <a:rPr lang="en-US" sz="1200" b="1" dirty="0"/>
              <a:t> :</a:t>
            </a:r>
            <a:r>
              <a:rPr lang="en-US" sz="1200" dirty="0"/>
              <a:t>The data for Power of Inverter 2 in Unit 2 is right-skewed, with a mean (710.87) significantly higher than the median (66.69). High variance (917245.55) and standard deviation (957.73) indicate strong fluctuations in power output, leading to unstable inverter performance. Skewness (1.035) confirms the right-skewed nature, while a platykurtic kurtosis (-0.489) suggests fewer extreme values in the distribution.</a:t>
            </a:r>
          </a:p>
          <a:p>
            <a:pPr marL="285750" marR="0" lvl="0" indent="-285750" algn="l" rtl="0">
              <a:lnSpc>
                <a:spcPct val="100000"/>
              </a:lnSpc>
              <a:spcBef>
                <a:spcPts val="0"/>
              </a:spcBef>
              <a:spcAft>
                <a:spcPts val="0"/>
              </a:spcAft>
              <a:buClr>
                <a:srgbClr val="000000"/>
              </a:buClr>
              <a:buSzPts val="1400"/>
              <a:buFont typeface="Arial" panose="020B0604020202020204" pitchFamily="34" charset="0"/>
              <a:buChar char="•"/>
            </a:pPr>
            <a:endParaRPr lang="en-US" sz="1200" dirty="0"/>
          </a:p>
          <a:p>
            <a:pPr marR="0" lvl="0" algn="l" rtl="0">
              <a:lnSpc>
                <a:spcPct val="100000"/>
              </a:lnSpc>
              <a:spcBef>
                <a:spcPts val="0"/>
              </a:spcBef>
              <a:spcAft>
                <a:spcPts val="0"/>
              </a:spcAft>
              <a:buClr>
                <a:srgbClr val="000000"/>
              </a:buClr>
              <a:buSzPts val="1400"/>
            </a:pPr>
            <a:r>
              <a:rPr lang="en-US" b="1" dirty="0"/>
              <a:t>      </a:t>
            </a:r>
            <a:r>
              <a:rPr lang="en-US" b="1" dirty="0">
                <a:highlight>
                  <a:srgbClr val="C0C0C0"/>
                </a:highlight>
              </a:rPr>
              <a:t>WMS Report</a:t>
            </a:r>
          </a:p>
          <a:p>
            <a:pPr marL="285750" marR="0" lvl="0" indent="-285750" algn="l" rtl="0">
              <a:lnSpc>
                <a:spcPct val="100000"/>
              </a:lnSpc>
              <a:spcBef>
                <a:spcPts val="0"/>
              </a:spcBef>
              <a:spcAft>
                <a:spcPts val="0"/>
              </a:spcAft>
              <a:buClr>
                <a:srgbClr val="000000"/>
              </a:buClr>
              <a:buSzPts val="1400"/>
              <a:buFont typeface="Arial" panose="020B0604020202020204" pitchFamily="34" charset="0"/>
              <a:buChar char="•"/>
            </a:pPr>
            <a:r>
              <a:rPr lang="en-US" sz="1200" b="1" i="0" u="none" strike="noStrike" dirty="0">
                <a:solidFill>
                  <a:srgbClr val="000000"/>
                </a:solidFill>
                <a:effectLst/>
                <a:latin typeface="Calibri" panose="020F0502020204030204" pitchFamily="34" charset="0"/>
              </a:rPr>
              <a:t>GII</a:t>
            </a:r>
            <a:r>
              <a:rPr lang="en-US" sz="1800" b="0" i="0" u="none" strike="noStrike" dirty="0">
                <a:solidFill>
                  <a:srgbClr val="000000"/>
                </a:solidFill>
                <a:effectLst/>
                <a:latin typeface="Calibri" panose="020F0502020204030204" pitchFamily="34" charset="0"/>
              </a:rPr>
              <a:t> : </a:t>
            </a:r>
            <a:r>
              <a:rPr lang="en-US" sz="1200" dirty="0"/>
              <a:t>The GII data shows a slight right skew (0.172), with the mean (437.59) being close to the median (399), indicating a nearly symmetrical distribution. Moderate variability is observed, with a variance of 94488.01 and a standard deviation of 307.39, suggesting fluctuations in solar radiation but not extreme instability. A platykurtic kurtosis (-1.396) indicates a flatter distribution with fewer extreme values.</a:t>
            </a:r>
          </a:p>
          <a:p>
            <a:pPr marL="285750" marR="0" lvl="0" indent="-285750" algn="l" rtl="0">
              <a:lnSpc>
                <a:spcPct val="100000"/>
              </a:lnSpc>
              <a:spcBef>
                <a:spcPts val="0"/>
              </a:spcBef>
              <a:spcAft>
                <a:spcPts val="0"/>
              </a:spcAft>
              <a:buClr>
                <a:srgbClr val="000000"/>
              </a:buClr>
              <a:buSzPts val="1400"/>
              <a:buFont typeface="Arial" panose="020B0604020202020204" pitchFamily="34" charset="0"/>
              <a:buChar char="•"/>
            </a:pPr>
            <a:r>
              <a:rPr lang="en-US" sz="1200" b="1" i="0" u="none" strike="noStrike" dirty="0">
                <a:solidFill>
                  <a:srgbClr val="000000"/>
                </a:solidFill>
                <a:effectLst/>
                <a:latin typeface="Calibri" panose="020F0502020204030204" pitchFamily="34" charset="0"/>
              </a:rPr>
              <a:t>MODULE TEMP.1</a:t>
            </a:r>
            <a:r>
              <a:rPr lang="en-US" sz="1200" b="1" dirty="0"/>
              <a:t> :</a:t>
            </a:r>
            <a:r>
              <a:rPr lang="en-US" sz="1200" dirty="0"/>
              <a:t>The MODULE TEMP.1 data shows a slight left skew (-0.403), with the mean (42.10) and median (42.5) being nearly identical, indicating a symmetrical distribution. The low variance (148.44) and standard deviation (12.18) suggest that panel temperatures are relatively stable. The kurtosis (-0.133) is close to zero, implying a nearly normal distribution, meaning temperature values do not have extreme outliers</a:t>
            </a:r>
            <a:r>
              <a:rPr lang="en-US" sz="1600" dirty="0"/>
              <a:t>.</a:t>
            </a:r>
            <a:endParaRPr lang="en-US" sz="1200" b="1" dirty="0"/>
          </a:p>
          <a:p>
            <a:pPr marL="285750" marR="0" lvl="0" indent="-285750" algn="l" rtl="0">
              <a:lnSpc>
                <a:spcPct val="100000"/>
              </a:lnSpc>
              <a:spcBef>
                <a:spcPts val="0"/>
              </a:spcBef>
              <a:spcAft>
                <a:spcPts val="0"/>
              </a:spcAft>
              <a:buClr>
                <a:srgbClr val="000000"/>
              </a:buClr>
              <a:buSzPts val="1400"/>
              <a:buFont typeface="Arial" panose="020B0604020202020204" pitchFamily="34" charset="0"/>
              <a:buChar char="•"/>
            </a:pPr>
            <a:endParaRPr sz="1200" i="0" u="none" strike="noStrike" cap="none" dirty="0">
              <a:solidFill>
                <a:srgbClr val="000000"/>
              </a:solidFill>
              <a:latin typeface="Calibri"/>
              <a:ea typeface="Calibri"/>
              <a:cs typeface="Calibri"/>
              <a:sym typeface="Calibri"/>
            </a:endParaRPr>
          </a:p>
        </p:txBody>
      </p:sp>
      <p:sp>
        <p:nvSpPr>
          <p:cNvPr id="115" name="Google Shape;115;p25">
            <a:extLst>
              <a:ext uri="{FF2B5EF4-FFF2-40B4-BE49-F238E27FC236}">
                <a16:creationId xmlns:a16="http://schemas.microsoft.com/office/drawing/2014/main" id="{88E97487-D672-FC7E-5A57-283B4C3AC7B3}"/>
              </a:ext>
            </a:extLst>
          </p:cNvPr>
          <p:cNvSpPr txBox="1"/>
          <p:nvPr/>
        </p:nvSpPr>
        <p:spPr>
          <a:xfrm>
            <a:off x="6522952" y="1444606"/>
            <a:ext cx="4703477" cy="4185731"/>
          </a:xfrm>
          <a:prstGeom prst="rect">
            <a:avLst/>
          </a:prstGeom>
          <a:noFill/>
          <a:ln>
            <a:noFill/>
          </a:ln>
        </p:spPr>
        <p:txBody>
          <a:bodyPr spcFirstLastPara="1" wrap="square" lIns="91425" tIns="91425" rIns="91425" bIns="91425" anchor="t" anchorCtr="0">
            <a:spAutoFit/>
          </a:bodyPr>
          <a:lstStyle/>
          <a:p>
            <a:pPr marL="171450" marR="0" lvl="0" indent="-171450" algn="l" rtl="0">
              <a:lnSpc>
                <a:spcPct val="100000"/>
              </a:lnSpc>
              <a:spcBef>
                <a:spcPts val="0"/>
              </a:spcBef>
              <a:spcAft>
                <a:spcPts val="0"/>
              </a:spcAft>
              <a:buClr>
                <a:srgbClr val="000000"/>
              </a:buClr>
              <a:buSzPts val="1400"/>
              <a:buFont typeface="Arial" panose="020B0604020202020204" pitchFamily="34" charset="0"/>
              <a:buChar char="•"/>
            </a:pPr>
            <a:r>
              <a:rPr lang="en-US" sz="1200" b="1" i="0" u="none" strike="noStrike" dirty="0">
                <a:solidFill>
                  <a:srgbClr val="000000"/>
                </a:solidFill>
                <a:effectLst/>
                <a:latin typeface="Calibri" panose="020F0502020204030204" pitchFamily="34" charset="0"/>
              </a:rPr>
              <a:t>Power of inverter 2 in unit 2</a:t>
            </a:r>
            <a:r>
              <a:rPr lang="en-US" sz="1200" b="1" dirty="0"/>
              <a:t> :</a:t>
            </a:r>
            <a:r>
              <a:rPr lang="en-US" sz="1800" b="0" i="0" u="none" strike="noStrike" dirty="0">
                <a:solidFill>
                  <a:srgbClr val="000000"/>
                </a:solidFill>
                <a:effectLst/>
                <a:latin typeface="Calibri" panose="020F0502020204030204" pitchFamily="34" charset="0"/>
              </a:rPr>
              <a:t> </a:t>
            </a:r>
            <a:r>
              <a:rPr lang="en-US" sz="1200" b="0" i="0" u="none" strike="noStrike" dirty="0">
                <a:solidFill>
                  <a:srgbClr val="000000"/>
                </a:solidFill>
                <a:effectLst/>
                <a:latin typeface="Calibri" panose="020F0502020204030204" pitchFamily="34" charset="0"/>
              </a:rPr>
              <a:t>The high variance and standard deviation indicate significant fluctuations in power output, leading to</a:t>
            </a:r>
            <a:br>
              <a:rPr lang="en-US" sz="1200" b="0" i="0" u="none" strike="noStrike" dirty="0">
                <a:solidFill>
                  <a:srgbClr val="000000"/>
                </a:solidFill>
                <a:effectLst/>
                <a:latin typeface="Calibri" panose="020F0502020204030204" pitchFamily="34" charset="0"/>
              </a:rPr>
            </a:br>
            <a:r>
              <a:rPr lang="en-US" sz="1200" b="0" i="0" u="none" strike="noStrike" dirty="0">
                <a:solidFill>
                  <a:srgbClr val="000000"/>
                </a:solidFill>
                <a:effectLst/>
                <a:latin typeface="Calibri" panose="020F0502020204030204" pitchFamily="34" charset="0"/>
              </a:rPr>
              <a:t>unstable inverter performance. The right-skewed distribution suggests that the inverter often operates at lower power levels, with occasional spikes. This could result in inconsistent energy production and potential reliability issues.</a:t>
            </a:r>
          </a:p>
          <a:p>
            <a:pPr marL="171450" marR="0" lvl="0" indent="-171450" algn="l" rtl="0">
              <a:lnSpc>
                <a:spcPct val="100000"/>
              </a:lnSpc>
              <a:spcBef>
                <a:spcPts val="0"/>
              </a:spcBef>
              <a:spcAft>
                <a:spcPts val="0"/>
              </a:spcAft>
              <a:buClr>
                <a:srgbClr val="000000"/>
              </a:buClr>
              <a:buSzPts val="1400"/>
              <a:buFont typeface="Arial" panose="020B0604020202020204" pitchFamily="34" charset="0"/>
              <a:buChar char="•"/>
            </a:pPr>
            <a:endParaRPr lang="en-US" sz="1200" dirty="0">
              <a:latin typeface="Calibri" panose="020F0502020204030204" pitchFamily="34" charset="0"/>
            </a:endParaRPr>
          </a:p>
          <a:p>
            <a:pPr marR="0" lvl="0" algn="l" rtl="0">
              <a:lnSpc>
                <a:spcPct val="100000"/>
              </a:lnSpc>
              <a:spcBef>
                <a:spcPts val="0"/>
              </a:spcBef>
              <a:spcAft>
                <a:spcPts val="0"/>
              </a:spcAft>
              <a:buClr>
                <a:srgbClr val="000000"/>
              </a:buClr>
              <a:buSzPts val="1400"/>
            </a:pPr>
            <a:r>
              <a:rPr lang="en-US" sz="1200" dirty="0"/>
              <a:t> </a:t>
            </a:r>
            <a:r>
              <a:rPr lang="en-US" sz="1200" b="1" dirty="0"/>
              <a:t> </a:t>
            </a:r>
            <a:r>
              <a:rPr lang="en-US" b="1" dirty="0">
                <a:highlight>
                  <a:srgbClr val="C0C0C0"/>
                </a:highlight>
              </a:rPr>
              <a:t>WMS Report</a:t>
            </a:r>
          </a:p>
          <a:p>
            <a:pPr marL="285750" marR="0" lvl="0" indent="-285750" algn="l" rtl="0">
              <a:lnSpc>
                <a:spcPct val="100000"/>
              </a:lnSpc>
              <a:spcBef>
                <a:spcPts val="0"/>
              </a:spcBef>
              <a:spcAft>
                <a:spcPts val="0"/>
              </a:spcAft>
              <a:buClr>
                <a:srgbClr val="000000"/>
              </a:buClr>
              <a:buSzPts val="1400"/>
              <a:buFont typeface="Arial" panose="020B0604020202020204" pitchFamily="34" charset="0"/>
              <a:buChar char="•"/>
            </a:pPr>
            <a:r>
              <a:rPr lang="en-US" sz="1200" b="1" i="0" u="none" strike="noStrike" dirty="0">
                <a:solidFill>
                  <a:srgbClr val="000000"/>
                </a:solidFill>
                <a:effectLst/>
                <a:latin typeface="Calibri" panose="020F0502020204030204" pitchFamily="34" charset="0"/>
              </a:rPr>
              <a:t>GII</a:t>
            </a:r>
            <a:r>
              <a:rPr lang="en-US" sz="1200" b="0" i="0" u="none" strike="noStrike" dirty="0">
                <a:solidFill>
                  <a:srgbClr val="000000"/>
                </a:solidFill>
                <a:effectLst/>
                <a:latin typeface="Calibri" panose="020F0502020204030204" pitchFamily="34" charset="0"/>
              </a:rPr>
              <a:t> :</a:t>
            </a:r>
            <a:r>
              <a:rPr lang="en-US" sz="1800" b="0" i="0" u="none" strike="noStrike" dirty="0">
                <a:solidFill>
                  <a:srgbClr val="000000"/>
                </a:solidFill>
                <a:effectLst/>
                <a:latin typeface="Calibri" panose="020F0502020204030204" pitchFamily="34" charset="0"/>
              </a:rPr>
              <a:t> </a:t>
            </a:r>
            <a:r>
              <a:rPr lang="en-US" sz="1200" b="0" i="0" u="none" strike="noStrike" dirty="0">
                <a:solidFill>
                  <a:srgbClr val="000000"/>
                </a:solidFill>
                <a:effectLst/>
                <a:latin typeface="Calibri" panose="020F0502020204030204" pitchFamily="34" charset="0"/>
              </a:rPr>
              <a:t>The moderate variability in solar radiation suggests </a:t>
            </a:r>
            <a:br>
              <a:rPr lang="en-US" sz="1200" b="0" i="0" u="none" strike="noStrike" dirty="0">
                <a:solidFill>
                  <a:srgbClr val="000000"/>
                </a:solidFill>
                <a:effectLst/>
                <a:latin typeface="Calibri" panose="020F0502020204030204" pitchFamily="34" charset="0"/>
              </a:rPr>
            </a:br>
            <a:r>
              <a:rPr lang="en-US" sz="1200" b="0" i="0" u="none" strike="noStrike" dirty="0">
                <a:solidFill>
                  <a:srgbClr val="000000"/>
                </a:solidFill>
                <a:effectLst/>
                <a:latin typeface="Calibri" panose="020F0502020204030204" pitchFamily="34" charset="0"/>
              </a:rPr>
              <a:t>that while there are fluctuations, they are within a </a:t>
            </a:r>
            <a:br>
              <a:rPr lang="en-US" sz="1200" b="0" i="0" u="none" strike="noStrike" dirty="0">
                <a:solidFill>
                  <a:srgbClr val="000000"/>
                </a:solidFill>
                <a:effectLst/>
                <a:latin typeface="Calibri" panose="020F0502020204030204" pitchFamily="34" charset="0"/>
              </a:rPr>
            </a:br>
            <a:r>
              <a:rPr lang="en-US" sz="1200" b="0" i="0" u="none" strike="noStrike" dirty="0">
                <a:solidFill>
                  <a:srgbClr val="000000"/>
                </a:solidFill>
                <a:effectLst/>
                <a:latin typeface="Calibri" panose="020F0502020204030204" pitchFamily="34" charset="0"/>
              </a:rPr>
              <a:t>manageable range. The slight right skew indicates </a:t>
            </a:r>
            <a:br>
              <a:rPr lang="en-US" sz="1200" b="0" i="0" u="none" strike="noStrike" dirty="0">
                <a:solidFill>
                  <a:srgbClr val="000000"/>
                </a:solidFill>
                <a:effectLst/>
                <a:latin typeface="Calibri" panose="020F0502020204030204" pitchFamily="34" charset="0"/>
              </a:rPr>
            </a:br>
            <a:r>
              <a:rPr lang="en-US" sz="1200" b="0" i="0" u="none" strike="noStrike" dirty="0">
                <a:solidFill>
                  <a:srgbClr val="000000"/>
                </a:solidFill>
                <a:effectLst/>
                <a:latin typeface="Calibri" panose="020F0502020204030204" pitchFamily="34" charset="0"/>
              </a:rPr>
              <a:t>mostly stable solar irradiation with minor high outliers. This stability is beneficial for consistent energy production, but the minor variations should be monitored to optimize performance.</a:t>
            </a:r>
          </a:p>
          <a:p>
            <a:pPr marL="285750" marR="0" lvl="0" indent="-285750" algn="l" rtl="0">
              <a:lnSpc>
                <a:spcPct val="100000"/>
              </a:lnSpc>
              <a:spcBef>
                <a:spcPts val="0"/>
              </a:spcBef>
              <a:spcAft>
                <a:spcPts val="0"/>
              </a:spcAft>
              <a:buClr>
                <a:srgbClr val="000000"/>
              </a:buClr>
              <a:buSzPts val="1400"/>
              <a:buFont typeface="Arial" panose="020B0604020202020204" pitchFamily="34" charset="0"/>
              <a:buChar char="•"/>
            </a:pPr>
            <a:r>
              <a:rPr lang="en-US" sz="1200" b="1" i="0" u="none" strike="noStrike" dirty="0">
                <a:solidFill>
                  <a:srgbClr val="000000"/>
                </a:solidFill>
                <a:effectLst/>
                <a:latin typeface="Calibri" panose="020F0502020204030204" pitchFamily="34" charset="0"/>
              </a:rPr>
              <a:t>MODULE TEMP.1</a:t>
            </a:r>
            <a:r>
              <a:rPr lang="en-US" sz="1200" b="1" dirty="0"/>
              <a:t> :</a:t>
            </a:r>
            <a:r>
              <a:rPr lang="en-US" sz="1800" b="0" i="0" u="none" strike="noStrike" dirty="0">
                <a:solidFill>
                  <a:srgbClr val="000000"/>
                </a:solidFill>
                <a:effectLst/>
                <a:latin typeface="Calibri" panose="020F0502020204030204" pitchFamily="34" charset="0"/>
              </a:rPr>
              <a:t> </a:t>
            </a:r>
            <a:r>
              <a:rPr lang="en-US" sz="1200" b="0" i="0" u="none" strike="noStrike" dirty="0">
                <a:solidFill>
                  <a:srgbClr val="000000"/>
                </a:solidFill>
                <a:effectLst/>
                <a:latin typeface="Calibri" panose="020F0502020204030204" pitchFamily="34" charset="0"/>
              </a:rPr>
              <a:t>The low variance indicates that panel temperatures are relatively stable around 42°C, which is favorable</a:t>
            </a:r>
            <a:br>
              <a:rPr lang="en-US" sz="1200" b="0" i="0" u="none" strike="noStrike" dirty="0">
                <a:solidFill>
                  <a:srgbClr val="000000"/>
                </a:solidFill>
                <a:effectLst/>
                <a:latin typeface="Calibri" panose="020F0502020204030204" pitchFamily="34" charset="0"/>
              </a:rPr>
            </a:br>
            <a:r>
              <a:rPr lang="en-US" sz="1200" b="0" i="0" u="none" strike="noStrike" dirty="0">
                <a:solidFill>
                  <a:srgbClr val="000000"/>
                </a:solidFill>
                <a:effectLst/>
                <a:latin typeface="Calibri" panose="020F0502020204030204" pitchFamily="34" charset="0"/>
              </a:rPr>
              <a:t>for consistent energy production. The slight left skew suggests that lower temperatures are slightly more frequent, which is generally good for panel efficiency. The stable temperature readings indicate reliable performance under current conditions.</a:t>
            </a:r>
            <a:r>
              <a:rPr lang="en-US" sz="1200" dirty="0"/>
              <a:t> </a:t>
            </a:r>
            <a:endParaRPr lang="en-US" sz="1200" b="0" i="0" u="none" strike="noStrike" cap="none" dirty="0">
              <a:solidFill>
                <a:srgbClr val="000000"/>
              </a:solidFill>
              <a:latin typeface="Calibri"/>
              <a:ea typeface="Calibri"/>
              <a:cs typeface="Calibri"/>
              <a:sym typeface="Calibri"/>
            </a:endParaRPr>
          </a:p>
        </p:txBody>
      </p:sp>
      <p:sp>
        <p:nvSpPr>
          <p:cNvPr id="116" name="Google Shape;116;p25">
            <a:extLst>
              <a:ext uri="{FF2B5EF4-FFF2-40B4-BE49-F238E27FC236}">
                <a16:creationId xmlns:a16="http://schemas.microsoft.com/office/drawing/2014/main" id="{C5553CB8-9749-70AD-CE83-EC43DFB787F7}"/>
              </a:ext>
            </a:extLst>
          </p:cNvPr>
          <p:cNvSpPr txBox="1"/>
          <p:nvPr/>
        </p:nvSpPr>
        <p:spPr>
          <a:xfrm>
            <a:off x="4648200" y="4751796"/>
            <a:ext cx="75438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117" name="Google Shape;117;p25">
            <a:extLst>
              <a:ext uri="{FF2B5EF4-FFF2-40B4-BE49-F238E27FC236}">
                <a16:creationId xmlns:a16="http://schemas.microsoft.com/office/drawing/2014/main" id="{F80DA651-6569-AE2A-BE31-AE867987952E}"/>
              </a:ext>
            </a:extLst>
          </p:cNvPr>
          <p:cNvSpPr txBox="1"/>
          <p:nvPr/>
        </p:nvSpPr>
        <p:spPr>
          <a:xfrm>
            <a:off x="191575" y="4750800"/>
            <a:ext cx="110340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Calibri"/>
              <a:ea typeface="Calibri"/>
              <a:cs typeface="Calibri"/>
              <a:sym typeface="Calibri"/>
            </a:endParaRPr>
          </a:p>
        </p:txBody>
      </p:sp>
      <p:pic>
        <p:nvPicPr>
          <p:cNvPr id="118" name="Google Shape;118;p25" descr="360DigiTMG Reviews - 52 Reviews of 360digitmg.com | Sitejabber">
            <a:extLst>
              <a:ext uri="{FF2B5EF4-FFF2-40B4-BE49-F238E27FC236}">
                <a16:creationId xmlns:a16="http://schemas.microsoft.com/office/drawing/2014/main" id="{94D00CC7-4925-8CC5-E0A0-1AEC4AD1F484}"/>
              </a:ext>
            </a:extLst>
          </p:cNvPr>
          <p:cNvPicPr preferRelativeResize="0"/>
          <p:nvPr/>
        </p:nvPicPr>
        <p:blipFill rotWithShape="1">
          <a:blip r:embed="rId3">
            <a:alphaModFix/>
          </a:blip>
          <a:srcRect/>
          <a:stretch/>
        </p:blipFill>
        <p:spPr>
          <a:xfrm>
            <a:off x="9751545" y="5952931"/>
            <a:ext cx="2277039" cy="808338"/>
          </a:xfrm>
          <a:prstGeom prst="rect">
            <a:avLst/>
          </a:prstGeom>
          <a:noFill/>
          <a:ln>
            <a:noFill/>
          </a:ln>
        </p:spPr>
      </p:pic>
      <p:sp>
        <p:nvSpPr>
          <p:cNvPr id="119" name="Google Shape;119;p25">
            <a:extLst>
              <a:ext uri="{FF2B5EF4-FFF2-40B4-BE49-F238E27FC236}">
                <a16:creationId xmlns:a16="http://schemas.microsoft.com/office/drawing/2014/main" id="{5D5864EF-B1CD-1855-9F17-364249963292}"/>
              </a:ext>
            </a:extLst>
          </p:cNvPr>
          <p:cNvSpPr/>
          <p:nvPr/>
        </p:nvSpPr>
        <p:spPr>
          <a:xfrm>
            <a:off x="559838" y="1181100"/>
            <a:ext cx="5374433" cy="4771831"/>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p:txBody>
      </p:sp>
      <p:sp>
        <p:nvSpPr>
          <p:cNvPr id="120" name="Google Shape;120;p25">
            <a:extLst>
              <a:ext uri="{FF2B5EF4-FFF2-40B4-BE49-F238E27FC236}">
                <a16:creationId xmlns:a16="http://schemas.microsoft.com/office/drawing/2014/main" id="{613E1220-2778-09F6-D099-FFE5CBFD4EC6}"/>
              </a:ext>
            </a:extLst>
          </p:cNvPr>
          <p:cNvSpPr/>
          <p:nvPr/>
        </p:nvSpPr>
        <p:spPr>
          <a:xfrm>
            <a:off x="6187475" y="1181100"/>
            <a:ext cx="5374433" cy="4771831"/>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p:txBody>
      </p:sp>
      <p:sp>
        <p:nvSpPr>
          <p:cNvPr id="121" name="Google Shape;121;p25">
            <a:extLst>
              <a:ext uri="{FF2B5EF4-FFF2-40B4-BE49-F238E27FC236}">
                <a16:creationId xmlns:a16="http://schemas.microsoft.com/office/drawing/2014/main" id="{EC8F9D32-3EBD-B97E-052F-8EB17BA822EA}"/>
              </a:ext>
            </a:extLst>
          </p:cNvPr>
          <p:cNvSpPr txBox="1"/>
          <p:nvPr/>
        </p:nvSpPr>
        <p:spPr>
          <a:xfrm>
            <a:off x="559838" y="1181100"/>
            <a:ext cx="5374433"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1" i="0" u="sng" strike="noStrike" cap="none">
                <a:solidFill>
                  <a:srgbClr val="000000"/>
                </a:solidFill>
                <a:latin typeface="Arial"/>
                <a:ea typeface="Arial"/>
                <a:cs typeface="Arial"/>
                <a:sym typeface="Arial"/>
              </a:rPr>
              <a:t>Statistical Insights</a:t>
            </a:r>
            <a:endParaRPr sz="1400" b="1" i="0" u="sng" strike="noStrike" cap="none">
              <a:solidFill>
                <a:srgbClr val="000000"/>
              </a:solidFill>
              <a:latin typeface="Arial"/>
              <a:ea typeface="Arial"/>
              <a:cs typeface="Arial"/>
              <a:sym typeface="Arial"/>
            </a:endParaRPr>
          </a:p>
        </p:txBody>
      </p:sp>
      <p:sp>
        <p:nvSpPr>
          <p:cNvPr id="122" name="Google Shape;122;p25">
            <a:extLst>
              <a:ext uri="{FF2B5EF4-FFF2-40B4-BE49-F238E27FC236}">
                <a16:creationId xmlns:a16="http://schemas.microsoft.com/office/drawing/2014/main" id="{96538D8A-B5FB-3881-C2BA-58C051F070A0}"/>
              </a:ext>
            </a:extLst>
          </p:cNvPr>
          <p:cNvSpPr txBox="1"/>
          <p:nvPr/>
        </p:nvSpPr>
        <p:spPr>
          <a:xfrm>
            <a:off x="6187475" y="1175021"/>
            <a:ext cx="5374433"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1" i="0" u="sng" strike="noStrike" cap="none">
                <a:solidFill>
                  <a:srgbClr val="000000"/>
                </a:solidFill>
                <a:latin typeface="Arial"/>
                <a:ea typeface="Arial"/>
                <a:cs typeface="Arial"/>
                <a:sym typeface="Arial"/>
              </a:rPr>
              <a:t>Business Insights</a:t>
            </a:r>
            <a:endParaRPr sz="1400" b="1" i="0" u="sng"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6968454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1">
          <a:extLst>
            <a:ext uri="{FF2B5EF4-FFF2-40B4-BE49-F238E27FC236}">
              <a16:creationId xmlns:a16="http://schemas.microsoft.com/office/drawing/2014/main" id="{8E0B4324-C3B2-62B6-58BC-AC37F50BB49D}"/>
            </a:ext>
          </a:extLst>
        </p:cNvPr>
        <p:cNvGrpSpPr/>
        <p:nvPr/>
      </p:nvGrpSpPr>
      <p:grpSpPr>
        <a:xfrm>
          <a:off x="0" y="0"/>
          <a:ext cx="0" cy="0"/>
          <a:chOff x="0" y="0"/>
          <a:chExt cx="0" cy="0"/>
        </a:xfrm>
      </p:grpSpPr>
      <p:sp>
        <p:nvSpPr>
          <p:cNvPr id="112" name="Google Shape;112;p25">
            <a:extLst>
              <a:ext uri="{FF2B5EF4-FFF2-40B4-BE49-F238E27FC236}">
                <a16:creationId xmlns:a16="http://schemas.microsoft.com/office/drawing/2014/main" id="{2BE828E8-4620-61BD-525D-7A8D46959311}"/>
              </a:ext>
            </a:extLst>
          </p:cNvPr>
          <p:cNvSpPr txBox="1">
            <a:spLocks noGrp="1"/>
          </p:cNvSpPr>
          <p:nvPr>
            <p:ph type="title"/>
          </p:nvPr>
        </p:nvSpPr>
        <p:spPr>
          <a:xfrm>
            <a:off x="248194" y="147682"/>
            <a:ext cx="9247200" cy="535500"/>
          </a:xfrm>
          <a:prstGeom prst="rect">
            <a:avLst/>
          </a:prstGeom>
          <a:noFill/>
          <a:ln>
            <a:noFill/>
          </a:ln>
        </p:spPr>
        <p:txBody>
          <a:bodyPr spcFirstLastPara="1" wrap="square" lIns="91400" tIns="45675" rIns="91400" bIns="45675" anchor="ctr" anchorCtr="0">
            <a:spAutoFit/>
          </a:bodyPr>
          <a:lstStyle/>
          <a:p>
            <a:pPr marL="0" lvl="0" indent="0" algn="l" rtl="0">
              <a:lnSpc>
                <a:spcPct val="90000"/>
              </a:lnSpc>
              <a:spcBef>
                <a:spcPts val="0"/>
              </a:spcBef>
              <a:spcAft>
                <a:spcPts val="0"/>
              </a:spcAft>
              <a:buClr>
                <a:schemeClr val="dk1"/>
              </a:buClr>
              <a:buSzPts val="2300"/>
              <a:buFont typeface="Georgia"/>
              <a:buNone/>
            </a:pPr>
            <a:r>
              <a:rPr lang="en-US" sz="3200" b="1">
                <a:latin typeface="Times New Roman"/>
                <a:ea typeface="Times New Roman"/>
                <a:cs typeface="Times New Roman"/>
                <a:sym typeface="Times New Roman"/>
              </a:rPr>
              <a:t>Exploratory Data Analysis [EDA]</a:t>
            </a:r>
            <a:endParaRPr sz="3200">
              <a:latin typeface="Times New Roman"/>
              <a:ea typeface="Times New Roman"/>
              <a:cs typeface="Times New Roman"/>
              <a:sym typeface="Times New Roman"/>
            </a:endParaRPr>
          </a:p>
        </p:txBody>
      </p:sp>
      <p:sp>
        <p:nvSpPr>
          <p:cNvPr id="113" name="Google Shape;113;p25">
            <a:extLst>
              <a:ext uri="{FF2B5EF4-FFF2-40B4-BE49-F238E27FC236}">
                <a16:creationId xmlns:a16="http://schemas.microsoft.com/office/drawing/2014/main" id="{210C4355-323B-0C7A-9B4C-EE616B35E859}"/>
              </a:ext>
            </a:extLst>
          </p:cNvPr>
          <p:cNvSpPr txBox="1">
            <a:spLocks noGrp="1"/>
          </p:cNvSpPr>
          <p:nvPr>
            <p:ph type="sldNum" idx="12"/>
          </p:nvPr>
        </p:nvSpPr>
        <p:spPr>
          <a:xfrm>
            <a:off x="11639552" y="6350000"/>
            <a:ext cx="390525" cy="288925"/>
          </a:xfrm>
          <a:prstGeom prst="rect">
            <a:avLst/>
          </a:prstGeom>
          <a:noFill/>
          <a:ln>
            <a:noFill/>
          </a:ln>
        </p:spPr>
        <p:txBody>
          <a:bodyPr spcFirstLastPara="1" wrap="square" lIns="91400" tIns="45675" rIns="91400" bIns="45675" anchor="ctr" anchorCtr="0">
            <a:noAutofit/>
          </a:bodyPr>
          <a:lstStyle/>
          <a:p>
            <a:pPr marL="0" lvl="0" indent="0" algn="r" rtl="0">
              <a:lnSpc>
                <a:spcPct val="100000"/>
              </a:lnSpc>
              <a:spcBef>
                <a:spcPts val="0"/>
              </a:spcBef>
              <a:spcAft>
                <a:spcPts val="0"/>
              </a:spcAft>
              <a:buSzPts val="1200"/>
              <a:buNone/>
            </a:pPr>
            <a:fld id="{00000000-1234-1234-1234-123412341234}" type="slidenum">
              <a:rPr lang="en-US"/>
              <a:t>9</a:t>
            </a:fld>
            <a:endParaRPr/>
          </a:p>
        </p:txBody>
      </p:sp>
      <p:sp>
        <p:nvSpPr>
          <p:cNvPr id="114" name="Google Shape;114;p25">
            <a:extLst>
              <a:ext uri="{FF2B5EF4-FFF2-40B4-BE49-F238E27FC236}">
                <a16:creationId xmlns:a16="http://schemas.microsoft.com/office/drawing/2014/main" id="{EC59AD25-5634-1A87-6AB1-40CBD68C79B2}"/>
              </a:ext>
            </a:extLst>
          </p:cNvPr>
          <p:cNvSpPr txBox="1"/>
          <p:nvPr/>
        </p:nvSpPr>
        <p:spPr>
          <a:xfrm>
            <a:off x="801016" y="1432781"/>
            <a:ext cx="4892075" cy="3323957"/>
          </a:xfrm>
          <a:prstGeom prst="rect">
            <a:avLst/>
          </a:prstGeom>
          <a:noFill/>
          <a:ln>
            <a:noFill/>
          </a:ln>
        </p:spPr>
        <p:txBody>
          <a:bodyPr spcFirstLastPara="1" wrap="square" lIns="91425" tIns="91425" rIns="91425" bIns="91425" anchor="t" anchorCtr="0">
            <a:spAutoFit/>
          </a:bodyPr>
          <a:lstStyle/>
          <a:p>
            <a:pPr marL="285750" marR="0" lvl="0" indent="-285750" algn="l" rtl="0">
              <a:lnSpc>
                <a:spcPct val="100000"/>
              </a:lnSpc>
              <a:spcBef>
                <a:spcPts val="0"/>
              </a:spcBef>
              <a:spcAft>
                <a:spcPts val="0"/>
              </a:spcAft>
              <a:buClr>
                <a:srgbClr val="000000"/>
              </a:buClr>
              <a:buSzPts val="1400"/>
              <a:buFont typeface="Arial" panose="020B0604020202020204" pitchFamily="34" charset="0"/>
              <a:buChar char="•"/>
            </a:pPr>
            <a:r>
              <a:rPr lang="en-US" sz="1200" b="1" i="0" u="none" strike="noStrike" dirty="0">
                <a:solidFill>
                  <a:srgbClr val="000000"/>
                </a:solidFill>
                <a:effectLst/>
                <a:latin typeface="Calibri" panose="020F0502020204030204" pitchFamily="34" charset="0"/>
              </a:rPr>
              <a:t>RAIN</a:t>
            </a:r>
            <a:r>
              <a:rPr lang="en-US" sz="1200" b="1" dirty="0"/>
              <a:t> :</a:t>
            </a:r>
            <a:r>
              <a:rPr lang="en-US" sz="1200" dirty="0"/>
              <a:t>The RAIN data shows an extremely right-skewed distribution (110.1651) with a mean (0.00059) and mode at zero, indicating that rainfall is rare and infrequent. The variance (0.000657) and standard deviation (0.0279) are extremely low, further confirming minimal fluctuation in rainfall. The kurtosis (14598.5) is extremely high, indicating a heavy-tailed (leptokurtic) distribution, meaning that when rainfall does occur, it is likely to be an extreme event.</a:t>
            </a:r>
          </a:p>
          <a:p>
            <a:pPr marL="285750" marR="0" lvl="0" indent="-285750" algn="l" rtl="0">
              <a:lnSpc>
                <a:spcPct val="100000"/>
              </a:lnSpc>
              <a:spcBef>
                <a:spcPts val="0"/>
              </a:spcBef>
              <a:spcAft>
                <a:spcPts val="0"/>
              </a:spcAft>
              <a:buClr>
                <a:srgbClr val="000000"/>
              </a:buClr>
              <a:buSzPts val="1400"/>
              <a:buFont typeface="Arial" panose="020B0604020202020204" pitchFamily="34" charset="0"/>
              <a:buChar char="•"/>
            </a:pPr>
            <a:r>
              <a:rPr lang="en-US" sz="1200" b="1" i="0" u="none" strike="noStrike" dirty="0">
                <a:solidFill>
                  <a:srgbClr val="000000"/>
                </a:solidFill>
                <a:effectLst/>
                <a:latin typeface="Calibri" panose="020F0502020204030204" pitchFamily="34" charset="0"/>
              </a:rPr>
              <a:t>AMBIENT TEMPRETURE</a:t>
            </a:r>
            <a:r>
              <a:rPr lang="en-US" sz="1200" b="1" dirty="0"/>
              <a:t> :</a:t>
            </a:r>
            <a:r>
              <a:rPr lang="en-US" sz="1200" dirty="0"/>
              <a:t>The AMBIENT TEMPERATURE data indicates stable environmental conditions with a mean (34.43) and median (35.1) being very close, suggesting a symmetrical distribution. The variance (30.88) and standard deviation (5.56) are relatively low, reinforcing temperature stability. The skewness (-0.246) shows a slight left skew, meaning temperatures have somewhat lower extreme values. The kurtosis (-0.791) suggests a flatter than normal (platykurtic) distribution, meaning fewer extreme temperature fluctuations.</a:t>
            </a:r>
            <a:endParaRPr lang="en-US" sz="1200" i="0" u="none" strike="noStrike" cap="none" dirty="0">
              <a:solidFill>
                <a:srgbClr val="000000"/>
              </a:solidFill>
              <a:latin typeface="Calibri"/>
              <a:ea typeface="Calibri"/>
              <a:cs typeface="Calibri"/>
              <a:sym typeface="Calibri"/>
            </a:endParaRPr>
          </a:p>
        </p:txBody>
      </p:sp>
      <p:sp>
        <p:nvSpPr>
          <p:cNvPr id="115" name="Google Shape;115;p25">
            <a:extLst>
              <a:ext uri="{FF2B5EF4-FFF2-40B4-BE49-F238E27FC236}">
                <a16:creationId xmlns:a16="http://schemas.microsoft.com/office/drawing/2014/main" id="{69590445-E7C3-45B6-49A0-7F426D186ED4}"/>
              </a:ext>
            </a:extLst>
          </p:cNvPr>
          <p:cNvSpPr txBox="1"/>
          <p:nvPr/>
        </p:nvSpPr>
        <p:spPr>
          <a:xfrm>
            <a:off x="6430658" y="1506900"/>
            <a:ext cx="4703477" cy="2769959"/>
          </a:xfrm>
          <a:prstGeom prst="rect">
            <a:avLst/>
          </a:prstGeom>
          <a:noFill/>
          <a:ln>
            <a:noFill/>
          </a:ln>
        </p:spPr>
        <p:txBody>
          <a:bodyPr spcFirstLastPara="1" wrap="square" lIns="91425" tIns="91425" rIns="91425" bIns="91425" anchor="t" anchorCtr="0">
            <a:spAutoFit/>
          </a:bodyPr>
          <a:lstStyle/>
          <a:p>
            <a:pPr marL="285750" marR="0" lvl="0" indent="-285750" algn="l" rtl="0">
              <a:lnSpc>
                <a:spcPct val="100000"/>
              </a:lnSpc>
              <a:spcBef>
                <a:spcPts val="0"/>
              </a:spcBef>
              <a:spcAft>
                <a:spcPts val="0"/>
              </a:spcAft>
              <a:buClr>
                <a:srgbClr val="000000"/>
              </a:buClr>
              <a:buSzPts val="1400"/>
              <a:buFont typeface="Arial" panose="020B0604020202020204" pitchFamily="34" charset="0"/>
              <a:buChar char="•"/>
            </a:pPr>
            <a:r>
              <a:rPr lang="en-US" sz="1200" b="1" i="0" u="none" strike="noStrike" dirty="0">
                <a:solidFill>
                  <a:srgbClr val="000000"/>
                </a:solidFill>
                <a:effectLst/>
                <a:latin typeface="Calibri" panose="020F0502020204030204" pitchFamily="34" charset="0"/>
              </a:rPr>
              <a:t>RAIN</a:t>
            </a:r>
            <a:r>
              <a:rPr lang="en-US" sz="1200" b="1" dirty="0"/>
              <a:t> :</a:t>
            </a:r>
            <a:r>
              <a:rPr lang="en-US" sz="1800" b="0" i="0" u="none" strike="noStrike" dirty="0">
                <a:solidFill>
                  <a:srgbClr val="000000"/>
                </a:solidFill>
                <a:effectLst/>
                <a:latin typeface="Calibri" panose="020F0502020204030204" pitchFamily="34" charset="0"/>
              </a:rPr>
              <a:t> </a:t>
            </a:r>
            <a:r>
              <a:rPr lang="en-US" sz="1200" b="0" i="0" u="none" strike="noStrike" dirty="0">
                <a:solidFill>
                  <a:srgbClr val="000000"/>
                </a:solidFill>
                <a:effectLst/>
                <a:latin typeface="Calibri" panose="020F0502020204030204" pitchFamily="34" charset="0"/>
              </a:rPr>
              <a:t>The extremely low variance and high skewness indicate that rainfall is rare and infrequent, with most values being zero. However, the presence of extreme outliers suggests occasional heavy rainfall events. This rarity of rain is generally positive for solar energy production, but the extreme events could cause temporary disruptions.</a:t>
            </a:r>
            <a:r>
              <a:rPr lang="en-US" sz="1200" dirty="0"/>
              <a:t> </a:t>
            </a:r>
          </a:p>
          <a:p>
            <a:pPr marL="285750" marR="0" lvl="0" indent="-285750" algn="l" rtl="0">
              <a:lnSpc>
                <a:spcPct val="100000"/>
              </a:lnSpc>
              <a:spcBef>
                <a:spcPts val="0"/>
              </a:spcBef>
              <a:spcAft>
                <a:spcPts val="0"/>
              </a:spcAft>
              <a:buClr>
                <a:srgbClr val="000000"/>
              </a:buClr>
              <a:buSzPts val="1400"/>
              <a:buFont typeface="Arial" panose="020B0604020202020204" pitchFamily="34" charset="0"/>
              <a:buChar char="•"/>
            </a:pPr>
            <a:r>
              <a:rPr lang="en-US" sz="1200" b="1" i="0" u="none" strike="noStrike" dirty="0">
                <a:solidFill>
                  <a:srgbClr val="000000"/>
                </a:solidFill>
                <a:effectLst/>
                <a:latin typeface="Calibri" panose="020F0502020204030204" pitchFamily="34" charset="0"/>
              </a:rPr>
              <a:t>AMBIENT TEMPRETURE</a:t>
            </a:r>
            <a:r>
              <a:rPr lang="en-US" sz="1200" b="1" dirty="0"/>
              <a:t> :</a:t>
            </a:r>
            <a:r>
              <a:rPr lang="en-US" sz="1800" b="0" i="0" u="none" strike="noStrike" dirty="0">
                <a:solidFill>
                  <a:srgbClr val="000000"/>
                </a:solidFill>
                <a:effectLst/>
                <a:latin typeface="Calibri" panose="020F0502020204030204" pitchFamily="34" charset="0"/>
              </a:rPr>
              <a:t> </a:t>
            </a:r>
            <a:r>
              <a:rPr lang="en-US" sz="1200" b="0" i="0" u="none" strike="noStrike" dirty="0">
                <a:solidFill>
                  <a:srgbClr val="000000"/>
                </a:solidFill>
                <a:effectLst/>
                <a:latin typeface="Calibri" panose="020F0502020204030204" pitchFamily="34" charset="0"/>
              </a:rPr>
              <a:t>The stable ambient temperatures indicate predictable environmental conditions, which is beneficial for consistent energy production. The slight left skew suggests that temperatures tend to be slightly lower than the mean, which is generally favorable for panel efficiency. The flatter distribution indicates no extreme temperature fluctuations, contributing to reliable performance.</a:t>
            </a:r>
            <a:r>
              <a:rPr lang="en-US" sz="1200" dirty="0"/>
              <a:t> </a:t>
            </a:r>
            <a:endParaRPr sz="1200" b="0" i="0" u="none" strike="noStrike" cap="none" dirty="0">
              <a:solidFill>
                <a:srgbClr val="000000"/>
              </a:solidFill>
              <a:latin typeface="Calibri"/>
              <a:ea typeface="Calibri"/>
              <a:cs typeface="Calibri"/>
              <a:sym typeface="Calibri"/>
            </a:endParaRPr>
          </a:p>
        </p:txBody>
      </p:sp>
      <p:sp>
        <p:nvSpPr>
          <p:cNvPr id="116" name="Google Shape;116;p25">
            <a:extLst>
              <a:ext uri="{FF2B5EF4-FFF2-40B4-BE49-F238E27FC236}">
                <a16:creationId xmlns:a16="http://schemas.microsoft.com/office/drawing/2014/main" id="{99ECB36C-994E-BB38-E870-6AD4F4291B58}"/>
              </a:ext>
            </a:extLst>
          </p:cNvPr>
          <p:cNvSpPr txBox="1"/>
          <p:nvPr/>
        </p:nvSpPr>
        <p:spPr>
          <a:xfrm>
            <a:off x="4686300" y="4057650"/>
            <a:ext cx="75438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Calibri"/>
              <a:ea typeface="Calibri"/>
              <a:cs typeface="Calibri"/>
              <a:sym typeface="Calibri"/>
            </a:endParaRPr>
          </a:p>
        </p:txBody>
      </p:sp>
      <p:sp>
        <p:nvSpPr>
          <p:cNvPr id="117" name="Google Shape;117;p25">
            <a:extLst>
              <a:ext uri="{FF2B5EF4-FFF2-40B4-BE49-F238E27FC236}">
                <a16:creationId xmlns:a16="http://schemas.microsoft.com/office/drawing/2014/main" id="{CA6BCFE1-9416-7F59-DCEC-C9785103B951}"/>
              </a:ext>
            </a:extLst>
          </p:cNvPr>
          <p:cNvSpPr txBox="1"/>
          <p:nvPr/>
        </p:nvSpPr>
        <p:spPr>
          <a:xfrm>
            <a:off x="191575" y="4750800"/>
            <a:ext cx="110340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Calibri"/>
              <a:ea typeface="Calibri"/>
              <a:cs typeface="Calibri"/>
              <a:sym typeface="Calibri"/>
            </a:endParaRPr>
          </a:p>
        </p:txBody>
      </p:sp>
      <p:pic>
        <p:nvPicPr>
          <p:cNvPr id="118" name="Google Shape;118;p25" descr="360DigiTMG Reviews - 52 Reviews of 360digitmg.com | Sitejabber">
            <a:extLst>
              <a:ext uri="{FF2B5EF4-FFF2-40B4-BE49-F238E27FC236}">
                <a16:creationId xmlns:a16="http://schemas.microsoft.com/office/drawing/2014/main" id="{CE6E30EC-C518-760B-758A-3C1C77F069D0}"/>
              </a:ext>
            </a:extLst>
          </p:cNvPr>
          <p:cNvPicPr preferRelativeResize="0"/>
          <p:nvPr/>
        </p:nvPicPr>
        <p:blipFill rotWithShape="1">
          <a:blip r:embed="rId3">
            <a:alphaModFix/>
          </a:blip>
          <a:srcRect/>
          <a:stretch/>
        </p:blipFill>
        <p:spPr>
          <a:xfrm>
            <a:off x="9751545" y="5952931"/>
            <a:ext cx="2277039" cy="808338"/>
          </a:xfrm>
          <a:prstGeom prst="rect">
            <a:avLst/>
          </a:prstGeom>
          <a:noFill/>
          <a:ln>
            <a:noFill/>
          </a:ln>
        </p:spPr>
      </p:pic>
      <p:sp>
        <p:nvSpPr>
          <p:cNvPr id="119" name="Google Shape;119;p25">
            <a:extLst>
              <a:ext uri="{FF2B5EF4-FFF2-40B4-BE49-F238E27FC236}">
                <a16:creationId xmlns:a16="http://schemas.microsoft.com/office/drawing/2014/main" id="{DA2CA2F1-F9EC-8052-B64D-C55C137FEE9C}"/>
              </a:ext>
            </a:extLst>
          </p:cNvPr>
          <p:cNvSpPr/>
          <p:nvPr/>
        </p:nvSpPr>
        <p:spPr>
          <a:xfrm>
            <a:off x="559838" y="1181100"/>
            <a:ext cx="5374433" cy="4771831"/>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p:txBody>
      </p:sp>
      <p:sp>
        <p:nvSpPr>
          <p:cNvPr id="120" name="Google Shape;120;p25">
            <a:extLst>
              <a:ext uri="{FF2B5EF4-FFF2-40B4-BE49-F238E27FC236}">
                <a16:creationId xmlns:a16="http://schemas.microsoft.com/office/drawing/2014/main" id="{CE4795EE-88EB-5E93-E2A4-6C3751BA8085}"/>
              </a:ext>
            </a:extLst>
          </p:cNvPr>
          <p:cNvSpPr/>
          <p:nvPr/>
        </p:nvSpPr>
        <p:spPr>
          <a:xfrm>
            <a:off x="6187475" y="1181100"/>
            <a:ext cx="5374433" cy="4771831"/>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Arial"/>
              <a:ea typeface="Arial"/>
              <a:cs typeface="Arial"/>
              <a:sym typeface="Arial"/>
            </a:endParaRPr>
          </a:p>
        </p:txBody>
      </p:sp>
      <p:sp>
        <p:nvSpPr>
          <p:cNvPr id="121" name="Google Shape;121;p25">
            <a:extLst>
              <a:ext uri="{FF2B5EF4-FFF2-40B4-BE49-F238E27FC236}">
                <a16:creationId xmlns:a16="http://schemas.microsoft.com/office/drawing/2014/main" id="{A40F4636-B436-CCA0-656E-4B725CC9DEB0}"/>
              </a:ext>
            </a:extLst>
          </p:cNvPr>
          <p:cNvSpPr txBox="1"/>
          <p:nvPr/>
        </p:nvSpPr>
        <p:spPr>
          <a:xfrm>
            <a:off x="559838" y="1181100"/>
            <a:ext cx="5374433"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1" i="0" u="sng" strike="noStrike" cap="none">
                <a:solidFill>
                  <a:srgbClr val="000000"/>
                </a:solidFill>
                <a:latin typeface="Arial"/>
                <a:ea typeface="Arial"/>
                <a:cs typeface="Arial"/>
                <a:sym typeface="Arial"/>
              </a:rPr>
              <a:t>Statistical Insights</a:t>
            </a:r>
            <a:endParaRPr sz="1400" b="1" i="0" u="sng" strike="noStrike" cap="none">
              <a:solidFill>
                <a:srgbClr val="000000"/>
              </a:solidFill>
              <a:latin typeface="Arial"/>
              <a:ea typeface="Arial"/>
              <a:cs typeface="Arial"/>
              <a:sym typeface="Arial"/>
            </a:endParaRPr>
          </a:p>
        </p:txBody>
      </p:sp>
      <p:sp>
        <p:nvSpPr>
          <p:cNvPr id="122" name="Google Shape;122;p25">
            <a:extLst>
              <a:ext uri="{FF2B5EF4-FFF2-40B4-BE49-F238E27FC236}">
                <a16:creationId xmlns:a16="http://schemas.microsoft.com/office/drawing/2014/main" id="{E5EB2206-BC33-3613-2A86-FFFC06CDE964}"/>
              </a:ext>
            </a:extLst>
          </p:cNvPr>
          <p:cNvSpPr txBox="1"/>
          <p:nvPr/>
        </p:nvSpPr>
        <p:spPr>
          <a:xfrm>
            <a:off x="6187475" y="1175021"/>
            <a:ext cx="5374433" cy="30777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1" i="0" u="sng" strike="noStrike" cap="none">
                <a:solidFill>
                  <a:srgbClr val="000000"/>
                </a:solidFill>
                <a:latin typeface="Arial"/>
                <a:ea typeface="Arial"/>
                <a:cs typeface="Arial"/>
                <a:sym typeface="Arial"/>
              </a:rPr>
              <a:t>Business Insights</a:t>
            </a:r>
            <a:endParaRPr sz="1400" b="1" i="0" u="sng"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3827414725"/>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90</TotalTime>
  <Words>1597</Words>
  <Application>Microsoft Office PowerPoint</Application>
  <PresentationFormat>Widescreen</PresentationFormat>
  <Paragraphs>137</Paragraphs>
  <Slides>16</Slides>
  <Notes>16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Georgia</vt:lpstr>
      <vt:lpstr>Times New Roman</vt:lpstr>
      <vt:lpstr>Office Theme</vt:lpstr>
      <vt:lpstr>Optimization in Solar Power Generation</vt:lpstr>
      <vt:lpstr>Contents</vt:lpstr>
      <vt:lpstr>Business Problem</vt:lpstr>
      <vt:lpstr>Project Overview and Scope</vt:lpstr>
      <vt:lpstr>Project Overview and Scope</vt:lpstr>
      <vt:lpstr>Data Dictionary </vt:lpstr>
      <vt:lpstr>Exploratory Data Analysis [EDA]</vt:lpstr>
      <vt:lpstr>Exploratory Data Analysis [EDA]</vt:lpstr>
      <vt:lpstr>Exploratory Data Analysis [EDA]</vt:lpstr>
      <vt:lpstr>Data Preprocessing</vt:lpstr>
      <vt:lpstr>Data Preprocessing</vt:lpstr>
      <vt:lpstr>Data Preprocessing</vt:lpstr>
      <vt:lpstr>Data Visualization </vt:lpstr>
      <vt:lpstr>Data Visualization </vt:lpstr>
      <vt:lpstr>Data Visualization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VIKAS BARTHWAL</dc:creator>
  <cp:lastModifiedBy>abel kurian</cp:lastModifiedBy>
  <cp:revision>7</cp:revision>
  <dcterms:created xsi:type="dcterms:W3CDTF">2022-02-16T01:47:29Z</dcterms:created>
  <dcterms:modified xsi:type="dcterms:W3CDTF">2025-03-29T19:01:36Z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49deba9595b64033890e84905b5c3bc0</vt:lpwstr>
  </property>
</Properties>
</file>