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sldIdLst>
    <p:sldId id="256" r:id="rId2"/>
    <p:sldId id="331" r:id="rId3"/>
    <p:sldId id="406" r:id="rId4"/>
    <p:sldId id="332" r:id="rId5"/>
    <p:sldId id="393" r:id="rId6"/>
    <p:sldId id="410" r:id="rId7"/>
    <p:sldId id="413" r:id="rId8"/>
    <p:sldId id="370" r:id="rId9"/>
    <p:sldId id="394" r:id="rId10"/>
    <p:sldId id="309" r:id="rId11"/>
    <p:sldId id="310" r:id="rId12"/>
    <p:sldId id="399" r:id="rId13"/>
    <p:sldId id="382" r:id="rId14"/>
    <p:sldId id="400" r:id="rId15"/>
    <p:sldId id="383" r:id="rId16"/>
    <p:sldId id="401" r:id="rId17"/>
    <p:sldId id="403" r:id="rId18"/>
    <p:sldId id="402" r:id="rId19"/>
    <p:sldId id="407" r:id="rId20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FFA4"/>
    <a:srgbClr val="FF6161"/>
    <a:srgbClr val="FF8585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2" autoAdjust="0"/>
    <p:restoredTop sz="94660"/>
  </p:normalViewPr>
  <p:slideViewPr>
    <p:cSldViewPr>
      <p:cViewPr varScale="1">
        <p:scale>
          <a:sx n="71" d="100"/>
          <a:sy n="71" d="100"/>
        </p:scale>
        <p:origin x="169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0441AE3-F541-4B74-A7D6-9272893728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05A9518-0E51-4030-AD53-57C0B1DA0AF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F23165F-2062-A739-B92F-C91002C3EAA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>
            <a:extLst>
              <a:ext uri="{FF2B5EF4-FFF2-40B4-BE49-F238E27FC236}">
                <a16:creationId xmlns:a16="http://schemas.microsoft.com/office/drawing/2014/main" id="{A9D819D0-82D4-41A4-8237-0AF27E671D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1270" name="Rectangle 6">
            <a:extLst>
              <a:ext uri="{FF2B5EF4-FFF2-40B4-BE49-F238E27FC236}">
                <a16:creationId xmlns:a16="http://schemas.microsoft.com/office/drawing/2014/main" id="{F1EBE152-3638-4A47-8168-2B440E8F9E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271" name="Rectangle 7">
            <a:extLst>
              <a:ext uri="{FF2B5EF4-FFF2-40B4-BE49-F238E27FC236}">
                <a16:creationId xmlns:a16="http://schemas.microsoft.com/office/drawing/2014/main" id="{CD6D5BDD-517A-447F-9EEA-ECC3F1A9C2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C78196A1-C0E8-4862-8EB9-A39289D2A684}" type="slidenum">
              <a:rPr lang="es-ES" altLang="es-ES"/>
              <a:pPr/>
              <a:t>‹Nº›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>
            <a:extLst>
              <a:ext uri="{FF2B5EF4-FFF2-40B4-BE49-F238E27FC236}">
                <a16:creationId xmlns:a16="http://schemas.microsoft.com/office/drawing/2014/main" id="{6F7D8F72-709B-1299-D98E-CA07CCB633D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54BC102D-AF7E-79D8-63A8-9E117FAF47EE}"/>
              </a:ext>
            </a:extLst>
          </p:cNvPr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4" name="Oval 9">
              <a:extLst>
                <a:ext uri="{FF2B5EF4-FFF2-40B4-BE49-F238E27FC236}">
                  <a16:creationId xmlns:a16="http://schemas.microsoft.com/office/drawing/2014/main" id="{680069A8-CD54-C4E3-7B56-0F13073A5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1758F079-9065-A4E7-D2CF-2AB01635E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6" name="Oval 11">
              <a:extLst>
                <a:ext uri="{FF2B5EF4-FFF2-40B4-BE49-F238E27FC236}">
                  <a16:creationId xmlns:a16="http://schemas.microsoft.com/office/drawing/2014/main" id="{3E43B018-5964-3E4E-EC89-BBB19AAF2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7" name="Oval 12">
              <a:extLst>
                <a:ext uri="{FF2B5EF4-FFF2-40B4-BE49-F238E27FC236}">
                  <a16:creationId xmlns:a16="http://schemas.microsoft.com/office/drawing/2014/main" id="{28BC9B73-7B51-04A4-5878-BFEDCB591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8" name="Oval 13">
              <a:extLst>
                <a:ext uri="{FF2B5EF4-FFF2-40B4-BE49-F238E27FC236}">
                  <a16:creationId xmlns:a16="http://schemas.microsoft.com/office/drawing/2014/main" id="{81055AD6-502A-D447-F4AC-F00A6FA993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9" name="Oval 14">
              <a:extLst>
                <a:ext uri="{FF2B5EF4-FFF2-40B4-BE49-F238E27FC236}">
                  <a16:creationId xmlns:a16="http://schemas.microsoft.com/office/drawing/2014/main" id="{25A37DA3-EE7D-772A-AF2F-1EF3686B3E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" name="Oval 15">
              <a:extLst>
                <a:ext uri="{FF2B5EF4-FFF2-40B4-BE49-F238E27FC236}">
                  <a16:creationId xmlns:a16="http://schemas.microsoft.com/office/drawing/2014/main" id="{8FF81EA2-F119-6CAC-1584-369C8C9B1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1" name="Oval 16">
              <a:extLst>
                <a:ext uri="{FF2B5EF4-FFF2-40B4-BE49-F238E27FC236}">
                  <a16:creationId xmlns:a16="http://schemas.microsoft.com/office/drawing/2014/main" id="{E824C488-8692-3C67-6686-CE90C5B63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2" name="Oval 17">
              <a:extLst>
                <a:ext uri="{FF2B5EF4-FFF2-40B4-BE49-F238E27FC236}">
                  <a16:creationId xmlns:a16="http://schemas.microsoft.com/office/drawing/2014/main" id="{D1918964-2E13-A14E-F8E3-A42BE960E7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3" name="Oval 18">
              <a:extLst>
                <a:ext uri="{FF2B5EF4-FFF2-40B4-BE49-F238E27FC236}">
                  <a16:creationId xmlns:a16="http://schemas.microsoft.com/office/drawing/2014/main" id="{0A1D885A-7448-DFE5-ECFE-7EF084D03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4" name="Oval 19">
              <a:extLst>
                <a:ext uri="{FF2B5EF4-FFF2-40B4-BE49-F238E27FC236}">
                  <a16:creationId xmlns:a16="http://schemas.microsoft.com/office/drawing/2014/main" id="{2AF3AC2C-1BA5-188A-1ADB-26B84772F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5" name="Oval 20">
              <a:extLst>
                <a:ext uri="{FF2B5EF4-FFF2-40B4-BE49-F238E27FC236}">
                  <a16:creationId xmlns:a16="http://schemas.microsoft.com/office/drawing/2014/main" id="{AB6CCEF2-AA89-673E-C7E1-179C9425A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6" name="Oval 21">
              <a:extLst>
                <a:ext uri="{FF2B5EF4-FFF2-40B4-BE49-F238E27FC236}">
                  <a16:creationId xmlns:a16="http://schemas.microsoft.com/office/drawing/2014/main" id="{5CD0E2B8-B7AC-CA54-83C6-3581EA666A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7" name="Oval 22">
              <a:extLst>
                <a:ext uri="{FF2B5EF4-FFF2-40B4-BE49-F238E27FC236}">
                  <a16:creationId xmlns:a16="http://schemas.microsoft.com/office/drawing/2014/main" id="{27D33CA5-6ADA-B924-C981-0C71421872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8" name="Oval 23">
              <a:extLst>
                <a:ext uri="{FF2B5EF4-FFF2-40B4-BE49-F238E27FC236}">
                  <a16:creationId xmlns:a16="http://schemas.microsoft.com/office/drawing/2014/main" id="{77389AA8-5072-0097-FD6D-B4C4863C3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9" name="Oval 24">
              <a:extLst>
                <a:ext uri="{FF2B5EF4-FFF2-40B4-BE49-F238E27FC236}">
                  <a16:creationId xmlns:a16="http://schemas.microsoft.com/office/drawing/2014/main" id="{B344C8E9-40E1-D153-1B09-BD80AE7B8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0" name="Oval 25">
              <a:extLst>
                <a:ext uri="{FF2B5EF4-FFF2-40B4-BE49-F238E27FC236}">
                  <a16:creationId xmlns:a16="http://schemas.microsoft.com/office/drawing/2014/main" id="{E0ADF1DC-286D-F70C-B285-167FE63E54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1" name="Oval 26">
              <a:extLst>
                <a:ext uri="{FF2B5EF4-FFF2-40B4-BE49-F238E27FC236}">
                  <a16:creationId xmlns:a16="http://schemas.microsoft.com/office/drawing/2014/main" id="{39C29185-D121-9436-F0D0-C2D88331BD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2" name="Oval 27">
              <a:extLst>
                <a:ext uri="{FF2B5EF4-FFF2-40B4-BE49-F238E27FC236}">
                  <a16:creationId xmlns:a16="http://schemas.microsoft.com/office/drawing/2014/main" id="{A8E1BBBB-E659-C77A-BC43-FC1A04B00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3" name="Oval 28">
              <a:extLst>
                <a:ext uri="{FF2B5EF4-FFF2-40B4-BE49-F238E27FC236}">
                  <a16:creationId xmlns:a16="http://schemas.microsoft.com/office/drawing/2014/main" id="{9A63E8CB-11D1-3F47-FEE1-C0D09A8EF3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4" name="Oval 29">
              <a:extLst>
                <a:ext uri="{FF2B5EF4-FFF2-40B4-BE49-F238E27FC236}">
                  <a16:creationId xmlns:a16="http://schemas.microsoft.com/office/drawing/2014/main" id="{90E79EE4-9961-7DF6-04B3-D4398FDF0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5" name="Oval 30">
              <a:extLst>
                <a:ext uri="{FF2B5EF4-FFF2-40B4-BE49-F238E27FC236}">
                  <a16:creationId xmlns:a16="http://schemas.microsoft.com/office/drawing/2014/main" id="{4B0FAB85-7894-2834-1DB6-C668D2C92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E63AE58A-3645-AF8E-C845-A24E090D8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7" name="Oval 32">
              <a:extLst>
                <a:ext uri="{FF2B5EF4-FFF2-40B4-BE49-F238E27FC236}">
                  <a16:creationId xmlns:a16="http://schemas.microsoft.com/office/drawing/2014/main" id="{E2AF5F72-E732-0C2F-B5E3-AD6BC5B5C5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8" name="Oval 33">
              <a:extLst>
                <a:ext uri="{FF2B5EF4-FFF2-40B4-BE49-F238E27FC236}">
                  <a16:creationId xmlns:a16="http://schemas.microsoft.com/office/drawing/2014/main" id="{6CC4A68C-08A8-52DA-F73A-5A7738042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29" name="Oval 34">
              <a:extLst>
                <a:ext uri="{FF2B5EF4-FFF2-40B4-BE49-F238E27FC236}">
                  <a16:creationId xmlns:a16="http://schemas.microsoft.com/office/drawing/2014/main" id="{D00CF7C0-A699-AAD1-679F-33D9E70DA5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0" name="Oval 35">
              <a:extLst>
                <a:ext uri="{FF2B5EF4-FFF2-40B4-BE49-F238E27FC236}">
                  <a16:creationId xmlns:a16="http://schemas.microsoft.com/office/drawing/2014/main" id="{FDF3DACD-4203-7420-A69F-3458374B6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1" name="Oval 36">
              <a:extLst>
                <a:ext uri="{FF2B5EF4-FFF2-40B4-BE49-F238E27FC236}">
                  <a16:creationId xmlns:a16="http://schemas.microsoft.com/office/drawing/2014/main" id="{CD90F9B9-5E3F-903C-1540-5FC16C74CC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2" name="Oval 37">
              <a:extLst>
                <a:ext uri="{FF2B5EF4-FFF2-40B4-BE49-F238E27FC236}">
                  <a16:creationId xmlns:a16="http://schemas.microsoft.com/office/drawing/2014/main" id="{90817562-1304-2E87-9B5E-33A6EFA41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3" name="Oval 38">
              <a:extLst>
                <a:ext uri="{FF2B5EF4-FFF2-40B4-BE49-F238E27FC236}">
                  <a16:creationId xmlns:a16="http://schemas.microsoft.com/office/drawing/2014/main" id="{6409F2D2-19B5-3D88-571B-1E378254D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34" name="Oval 39">
              <a:extLst>
                <a:ext uri="{FF2B5EF4-FFF2-40B4-BE49-F238E27FC236}">
                  <a16:creationId xmlns:a16="http://schemas.microsoft.com/office/drawing/2014/main" id="{F71FA18C-24B3-0AC1-BA39-248070A66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</p:grpSp>
      <p:sp>
        <p:nvSpPr>
          <p:cNvPr id="35" name="Line 40">
            <a:extLst>
              <a:ext uri="{FF2B5EF4-FFF2-40B4-BE49-F238E27FC236}">
                <a16:creationId xmlns:a16="http://schemas.microsoft.com/office/drawing/2014/main" id="{2F0BC345-2D81-49B7-032C-11E319A28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s-ES" altLang="en-US"/>
              <a:t>Haga clic para cambiar el estilo de título	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s-ES" altLang="en-US"/>
              <a:t>Haga clic para modificar el estilo de subtítulo del patrón</a:t>
            </a:r>
          </a:p>
        </p:txBody>
      </p:sp>
      <p:sp>
        <p:nvSpPr>
          <p:cNvPr id="36" name="Rectangle 5">
            <a:extLst>
              <a:ext uri="{FF2B5EF4-FFF2-40B4-BE49-F238E27FC236}">
                <a16:creationId xmlns:a16="http://schemas.microsoft.com/office/drawing/2014/main" id="{5B57F7BF-337A-EE21-AD95-29731B5097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7" name="Rectangle 6">
            <a:extLst>
              <a:ext uri="{FF2B5EF4-FFF2-40B4-BE49-F238E27FC236}">
                <a16:creationId xmlns:a16="http://schemas.microsoft.com/office/drawing/2014/main" id="{097512CF-540D-BF8A-B3BD-770376AD29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8" name="Rectangle 7">
            <a:extLst>
              <a:ext uri="{FF2B5EF4-FFF2-40B4-BE49-F238E27FC236}">
                <a16:creationId xmlns:a16="http://schemas.microsoft.com/office/drawing/2014/main" id="{008EC76A-C97F-1C6A-8446-FA379ABAEF1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9EA28-B821-4B48-9A6C-967E3EA15A7B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62616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BC7F642-52CD-629F-A9FD-DD65E04FA6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ACC19673-38C6-44BC-B24B-280FC74AFE9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5E0C6367-75A9-CF10-82A5-BD4FCDA541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0B63478-E8B3-4FB5-9EAE-EB2C09E4E6D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13868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9948B0A-A3DB-A79B-B618-FF6E3AFAD68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8843226-A093-003C-6FF8-76D8918A222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8F86BC0B-F68C-2478-4D94-BE3377D68E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3F288B8-9386-4AA6-866D-0BAD99EA026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31368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2489035-E912-9D53-5489-E859BAF98E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D23385B-0F23-F9CB-7E32-41694ABE49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EF56307-91FF-D01B-A0F4-4490E4B820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7B0AA-299A-43BB-AD41-4483A2BFF82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878796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1E6853-C91F-90DD-E281-3B5EAA08226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9E8BA7E-46A4-825E-B781-4FE6C2FD9A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92B0232B-67C5-AE72-2846-2EAE3680A9F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A5E851-2569-4657-9DD1-360FA2CAFC4A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401482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B1E2445-502B-D559-1FA0-5E4C8E87AB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248FBCC-7003-9819-5386-7E7230B24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9E46F8BE-A97F-25B5-75BD-5D0D9330B7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DC25F8-094A-4538-93DB-857D9361BC46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919873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CC29DC-8A03-8229-9415-2D484D4AD7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C2532B6-EBBA-503F-608F-9C38F34632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E694478-B894-0A56-EDC2-95D3D73659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55F9EE-332C-4AB1-AA57-E2C3C31A77A8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0479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B3B27A7-571D-7A1F-8827-F3BC83198D3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EB9005-0FF4-E626-0F25-6FDDD38578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1E8782C-235F-C240-D484-DB47A80255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46DBA2-7FB9-44A2-A67D-8BFD0F58097F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6239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3EFFF857-34F5-779F-7EA3-835D79E919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B4196161-97CD-D7CE-182C-66482FD71B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7209C51B-BCA4-23E2-601E-C0B18C75CB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3B5FC1-D47F-4383-9F0E-ABB6335CE29E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878881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0E726F1-D9D2-F89A-66CF-EE7B845CE6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1CCA30-7A5D-B82B-53A5-0A327435BC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EEBD5328-72A0-8ED7-B544-FCB0570A585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254A638-8426-497E-BD23-A7D998122737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222517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3C2757-F8F7-BF4E-1968-02466F7DDB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2CF828-1EB1-C7D0-77AE-5440D87765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2AEF16CA-5313-FBC7-9A87-CA4162C6D8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7ECB6DB-9C4F-4BD9-B1D7-3FF3910A1F5B}" type="slidenum">
              <a:rPr lang="es-ES" altLang="es-ES"/>
              <a:pPr/>
              <a:t>‹Nº›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5957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>
            <a:extLst>
              <a:ext uri="{FF2B5EF4-FFF2-40B4-BE49-F238E27FC236}">
                <a16:creationId xmlns:a16="http://schemas.microsoft.com/office/drawing/2014/main" id="{FF4D45CC-4FCC-AA13-3F5E-05070CAA9316}"/>
              </a:ext>
            </a:extLst>
          </p:cNvPr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ES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89666A79-A3D3-ACAD-42BC-0B02047ED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cambiar el estilo de título	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277BDA5-ECFF-9567-A486-29E4EAB43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Haga clic para modificar el estilo de texto del patrón</a:t>
            </a:r>
          </a:p>
          <a:p>
            <a:pPr lvl="1"/>
            <a:r>
              <a:rPr lang="es-ES" altLang="es-ES"/>
              <a:t>Segundo nivel</a:t>
            </a:r>
          </a:p>
          <a:p>
            <a:pPr lvl="2"/>
            <a:r>
              <a:rPr lang="es-ES" altLang="es-ES"/>
              <a:t>Tercer nivel</a:t>
            </a:r>
          </a:p>
          <a:p>
            <a:pPr lvl="3"/>
            <a:r>
              <a:rPr lang="es-ES" altLang="es-ES"/>
              <a:t>Cuarto nivel</a:t>
            </a:r>
          </a:p>
          <a:p>
            <a:pPr lvl="4"/>
            <a:r>
              <a:rPr lang="es-ES" altLang="es-ES"/>
              <a:t>Quinto nivel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E1BD467-E0FE-4590-9404-C809A3A75A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BE9F921-C7A5-46B9-9B24-9E910445E5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71A9D3EC-F379-493A-8436-063510A1AA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A206F70A-AD08-4FA0-8272-E7DF7C997D25}" type="slidenum">
              <a:rPr lang="es-ES" altLang="es-ES"/>
              <a:pPr/>
              <a:t>‹Nº›</a:t>
            </a:fld>
            <a:endParaRPr lang="es-ES" altLang="es-ES"/>
          </a:p>
        </p:txBody>
      </p:sp>
      <p:grpSp>
        <p:nvGrpSpPr>
          <p:cNvPr id="1032" name="Group 8">
            <a:extLst>
              <a:ext uri="{FF2B5EF4-FFF2-40B4-BE49-F238E27FC236}">
                <a16:creationId xmlns:a16="http://schemas.microsoft.com/office/drawing/2014/main" id="{40684586-581C-5065-AFE1-2E8B67E78AA0}"/>
              </a:ext>
            </a:extLst>
          </p:cNvPr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033" name="Oval 9">
              <a:extLst>
                <a:ext uri="{FF2B5EF4-FFF2-40B4-BE49-F238E27FC236}">
                  <a16:creationId xmlns:a16="http://schemas.microsoft.com/office/drawing/2014/main" id="{5D706400-7B33-4A00-A21E-328029122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4" name="Oval 10">
              <a:extLst>
                <a:ext uri="{FF2B5EF4-FFF2-40B4-BE49-F238E27FC236}">
                  <a16:creationId xmlns:a16="http://schemas.microsoft.com/office/drawing/2014/main" id="{3B687D26-D4D2-4910-B11C-F748F3B707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960"/>
              <a:ext cx="79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5" name="Oval 11">
              <a:extLst>
                <a:ext uri="{FF2B5EF4-FFF2-40B4-BE49-F238E27FC236}">
                  <a16:creationId xmlns:a16="http://schemas.microsoft.com/office/drawing/2014/main" id="{D60C7C96-5F32-4C82-9D40-49E18A99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960"/>
              <a:ext cx="76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6" name="Oval 12">
              <a:extLst>
                <a:ext uri="{FF2B5EF4-FFF2-40B4-BE49-F238E27FC236}">
                  <a16:creationId xmlns:a16="http://schemas.microsoft.com/office/drawing/2014/main" id="{64EAD442-B55F-4AFB-8765-7BB4F03CA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072"/>
              <a:ext cx="80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7" name="Oval 13">
              <a:extLst>
                <a:ext uri="{FF2B5EF4-FFF2-40B4-BE49-F238E27FC236}">
                  <a16:creationId xmlns:a16="http://schemas.microsoft.com/office/drawing/2014/main" id="{64A1608E-3811-449C-981C-FCBDAFBAD0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072"/>
              <a:ext cx="79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8" name="Oval 14">
              <a:extLst>
                <a:ext uri="{FF2B5EF4-FFF2-40B4-BE49-F238E27FC236}">
                  <a16:creationId xmlns:a16="http://schemas.microsoft.com/office/drawing/2014/main" id="{B876BFE2-0EF2-4DB1-A4D9-66295C8F52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072"/>
              <a:ext cx="76" cy="77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39" name="Oval 15">
              <a:extLst>
                <a:ext uri="{FF2B5EF4-FFF2-40B4-BE49-F238E27FC236}">
                  <a16:creationId xmlns:a16="http://schemas.microsoft.com/office/drawing/2014/main" id="{F8EBDF71-7141-475C-8B20-68060173C6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072"/>
              <a:ext cx="73" cy="7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0" name="Oval 16">
              <a:extLst>
                <a:ext uri="{FF2B5EF4-FFF2-40B4-BE49-F238E27FC236}">
                  <a16:creationId xmlns:a16="http://schemas.microsoft.com/office/drawing/2014/main" id="{3F064CC3-6689-4575-B927-5B26E1A990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184"/>
              <a:ext cx="80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1" name="Oval 17">
              <a:extLst>
                <a:ext uri="{FF2B5EF4-FFF2-40B4-BE49-F238E27FC236}">
                  <a16:creationId xmlns:a16="http://schemas.microsoft.com/office/drawing/2014/main" id="{BB6BC80B-6842-44C5-833C-12E28AA88B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184"/>
              <a:ext cx="79" cy="73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2" name="Oval 18">
              <a:extLst>
                <a:ext uri="{FF2B5EF4-FFF2-40B4-BE49-F238E27FC236}">
                  <a16:creationId xmlns:a16="http://schemas.microsoft.com/office/drawing/2014/main" id="{3BCDCFFD-D406-4B95-B3C7-64673B3C83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184"/>
              <a:ext cx="76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3" name="Oval 19">
              <a:extLst>
                <a:ext uri="{FF2B5EF4-FFF2-40B4-BE49-F238E27FC236}">
                  <a16:creationId xmlns:a16="http://schemas.microsoft.com/office/drawing/2014/main" id="{0A714B15-F693-48DE-B11E-7218A7FF1A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184"/>
              <a:ext cx="73" cy="7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4" name="Oval 20">
              <a:extLst>
                <a:ext uri="{FF2B5EF4-FFF2-40B4-BE49-F238E27FC236}">
                  <a16:creationId xmlns:a16="http://schemas.microsoft.com/office/drawing/2014/main" id="{C391204F-5CD1-4441-B448-414909DEA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184"/>
              <a:ext cx="80" cy="7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5" name="Oval 21">
              <a:extLst>
                <a:ext uri="{FF2B5EF4-FFF2-40B4-BE49-F238E27FC236}">
                  <a16:creationId xmlns:a16="http://schemas.microsoft.com/office/drawing/2014/main" id="{F0C3A7D3-F2CC-462E-8C3C-5DBAA440F9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6" name="Oval 22">
              <a:extLst>
                <a:ext uri="{FF2B5EF4-FFF2-40B4-BE49-F238E27FC236}">
                  <a16:creationId xmlns:a16="http://schemas.microsoft.com/office/drawing/2014/main" id="{F349157E-ED1A-4881-9371-06A8C64495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296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7" name="Oval 23">
              <a:extLst>
                <a:ext uri="{FF2B5EF4-FFF2-40B4-BE49-F238E27FC236}">
                  <a16:creationId xmlns:a16="http://schemas.microsoft.com/office/drawing/2014/main" id="{0D78BD43-2D3A-4AD6-94FE-B1F962D0C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296"/>
              <a:ext cx="76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8" name="Oval 24">
              <a:extLst>
                <a:ext uri="{FF2B5EF4-FFF2-40B4-BE49-F238E27FC236}">
                  <a16:creationId xmlns:a16="http://schemas.microsoft.com/office/drawing/2014/main" id="{CD3DF098-A598-4815-8423-CCAB74D3C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296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49" name="Oval 25">
              <a:extLst>
                <a:ext uri="{FF2B5EF4-FFF2-40B4-BE49-F238E27FC236}">
                  <a16:creationId xmlns:a16="http://schemas.microsoft.com/office/drawing/2014/main" id="{5A29D008-D59A-4F14-B4F2-28D1DE067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0" name="Oval 26">
              <a:extLst>
                <a:ext uri="{FF2B5EF4-FFF2-40B4-BE49-F238E27FC236}">
                  <a16:creationId xmlns:a16="http://schemas.microsoft.com/office/drawing/2014/main" id="{EFEABB9D-E267-4E2B-BB72-DFA0FC4756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408"/>
              <a:ext cx="79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1" name="Oval 27">
              <a:extLst>
                <a:ext uri="{FF2B5EF4-FFF2-40B4-BE49-F238E27FC236}">
                  <a16:creationId xmlns:a16="http://schemas.microsoft.com/office/drawing/2014/main" id="{8616567F-ED50-4168-94F2-61C9A0D9FB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408"/>
              <a:ext cx="76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2" name="Oval 28">
              <a:extLst>
                <a:ext uri="{FF2B5EF4-FFF2-40B4-BE49-F238E27FC236}">
                  <a16:creationId xmlns:a16="http://schemas.microsoft.com/office/drawing/2014/main" id="{9230BC4E-9297-4ABD-8D98-F6FA6AAB4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408"/>
              <a:ext cx="73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3" name="Oval 29">
              <a:extLst>
                <a:ext uri="{FF2B5EF4-FFF2-40B4-BE49-F238E27FC236}">
                  <a16:creationId xmlns:a16="http://schemas.microsoft.com/office/drawing/2014/main" id="{B7F36EF8-9DDC-498C-A0E5-1449AED42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4" name="Oval 30">
              <a:extLst>
                <a:ext uri="{FF2B5EF4-FFF2-40B4-BE49-F238E27FC236}">
                  <a16:creationId xmlns:a16="http://schemas.microsoft.com/office/drawing/2014/main" id="{E8D7D0BA-31A3-4760-B627-86E16EFF0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520"/>
              <a:ext cx="80" cy="7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5" name="Oval 31">
              <a:extLst>
                <a:ext uri="{FF2B5EF4-FFF2-40B4-BE49-F238E27FC236}">
                  <a16:creationId xmlns:a16="http://schemas.microsoft.com/office/drawing/2014/main" id="{CBDAC2AA-29B9-4AAC-9C11-5EC78B7150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520"/>
              <a:ext cx="79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6" name="Oval 32">
              <a:extLst>
                <a:ext uri="{FF2B5EF4-FFF2-40B4-BE49-F238E27FC236}">
                  <a16:creationId xmlns:a16="http://schemas.microsoft.com/office/drawing/2014/main" id="{9134975A-AF7A-4C2C-9737-7AB83B31E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520"/>
              <a:ext cx="76" cy="7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7" name="Oval 33">
              <a:extLst>
                <a:ext uri="{FF2B5EF4-FFF2-40B4-BE49-F238E27FC236}">
                  <a16:creationId xmlns:a16="http://schemas.microsoft.com/office/drawing/2014/main" id="{3F9CD2D5-9A10-4452-AD65-6D99297CC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520"/>
              <a:ext cx="73" cy="79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8" name="Oval 34">
              <a:extLst>
                <a:ext uri="{FF2B5EF4-FFF2-40B4-BE49-F238E27FC236}">
                  <a16:creationId xmlns:a16="http://schemas.microsoft.com/office/drawing/2014/main" id="{E11553F3-E6FC-4710-B11D-76E1912FB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6" y="1632"/>
              <a:ext cx="80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59" name="Oval 35">
              <a:extLst>
                <a:ext uri="{FF2B5EF4-FFF2-40B4-BE49-F238E27FC236}">
                  <a16:creationId xmlns:a16="http://schemas.microsoft.com/office/drawing/2014/main" id="{CC03500F-304D-4857-AAE5-3DD64F52C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632"/>
              <a:ext cx="79" cy="7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0" name="Oval 36">
              <a:extLst>
                <a:ext uri="{FF2B5EF4-FFF2-40B4-BE49-F238E27FC236}">
                  <a16:creationId xmlns:a16="http://schemas.microsoft.com/office/drawing/2014/main" id="{EB03F711-50A9-41CE-B7D5-F24D70D1E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0" y="1632"/>
              <a:ext cx="76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1" name="Oval 37">
              <a:extLst>
                <a:ext uri="{FF2B5EF4-FFF2-40B4-BE49-F238E27FC236}">
                  <a16:creationId xmlns:a16="http://schemas.microsoft.com/office/drawing/2014/main" id="{0C083EAE-9238-4B8F-935E-E855A43AAB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632"/>
              <a:ext cx="73" cy="75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2" name="Oval 38">
              <a:extLst>
                <a:ext uri="{FF2B5EF4-FFF2-40B4-BE49-F238E27FC236}">
                  <a16:creationId xmlns:a16="http://schemas.microsoft.com/office/drawing/2014/main" id="{DCCE2017-CB4C-4424-B648-E8C8A04E62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48" y="1744"/>
              <a:ext cx="79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  <p:sp>
          <p:nvSpPr>
            <p:cNvPr id="1063" name="Oval 39">
              <a:extLst>
                <a:ext uri="{FF2B5EF4-FFF2-40B4-BE49-F238E27FC236}">
                  <a16:creationId xmlns:a16="http://schemas.microsoft.com/office/drawing/2014/main" id="{BA038078-5072-4FA3-A6B7-3238B3857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72" y="1744"/>
              <a:ext cx="73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>
                <a:defRPr/>
              </a:pPr>
              <a:endParaRPr lang="es-ES" altLang="es-E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692150" indent="-3476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>
          <a:solidFill>
            <a:schemeClr val="tx1"/>
          </a:solidFill>
          <a:latin typeface="+mn-lt"/>
          <a:ea typeface="ＭＳ Ｐゴシック" charset="0"/>
        </a:defRPr>
      </a:lvl2pPr>
      <a:lvl3pPr marL="987425" indent="-29368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ＭＳ Ｐゴシック" charset="0"/>
        </a:defRPr>
      </a:lvl3pPr>
      <a:lvl4pPr marL="1281113" indent="-2921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598613" indent="-315913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4F8CA3A-B05A-6A72-5A7C-166419027A9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s-ES" altLang="es-ES" sz="4400">
                <a:ea typeface="ＭＳ Ｐゴシック" panose="020B0600070205080204" pitchFamily="34" charset="-128"/>
              </a:rPr>
              <a:t>ALGORITMOS Y ESTRUCTURAS DE DATOS 1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CB58B6F-E26C-F594-9E0C-E842E4A6CA3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s-ES" altLang="es-ES" b="1">
                <a:ea typeface="ＭＳ Ｐゴシック" panose="020B0600070205080204" pitchFamily="34" charset="-128"/>
              </a:rPr>
              <a:t>Práctica: CUACKER</a:t>
            </a:r>
          </a:p>
          <a:p>
            <a:pPr eaLnBrk="1" hangingPunct="1"/>
            <a:r>
              <a:rPr lang="es-ES" altLang="es-ES" b="1">
                <a:ea typeface="ＭＳ Ｐゴシック" panose="020B0600070205080204" pitchFamily="34" charset="-128"/>
              </a:rPr>
              <a:t>Sesión 4</a:t>
            </a:r>
          </a:p>
          <a:p>
            <a:pPr eaLnBrk="1" hangingPunct="1"/>
            <a:endParaRPr lang="es-ES" altLang="es-ES" sz="2400">
              <a:ea typeface="ＭＳ Ｐゴシック" panose="020B0600070205080204" pitchFamily="34" charset="-128"/>
            </a:endParaRPr>
          </a:p>
        </p:txBody>
      </p:sp>
      <p:pic>
        <p:nvPicPr>
          <p:cNvPr id="4100" name="Imagen 2">
            <a:extLst>
              <a:ext uri="{FF2B5EF4-FFF2-40B4-BE49-F238E27FC236}">
                <a16:creationId xmlns:a16="http://schemas.microsoft.com/office/drawing/2014/main" id="{8D0F1FF8-B51F-7980-53A0-C4CF80FB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3687763"/>
            <a:ext cx="1457325" cy="1366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1 Título">
            <a:extLst>
              <a:ext uri="{FF2B5EF4-FFF2-40B4-BE49-F238E27FC236}">
                <a16:creationId xmlns:a16="http://schemas.microsoft.com/office/drawing/2014/main" id="{E4F0F531-DF48-3DF3-0E62-FC03AA6475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ES" cap="none">
                <a:ea typeface="ＭＳ Ｐゴシック" panose="020B0600070205080204" pitchFamily="34" charset="-128"/>
              </a:rPr>
              <a:t>Planificación práctica</a:t>
            </a:r>
          </a:p>
        </p:txBody>
      </p:sp>
      <p:sp>
        <p:nvSpPr>
          <p:cNvPr id="16387" name="2 Marcador de texto">
            <a:extLst>
              <a:ext uri="{FF2B5EF4-FFF2-40B4-BE49-F238E27FC236}">
                <a16:creationId xmlns:a16="http://schemas.microsoft.com/office/drawing/2014/main" id="{94160EF6-D562-8678-5668-927523E5D2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altLang="es-ES">
                <a:ea typeface="ＭＳ Ｐゴシック" panose="020B0600070205080204" pitchFamily="34" charset="-128"/>
              </a:rPr>
              <a:t>Semanas 4 y 5: ejercicio 200</a:t>
            </a:r>
          </a:p>
        </p:txBody>
      </p:sp>
      <p:sp>
        <p:nvSpPr>
          <p:cNvPr id="37892" name="3 Marcador de número de diapositiva">
            <a:extLst>
              <a:ext uri="{FF2B5EF4-FFF2-40B4-BE49-F238E27FC236}">
                <a16:creationId xmlns:a16="http://schemas.microsoft.com/office/drawing/2014/main" id="{99A86997-EA82-4860-A45A-03E2F2E1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AC61FC-ABEA-434C-84FA-218B5DDBE87A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s-ES" altLang="es-ES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ítulo 1">
            <a:extLst>
              <a:ext uri="{FF2B5EF4-FFF2-40B4-BE49-F238E27FC236}">
                <a16:creationId xmlns:a16="http://schemas.microsoft.com/office/drawing/2014/main" id="{62D2C366-3743-AF4F-7E43-A0E820F2C1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3255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200 – Tablas de Dispersión de Cuacs</a:t>
            </a:r>
          </a:p>
        </p:txBody>
      </p:sp>
      <p:sp>
        <p:nvSpPr>
          <p:cNvPr id="17411" name="Marcador de contenido 2">
            <a:extLst>
              <a:ext uri="{FF2B5EF4-FFF2-40B4-BE49-F238E27FC236}">
                <a16:creationId xmlns:a16="http://schemas.microsoft.com/office/drawing/2014/main" id="{C3BF0C7D-3D62-4D5E-EC5E-A99289CA75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600200"/>
            <a:ext cx="8686800" cy="4800600"/>
          </a:xfrm>
        </p:spPr>
        <p:txBody>
          <a:bodyPr/>
          <a:lstStyle/>
          <a:p>
            <a:r>
              <a:rPr lang="es-ES_tradnl" altLang="es-ES" sz="2600">
                <a:ea typeface="ＭＳ Ｐゴシック" panose="020B0600070205080204" pitchFamily="34" charset="-128"/>
              </a:rPr>
              <a:t>Cambiar la implementación del diccionario con </a:t>
            </a:r>
            <a:r>
              <a:rPr lang="es-ES_tradnl" altLang="es-ES" sz="2600" b="1">
                <a:ea typeface="ＭＳ Ｐゴシック" panose="020B0600070205080204" pitchFamily="34" charset="-128"/>
              </a:rPr>
              <a:t>list&lt;Cuac&gt;</a:t>
            </a:r>
            <a:r>
              <a:rPr lang="es-ES_tradnl" altLang="es-ES" sz="2600">
                <a:ea typeface="ＭＳ Ｐゴシック" panose="020B0600070205080204" pitchFamily="34" charset="-128"/>
              </a:rPr>
              <a:t>, por una implementación más eficiente mediante </a:t>
            </a:r>
            <a:r>
              <a:rPr lang="es-ES_tradnl" altLang="es-ES" sz="2600" b="1">
                <a:ea typeface="ＭＳ Ｐゴシック" panose="020B0600070205080204" pitchFamily="34" charset="-128"/>
              </a:rPr>
              <a:t>tablas de dispersión</a:t>
            </a:r>
            <a:r>
              <a:rPr lang="es-ES_tradnl" altLang="es-ES" sz="2600">
                <a:ea typeface="ＭＳ Ｐゴシック" panose="020B0600070205080204" pitchFamily="34" charset="-128"/>
              </a:rPr>
              <a:t>, indexada por el nombre del usuario.</a:t>
            </a:r>
          </a:p>
          <a:p>
            <a:r>
              <a:rPr lang="es-ES_tradnl" altLang="es-ES" sz="2600">
                <a:ea typeface="ＭＳ Ｐゴシック" panose="020B0600070205080204" pitchFamily="34" charset="-128"/>
              </a:rPr>
              <a:t>La </a:t>
            </a:r>
            <a:r>
              <a:rPr lang="es-ES_tradnl" altLang="es-ES" sz="2600" b="1">
                <a:ea typeface="ＭＳ Ｐゴシック" panose="020B0600070205080204" pitchFamily="34" charset="-128"/>
              </a:rPr>
              <a:t>eficiencia es fundamental</a:t>
            </a:r>
            <a:r>
              <a:rPr lang="es-ES_tradnl" altLang="es-ES" sz="2600">
                <a:ea typeface="ＭＳ Ｐゴシック" panose="020B0600070205080204" pitchFamily="34" charset="-128"/>
              </a:rPr>
              <a:t>: una buena función de dispersión, tamaño de la tabla óptimo, tipo de dispersión, estrategia de reestructuración, etc.</a:t>
            </a:r>
          </a:p>
          <a:p>
            <a:r>
              <a:rPr lang="es-ES_tradnl" altLang="es-ES" sz="2600">
                <a:ea typeface="ＭＳ Ｐゴシック" panose="020B0600070205080204" pitchFamily="34" charset="-128"/>
              </a:rPr>
              <a:t>Respetando el principio de abstracción, no hay que modificar el intérprete de comandos.</a:t>
            </a:r>
          </a:p>
          <a:p>
            <a:r>
              <a:rPr lang="es-ES_tradnl" altLang="es-ES" sz="2600">
                <a:ea typeface="ＭＳ Ｐゴシック" panose="020B0600070205080204" pitchFamily="34" charset="-128"/>
              </a:rPr>
              <a:t>Solo cambia el </a:t>
            </a:r>
            <a:r>
              <a:rPr lang="es-ES_tradnl" altLang="es-ES" sz="2600" b="1">
                <a:ea typeface="ＭＳ Ｐゴシック" panose="020B0600070205080204" pitchFamily="34" charset="-128"/>
              </a:rPr>
              <a:t>diccionario de cuacs</a:t>
            </a:r>
            <a:r>
              <a:rPr lang="es-ES_tradnl" altLang="es-ES" sz="2600">
                <a:ea typeface="ＭＳ Ｐゴシック" panose="020B0600070205080204" pitchFamily="34" charset="-128"/>
              </a:rPr>
              <a:t> y se añade una </a:t>
            </a:r>
            <a:r>
              <a:rPr lang="es-ES_tradnl" altLang="es-ES" sz="2600" b="1">
                <a:ea typeface="ＭＳ Ｐゴシック" panose="020B0600070205080204" pitchFamily="34" charset="-128"/>
              </a:rPr>
              <a:t>tabla de dispersión de cuacs</a:t>
            </a:r>
            <a:r>
              <a:rPr lang="es-ES_tradnl" altLang="es-ES" sz="260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17412" name="Marcador de número de diapositiva 3">
            <a:extLst>
              <a:ext uri="{FF2B5EF4-FFF2-40B4-BE49-F238E27FC236}">
                <a16:creationId xmlns:a16="http://schemas.microsoft.com/office/drawing/2014/main" id="{BA185677-CF30-AD02-3EE8-3433F55D9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2518AA-B613-4EC1-B986-976CD243ECC9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s-ES" altLang="es-ES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ítulo 1">
            <a:extLst>
              <a:ext uri="{FF2B5EF4-FFF2-40B4-BE49-F238E27FC236}">
                <a16:creationId xmlns:a16="http://schemas.microsoft.com/office/drawing/2014/main" id="{FDECBBB8-2D31-128A-74F8-3C8E7A10A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3255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200 – Tablas de Dispersión de Cuacs</a:t>
            </a:r>
          </a:p>
        </p:txBody>
      </p:sp>
      <p:sp>
        <p:nvSpPr>
          <p:cNvPr id="18435" name="Marcador de contenido 2">
            <a:extLst>
              <a:ext uri="{FF2B5EF4-FFF2-40B4-BE49-F238E27FC236}">
                <a16:creationId xmlns:a16="http://schemas.microsoft.com/office/drawing/2014/main" id="{9E7E6A10-39F7-7782-1C7B-C00EDA7890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1138" y="5638800"/>
            <a:ext cx="8780462" cy="914400"/>
          </a:xfrm>
        </p:spPr>
        <p:txBody>
          <a:bodyPr/>
          <a:lstStyle/>
          <a:p>
            <a:r>
              <a:rPr lang="es-ES_tradnl" altLang="es-ES" sz="2400">
                <a:ea typeface="ＭＳ Ｐゴシック" panose="020B0600070205080204" pitchFamily="34" charset="-128"/>
              </a:rPr>
              <a:t>El diccionario </a:t>
            </a:r>
            <a:r>
              <a:rPr lang="es-ES_tradnl" altLang="es-ES" sz="2400" i="1">
                <a:ea typeface="ＭＳ Ｐゴシック" panose="020B0600070205080204" pitchFamily="34" charset="-128"/>
              </a:rPr>
              <a:t>centraliza</a:t>
            </a:r>
            <a:r>
              <a:rPr lang="es-ES_tradnl" altLang="es-ES" sz="2400">
                <a:ea typeface="ＭＳ Ｐゴシック" panose="020B0600070205080204" pitchFamily="34" charset="-128"/>
              </a:rPr>
              <a:t> el almacenamiento de los cuacs. Usa las tablas de dispersión y (más adelante) los árboles.</a:t>
            </a:r>
          </a:p>
        </p:txBody>
      </p:sp>
      <p:sp>
        <p:nvSpPr>
          <p:cNvPr id="18436" name="Marcador de número de diapositiva 3">
            <a:extLst>
              <a:ext uri="{FF2B5EF4-FFF2-40B4-BE49-F238E27FC236}">
                <a16:creationId xmlns:a16="http://schemas.microsoft.com/office/drawing/2014/main" id="{C46E3778-8F31-6FB3-C3BD-D0EF2DC5E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11938" y="49530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AD83364-B94F-4336-A98F-0DECA53EAB24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s-ES" altLang="es-ES" sz="1000"/>
          </a:p>
        </p:txBody>
      </p:sp>
      <p:sp>
        <p:nvSpPr>
          <p:cNvPr id="2" name="1 Rectángulo redondeado">
            <a:extLst>
              <a:ext uri="{FF2B5EF4-FFF2-40B4-BE49-F238E27FC236}">
                <a16:creationId xmlns:a16="http://schemas.microsoft.com/office/drawing/2014/main" id="{AB43AE8B-8708-4FBD-9901-F1F8476714C8}"/>
              </a:ext>
            </a:extLst>
          </p:cNvPr>
          <p:cNvSpPr/>
          <p:nvPr/>
        </p:nvSpPr>
        <p:spPr>
          <a:xfrm>
            <a:off x="211138" y="2362200"/>
            <a:ext cx="2514600" cy="167640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2060"/>
            </a:solidFill>
          </a:ln>
          <a:effectLst>
            <a:outerShdw blurRad="2286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800" b="1" dirty="0">
                <a:solidFill>
                  <a:schemeClr val="tx1"/>
                </a:solidFill>
              </a:rPr>
              <a:t>Intérprete de</a:t>
            </a:r>
          </a:p>
          <a:p>
            <a:pPr algn="ctr" eaLnBrk="1" hangingPunct="1">
              <a:defRPr/>
            </a:pPr>
            <a:r>
              <a:rPr lang="es-ES" sz="2800" b="1" dirty="0">
                <a:solidFill>
                  <a:schemeClr val="tx1"/>
                </a:solidFill>
              </a:rPr>
              <a:t>comandos</a:t>
            </a:r>
          </a:p>
        </p:txBody>
      </p:sp>
      <p:sp>
        <p:nvSpPr>
          <p:cNvPr id="7" name="6 Rectángulo redondeado">
            <a:extLst>
              <a:ext uri="{FF2B5EF4-FFF2-40B4-BE49-F238E27FC236}">
                <a16:creationId xmlns:a16="http://schemas.microsoft.com/office/drawing/2014/main" id="{1FFF82AF-53E5-4A90-B1F3-76E6B97FA6C5}"/>
              </a:ext>
            </a:extLst>
          </p:cNvPr>
          <p:cNvSpPr/>
          <p:nvPr/>
        </p:nvSpPr>
        <p:spPr>
          <a:xfrm>
            <a:off x="3411538" y="2362200"/>
            <a:ext cx="2362200" cy="167640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2060"/>
            </a:solidFill>
          </a:ln>
          <a:effectLst>
            <a:outerShdw blurRad="2286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800" b="1" dirty="0">
                <a:solidFill>
                  <a:schemeClr val="tx1"/>
                </a:solidFill>
              </a:rPr>
              <a:t>Diccionario de </a:t>
            </a:r>
            <a:r>
              <a:rPr lang="es-ES" sz="2800" b="1" dirty="0" err="1">
                <a:solidFill>
                  <a:schemeClr val="tx1"/>
                </a:solidFill>
              </a:rPr>
              <a:t>cuacs</a:t>
            </a:r>
            <a:endParaRPr lang="es-ES" sz="2800" b="1" dirty="0">
              <a:solidFill>
                <a:schemeClr val="tx1"/>
              </a:solidFill>
            </a:endParaRPr>
          </a:p>
        </p:txBody>
      </p:sp>
      <p:sp>
        <p:nvSpPr>
          <p:cNvPr id="8" name="7 Rectángulo redondeado">
            <a:extLst>
              <a:ext uri="{FF2B5EF4-FFF2-40B4-BE49-F238E27FC236}">
                <a16:creationId xmlns:a16="http://schemas.microsoft.com/office/drawing/2014/main" id="{E8397887-3C58-4698-8404-601AD56074A5}"/>
              </a:ext>
            </a:extLst>
          </p:cNvPr>
          <p:cNvSpPr/>
          <p:nvPr/>
        </p:nvSpPr>
        <p:spPr>
          <a:xfrm>
            <a:off x="6426200" y="1371600"/>
            <a:ext cx="2362200" cy="167640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2060"/>
            </a:solidFill>
          </a:ln>
          <a:effectLst>
            <a:outerShdw blurRad="2286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800" b="1" dirty="0">
                <a:solidFill>
                  <a:schemeClr val="tx1"/>
                </a:solidFill>
              </a:rPr>
              <a:t>Tabla de</a:t>
            </a:r>
          </a:p>
          <a:p>
            <a:pPr algn="ctr" eaLnBrk="1" hangingPunct="1">
              <a:defRPr/>
            </a:pPr>
            <a:r>
              <a:rPr lang="es-ES" sz="2800" b="1" dirty="0">
                <a:solidFill>
                  <a:schemeClr val="tx1"/>
                </a:solidFill>
              </a:rPr>
              <a:t>dispersión</a:t>
            </a:r>
          </a:p>
        </p:txBody>
      </p:sp>
      <p:sp>
        <p:nvSpPr>
          <p:cNvPr id="9" name="8 Rectángulo redondeado">
            <a:extLst>
              <a:ext uri="{FF2B5EF4-FFF2-40B4-BE49-F238E27FC236}">
                <a16:creationId xmlns:a16="http://schemas.microsoft.com/office/drawing/2014/main" id="{934BB6AB-A1DF-4F94-9316-EE6B422A0CD9}"/>
              </a:ext>
            </a:extLst>
          </p:cNvPr>
          <p:cNvSpPr/>
          <p:nvPr/>
        </p:nvSpPr>
        <p:spPr>
          <a:xfrm>
            <a:off x="6454775" y="3717925"/>
            <a:ext cx="2362200" cy="1676400"/>
          </a:xfrm>
          <a:prstGeom prst="roundRect">
            <a:avLst/>
          </a:prstGeom>
          <a:gradFill flip="none" rotWithShape="1">
            <a:gsLst>
              <a:gs pos="0">
                <a:srgbClr val="00B0F0">
                  <a:shade val="30000"/>
                  <a:satMod val="115000"/>
                </a:srgbClr>
              </a:gs>
              <a:gs pos="50000">
                <a:srgbClr val="00B0F0">
                  <a:shade val="67500"/>
                  <a:satMod val="115000"/>
                </a:srgbClr>
              </a:gs>
              <a:gs pos="100000">
                <a:srgbClr val="00B0F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2060"/>
            </a:solidFill>
          </a:ln>
          <a:effectLst>
            <a:outerShdw blurRad="228600" dist="1778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2800" b="1" dirty="0">
                <a:solidFill>
                  <a:schemeClr val="tx1"/>
                </a:solidFill>
              </a:rPr>
              <a:t>Árbol de palabras</a:t>
            </a:r>
          </a:p>
        </p:txBody>
      </p:sp>
      <p:cxnSp>
        <p:nvCxnSpPr>
          <p:cNvPr id="4" name="3 Conector recto de flecha">
            <a:extLst>
              <a:ext uri="{FF2B5EF4-FFF2-40B4-BE49-F238E27FC236}">
                <a16:creationId xmlns:a16="http://schemas.microsoft.com/office/drawing/2014/main" id="{A7AE8298-03D7-4C3A-9BC3-794E6AB6BAA0}"/>
              </a:ext>
            </a:extLst>
          </p:cNvPr>
          <p:cNvCxnSpPr>
            <a:stCxn id="2" idx="3"/>
            <a:endCxn id="7" idx="1"/>
          </p:cNvCxnSpPr>
          <p:nvPr/>
        </p:nvCxnSpPr>
        <p:spPr>
          <a:xfrm>
            <a:off x="2725738" y="3200400"/>
            <a:ext cx="685800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>
            <a:extLst>
              <a:ext uri="{FF2B5EF4-FFF2-40B4-BE49-F238E27FC236}">
                <a16:creationId xmlns:a16="http://schemas.microsoft.com/office/drawing/2014/main" id="{72975EF5-8B8A-4B68-9EE6-DE07BAA1DBAD}"/>
              </a:ext>
            </a:extLst>
          </p:cNvPr>
          <p:cNvCxnSpPr>
            <a:endCxn id="8" idx="1"/>
          </p:cNvCxnSpPr>
          <p:nvPr/>
        </p:nvCxnSpPr>
        <p:spPr>
          <a:xfrm flipV="1">
            <a:off x="5773738" y="2209800"/>
            <a:ext cx="652462" cy="83820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 de flecha">
            <a:extLst>
              <a:ext uri="{FF2B5EF4-FFF2-40B4-BE49-F238E27FC236}">
                <a16:creationId xmlns:a16="http://schemas.microsoft.com/office/drawing/2014/main" id="{F7A01F54-D22F-4AAD-BFFB-11B13D96DE04}"/>
              </a:ext>
            </a:extLst>
          </p:cNvPr>
          <p:cNvCxnSpPr>
            <a:endCxn id="9" idx="1"/>
          </p:cNvCxnSpPr>
          <p:nvPr/>
        </p:nvCxnSpPr>
        <p:spPr>
          <a:xfrm>
            <a:off x="5773738" y="3429000"/>
            <a:ext cx="681037" cy="112712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Rectángulo">
            <a:extLst>
              <a:ext uri="{FF2B5EF4-FFF2-40B4-BE49-F238E27FC236}">
                <a16:creationId xmlns:a16="http://schemas.microsoft.com/office/drawing/2014/main" id="{ACDABC67-D057-4DD9-9F15-A613172A7622}"/>
              </a:ext>
            </a:extLst>
          </p:cNvPr>
          <p:cNvSpPr/>
          <p:nvPr/>
        </p:nvSpPr>
        <p:spPr>
          <a:xfrm>
            <a:off x="5943600" y="3429000"/>
            <a:ext cx="3200400" cy="2209800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ítulo 1">
            <a:extLst>
              <a:ext uri="{FF2B5EF4-FFF2-40B4-BE49-F238E27FC236}">
                <a16:creationId xmlns:a16="http://schemas.microsoft.com/office/drawing/2014/main" id="{512F4C46-8296-9411-8FAC-9A0C3E7E2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200 – Tablas de Dispersión de Cuacs</a:t>
            </a:r>
          </a:p>
        </p:txBody>
      </p:sp>
      <p:sp>
        <p:nvSpPr>
          <p:cNvPr id="19459" name="Marcador de contenido 2">
            <a:extLst>
              <a:ext uri="{FF2B5EF4-FFF2-40B4-BE49-F238E27FC236}">
                <a16:creationId xmlns:a16="http://schemas.microsoft.com/office/drawing/2014/main" id="{1F9852A3-7205-AF40-208C-94ACA50BD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610600" cy="48768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class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DiccionarioCuacs {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private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 b="1">
                <a:solidFill>
                  <a:srgbClr val="C00000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TablaHash tabla;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public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DiccionarioCuacs ();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void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insertar (Cuac nuevo)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  { tabla.insertar(nuevo); }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void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follow (string nombre)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  { tabla.consultar(nombre); }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void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last (int N);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void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date (Fecha f1, Fecha f2);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numElem ()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   { 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return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tabla.numElem(); }</a:t>
            </a:r>
          </a:p>
          <a:p>
            <a:pPr eaLnBrk="1" hangingPunct="1">
              <a:spcBef>
                <a:spcPts val="20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};</a:t>
            </a:r>
            <a:endParaRPr lang="es-ES_tradnl" altLang="es-ES" sz="2800">
              <a:ea typeface="ＭＳ Ｐゴシック" panose="020B0600070205080204" pitchFamily="34" charset="-128"/>
            </a:endParaRPr>
          </a:p>
        </p:txBody>
      </p:sp>
      <p:sp>
        <p:nvSpPr>
          <p:cNvPr id="19460" name="Marcador de número de diapositiva 3">
            <a:extLst>
              <a:ext uri="{FF2B5EF4-FFF2-40B4-BE49-F238E27FC236}">
                <a16:creationId xmlns:a16="http://schemas.microsoft.com/office/drawing/2014/main" id="{1EFA83D4-8621-6F94-BB7E-CAEC5205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17F92C6-129B-4C10-BBD6-595EC565715D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s-ES" altLang="es-ES" sz="1000"/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53ACF20F-E65E-4DBD-99E6-AC823ED3AA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2559050"/>
            <a:ext cx="2730500" cy="431800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sz="2200" dirty="0">
                <a:solidFill>
                  <a:srgbClr val="000000"/>
                </a:solidFill>
              </a:rPr>
              <a:t>¿Es necesario?</a:t>
            </a:r>
            <a:endParaRPr lang="es-ES" sz="220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  <p:cxnSp>
        <p:nvCxnSpPr>
          <p:cNvPr id="6" name="5 Conector recto de flecha">
            <a:extLst>
              <a:ext uri="{FF2B5EF4-FFF2-40B4-BE49-F238E27FC236}">
                <a16:creationId xmlns:a16="http://schemas.microsoft.com/office/drawing/2014/main" id="{BFD7F804-CAC7-41AF-B6C3-0C9BFBFB7CCD}"/>
              </a:ext>
            </a:extLst>
          </p:cNvPr>
          <p:cNvCxnSpPr/>
          <p:nvPr/>
        </p:nvCxnSpPr>
        <p:spPr>
          <a:xfrm flipV="1">
            <a:off x="4338638" y="2803525"/>
            <a:ext cx="931862" cy="393700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5">
            <a:extLst>
              <a:ext uri="{FF2B5EF4-FFF2-40B4-BE49-F238E27FC236}">
                <a16:creationId xmlns:a16="http://schemas.microsoft.com/office/drawing/2014/main" id="{935757C0-E445-4A4B-8CEA-A7FC923E18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522788"/>
            <a:ext cx="2514600" cy="110807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sz="2200" dirty="0">
                <a:solidFill>
                  <a:srgbClr val="000000"/>
                </a:solidFill>
              </a:rPr>
              <a:t>Hay que “vaciar” estas operaciones (no hacen nada).</a:t>
            </a:r>
            <a:endParaRPr lang="es-ES" sz="220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  <p:cxnSp>
        <p:nvCxnSpPr>
          <p:cNvPr id="8" name="5 Conector recto de flecha">
            <a:extLst>
              <a:ext uri="{FF2B5EF4-FFF2-40B4-BE49-F238E27FC236}">
                <a16:creationId xmlns:a16="http://schemas.microsoft.com/office/drawing/2014/main" id="{31F3348F-C156-4BE4-BF46-9941D02E6724}"/>
              </a:ext>
            </a:extLst>
          </p:cNvPr>
          <p:cNvCxnSpPr>
            <a:cxnSpLocks/>
          </p:cNvCxnSpPr>
          <p:nvPr/>
        </p:nvCxnSpPr>
        <p:spPr>
          <a:xfrm flipV="1">
            <a:off x="4106863" y="4800600"/>
            <a:ext cx="2370137" cy="17462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5 Conector recto de flecha">
            <a:extLst>
              <a:ext uri="{FF2B5EF4-FFF2-40B4-BE49-F238E27FC236}">
                <a16:creationId xmlns:a16="http://schemas.microsoft.com/office/drawing/2014/main" id="{8D96276A-A278-49D2-B7CE-436772225283}"/>
              </a:ext>
            </a:extLst>
          </p:cNvPr>
          <p:cNvCxnSpPr>
            <a:cxnSpLocks/>
          </p:cNvCxnSpPr>
          <p:nvPr/>
        </p:nvCxnSpPr>
        <p:spPr>
          <a:xfrm flipV="1">
            <a:off x="5943600" y="4975225"/>
            <a:ext cx="533400" cy="344488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ítulo 1">
            <a:extLst>
              <a:ext uri="{FF2B5EF4-FFF2-40B4-BE49-F238E27FC236}">
                <a16:creationId xmlns:a16="http://schemas.microsoft.com/office/drawing/2014/main" id="{B3B2E86E-CD46-828F-D50D-F85FCBD072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200 – Tablas de Dispersión de Cuacs</a:t>
            </a:r>
          </a:p>
        </p:txBody>
      </p:sp>
      <p:sp>
        <p:nvSpPr>
          <p:cNvPr id="20483" name="Marcador de contenido 2">
            <a:extLst>
              <a:ext uri="{FF2B5EF4-FFF2-40B4-BE49-F238E27FC236}">
                <a16:creationId xmlns:a16="http://schemas.microsoft.com/office/drawing/2014/main" id="{B2CFA4D0-F44F-7432-CC09-4161272BBF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1371600"/>
            <a:ext cx="8305800" cy="44196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class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TablaHash {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private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...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int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nElem;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public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: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TablaHash 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</a:t>
            </a:r>
            <a:r>
              <a:rPr lang="es-ES_tradnl" altLang="es-ES" sz="2000" b="1">
                <a:solidFill>
                  <a:srgbClr val="C00000"/>
                </a:solidFill>
                <a:latin typeface="Lucida Console" panose="020B0609040504020204" pitchFamily="49" charset="0"/>
                <a:ea typeface="ＭＳ Ｐゴシック" panose="020B0600070205080204" pitchFamily="34" charset="-128"/>
              </a:rPr>
              <a:t>~TablaHash ();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void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insertar (Cuac nuevo);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void consultar (string nombre);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     int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numElem (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void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) { </a:t>
            </a:r>
            <a:r>
              <a:rPr lang="es-ES_tradnl" altLang="es-ES" sz="20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return</a:t>
            </a: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nElem; }</a:t>
            </a:r>
          </a:p>
          <a:p>
            <a:pPr>
              <a:buFont typeface="Wingdings" panose="05000000000000000000" pitchFamily="2" charset="2"/>
              <a:buNone/>
            </a:pPr>
            <a:r>
              <a:rPr lang="es-ES_tradnl" altLang="es-ES" sz="2000">
                <a:latin typeface="Lucida Console" panose="020B0609040504020204" pitchFamily="49" charset="0"/>
                <a:ea typeface="ＭＳ Ｐゴシック" panose="020B0600070205080204" pitchFamily="34" charset="-128"/>
              </a:rPr>
              <a:t>};</a:t>
            </a:r>
            <a:endParaRPr lang="es-ES_tradnl" altLang="es-ES" sz="2000">
              <a:ea typeface="ＭＳ Ｐゴシック" panose="020B0600070205080204" pitchFamily="34" charset="-128"/>
            </a:endParaRPr>
          </a:p>
        </p:txBody>
      </p:sp>
      <p:sp>
        <p:nvSpPr>
          <p:cNvPr id="20484" name="Marcador de número de diapositiva 3">
            <a:extLst>
              <a:ext uri="{FF2B5EF4-FFF2-40B4-BE49-F238E27FC236}">
                <a16:creationId xmlns:a16="http://schemas.microsoft.com/office/drawing/2014/main" id="{5A7D1798-C9FD-0C52-9C7C-8D2A1303A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A33E575-1221-4DA0-ACDB-BE3EA06DFDF9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s-ES" altLang="es-ES" sz="1000"/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0B27E3F1-D22E-43E1-8FB9-857D4B2B5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124200"/>
            <a:ext cx="2730500" cy="769938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sz="2200" dirty="0">
                <a:solidFill>
                  <a:srgbClr val="000000"/>
                </a:solidFill>
              </a:rPr>
              <a:t>Necesario si se usa memoria dinámica.</a:t>
            </a:r>
            <a:endParaRPr lang="es-ES" sz="220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  <p:cxnSp>
        <p:nvCxnSpPr>
          <p:cNvPr id="6" name="5 Conector recto de flecha">
            <a:extLst>
              <a:ext uri="{FF2B5EF4-FFF2-40B4-BE49-F238E27FC236}">
                <a16:creationId xmlns:a16="http://schemas.microsoft.com/office/drawing/2014/main" id="{AF647537-C595-4BE2-927F-80216754D679}"/>
              </a:ext>
            </a:extLst>
          </p:cNvPr>
          <p:cNvCxnSpPr>
            <a:endCxn id="5" idx="1"/>
          </p:cNvCxnSpPr>
          <p:nvPr/>
        </p:nvCxnSpPr>
        <p:spPr>
          <a:xfrm flipV="1">
            <a:off x="3411538" y="3508375"/>
            <a:ext cx="931862" cy="225425"/>
          </a:xfrm>
          <a:prstGeom prst="straightConnector1">
            <a:avLst/>
          </a:prstGeom>
          <a:ln w="508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>
            <a:extLst>
              <a:ext uri="{FF2B5EF4-FFF2-40B4-BE49-F238E27FC236}">
                <a16:creationId xmlns:a16="http://schemas.microsoft.com/office/drawing/2014/main" id="{737642C7-7DAD-09CB-979A-41BEF751D5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09696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200 – Tablas de Dispersión de Cuacs</a:t>
            </a:r>
          </a:p>
        </p:txBody>
      </p:sp>
      <p:sp>
        <p:nvSpPr>
          <p:cNvPr id="21507" name="Marcador de contenido 2">
            <a:extLst>
              <a:ext uri="{FF2B5EF4-FFF2-40B4-BE49-F238E27FC236}">
                <a16:creationId xmlns:a16="http://schemas.microsoft.com/office/drawing/2014/main" id="{36CB1D6D-2897-9DAE-6EF8-E06EFFA54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10600" cy="5410200"/>
          </a:xfrm>
        </p:spPr>
        <p:txBody>
          <a:bodyPr/>
          <a:lstStyle/>
          <a:p>
            <a:r>
              <a:rPr lang="es-ES_tradnl" altLang="es-ES">
                <a:ea typeface="ＭＳ Ｐゴシック" panose="020B0600070205080204" pitchFamily="34" charset="-128"/>
              </a:rPr>
              <a:t>Decisiones de diseño:</a:t>
            </a:r>
          </a:p>
          <a:p>
            <a:pPr lvl="1"/>
            <a:r>
              <a:rPr lang="es-ES_tradnl" altLang="es-ES" sz="2800">
                <a:ea typeface="ＭＳ Ｐゴシック" panose="020B0600070205080204" pitchFamily="34" charset="-128"/>
              </a:rPr>
              <a:t>¿Qué tipo de tablas utilizar? ¿Dispersión   abierta o cerrada?</a:t>
            </a:r>
          </a:p>
          <a:p>
            <a:pPr lvl="1"/>
            <a:r>
              <a:rPr lang="es-ES_tradnl" altLang="es-ES" sz="2800">
                <a:ea typeface="ＭＳ Ｐゴシック" panose="020B0600070205080204" pitchFamily="34" charset="-128"/>
              </a:rPr>
              <a:t>¿Qué función de dispersión aplicar?</a:t>
            </a:r>
          </a:p>
          <a:p>
            <a:pPr lvl="1"/>
            <a:r>
              <a:rPr lang="es-ES_tradnl" altLang="es-ES" sz="2800">
                <a:ea typeface="ＭＳ Ｐゴシック" panose="020B0600070205080204" pitchFamily="34" charset="-128"/>
              </a:rPr>
              <a:t>Si es dispersión cerrada, ¿qué función de redispersión usar?</a:t>
            </a:r>
          </a:p>
          <a:p>
            <a:pPr lvl="1"/>
            <a:r>
              <a:rPr lang="es-ES_tradnl" altLang="es-ES" sz="2800">
                <a:ea typeface="ＭＳ Ｐゴシック" panose="020B0600070205080204" pitchFamily="34" charset="-128"/>
              </a:rPr>
              <a:t>¿Tamaño fijo o reestructuración dinámica?</a:t>
            </a:r>
          </a:p>
          <a:p>
            <a:pPr lvl="1"/>
            <a:r>
              <a:rPr lang="es-ES_tradnl" altLang="es-ES" sz="2800">
                <a:ea typeface="ＭＳ Ｐゴシック" panose="020B0600070205080204" pitchFamily="34" charset="-128"/>
              </a:rPr>
              <a:t>¿Qué tamaño inicial de la tabla?</a:t>
            </a:r>
          </a:p>
          <a:p>
            <a:r>
              <a:rPr lang="es-ES_tradnl" altLang="es-ES" sz="2800">
                <a:ea typeface="ＭＳ Ｐゴシック" panose="020B0600070205080204" pitchFamily="34" charset="-128"/>
              </a:rPr>
              <a:t>Hay que analizar las opciones, razonar la elección, hacer distintas pruebas y justificar las decisiones tomadas en la </a:t>
            </a:r>
            <a:r>
              <a:rPr lang="es-ES_tradnl" altLang="es-ES" sz="2800" b="1">
                <a:ea typeface="ＭＳ Ｐゴシック" panose="020B0600070205080204" pitchFamily="34" charset="-128"/>
              </a:rPr>
              <a:t>memoria final de la práctica</a:t>
            </a:r>
            <a:r>
              <a:rPr lang="es-ES_tradnl" altLang="es-ES" sz="2800">
                <a:ea typeface="ＭＳ Ｐゴシック" panose="020B0600070205080204" pitchFamily="34" charset="-128"/>
              </a:rPr>
              <a:t>.</a:t>
            </a:r>
          </a:p>
        </p:txBody>
      </p:sp>
      <p:sp>
        <p:nvSpPr>
          <p:cNvPr id="21508" name="Marcador de número de diapositiva 3">
            <a:extLst>
              <a:ext uri="{FF2B5EF4-FFF2-40B4-BE49-F238E27FC236}">
                <a16:creationId xmlns:a16="http://schemas.microsoft.com/office/drawing/2014/main" id="{8E56921E-8779-0391-E952-5ACF9376D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712B12D-F242-4F1C-B089-73ED26F79900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s-ES" altLang="es-ES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ítulo 1">
            <a:extLst>
              <a:ext uri="{FF2B5EF4-FFF2-40B4-BE49-F238E27FC236}">
                <a16:creationId xmlns:a16="http://schemas.microsoft.com/office/drawing/2014/main" id="{C9B8BFDD-559E-FC68-D90B-D913683E7C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98438"/>
            <a:ext cx="7543800" cy="56356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ES" sz="3200">
                <a:ea typeface="ＭＳ Ｐゴシック" panose="020B0600070205080204" pitchFamily="34" charset="-128"/>
              </a:rPr>
              <a:t>200 – Tablas de Dispersión de Cuacs</a:t>
            </a:r>
          </a:p>
        </p:txBody>
      </p:sp>
      <p:sp>
        <p:nvSpPr>
          <p:cNvPr id="22531" name="Marcador de contenido 2">
            <a:extLst>
              <a:ext uri="{FF2B5EF4-FFF2-40B4-BE49-F238E27FC236}">
                <a16:creationId xmlns:a16="http://schemas.microsoft.com/office/drawing/2014/main" id="{6BF8AA91-E7AD-80F1-8EF2-A85A3257D4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10600" cy="914400"/>
          </a:xfrm>
        </p:spPr>
        <p:txBody>
          <a:bodyPr/>
          <a:lstStyle/>
          <a:p>
            <a:pPr indent="-3238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ES" sz="24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class</a:t>
            </a:r>
            <a:r>
              <a:rPr lang="es-ES_tradnl" altLang="es-ES" sz="24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TablaHash {</a:t>
            </a:r>
          </a:p>
          <a:p>
            <a:pPr indent="-32385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s-ES_tradnl" altLang="es-ES" sz="2400">
                <a:latin typeface="Lucida Console" panose="020B0609040504020204" pitchFamily="49" charset="0"/>
                <a:ea typeface="ＭＳ Ｐゴシック" panose="020B0600070205080204" pitchFamily="34" charset="-128"/>
              </a:rPr>
              <a:t>  </a:t>
            </a:r>
            <a:r>
              <a:rPr lang="es-ES_tradnl" altLang="es-ES" sz="2400" b="1">
                <a:latin typeface="Lucida Console" panose="020B0609040504020204" pitchFamily="49" charset="0"/>
                <a:ea typeface="ＭＳ Ｐゴシック" panose="020B0600070205080204" pitchFamily="34" charset="-128"/>
              </a:rPr>
              <a:t>private</a:t>
            </a:r>
            <a:r>
              <a:rPr lang="es-ES_tradnl" altLang="es-ES" sz="2400">
                <a:latin typeface="Lucida Console" panose="020B0609040504020204" pitchFamily="49" charset="0"/>
                <a:ea typeface="ＭＳ Ｐゴシック" panose="020B0600070205080204" pitchFamily="34" charset="-128"/>
              </a:rPr>
              <a:t>:</a:t>
            </a:r>
            <a:endParaRPr lang="es-ES_tradnl" altLang="es-ES" sz="2000">
              <a:ea typeface="ＭＳ Ｐゴシック" panose="020B0600070205080204" pitchFamily="34" charset="-128"/>
            </a:endParaRPr>
          </a:p>
        </p:txBody>
      </p:sp>
      <p:sp>
        <p:nvSpPr>
          <p:cNvPr id="22532" name="Marcador de número de diapositiva 3">
            <a:extLst>
              <a:ext uri="{FF2B5EF4-FFF2-40B4-BE49-F238E27FC236}">
                <a16:creationId xmlns:a16="http://schemas.microsoft.com/office/drawing/2014/main" id="{8823D8BD-2AFA-7348-892E-27693467C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8CF160-2A3C-43FE-BB4C-A6DA5F6D861E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s-ES" altLang="es-ES" sz="1000"/>
          </a:p>
        </p:txBody>
      </p:sp>
      <p:graphicFrame>
        <p:nvGraphicFramePr>
          <p:cNvPr id="2" name="1 Tabla">
            <a:extLst>
              <a:ext uri="{FF2B5EF4-FFF2-40B4-BE49-F238E27FC236}">
                <a16:creationId xmlns:a16="http://schemas.microsoft.com/office/drawing/2014/main" id="{751518AE-F095-46CE-B060-C8450FC9DA1C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752600"/>
          <a:ext cx="8610600" cy="1646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46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5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0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831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Dispersión abierta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Dispersión cerrada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20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Tamaño fijo de la tabla (T)</a:t>
                      </a:r>
                    </a:p>
                  </a:txBody>
                  <a:tcPr marT="45729" marB="4572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list</a:t>
                      </a:r>
                      <a:r>
                        <a:rPr lang="es-ES" sz="1800" dirty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&lt;</a:t>
                      </a:r>
                      <a:r>
                        <a:rPr lang="es-ES" sz="1800" dirty="0" err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Cuac</a:t>
                      </a:r>
                      <a:r>
                        <a:rPr lang="es-ES" sz="1800" dirty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&gt; T[TAM];</a:t>
                      </a: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Cuac</a:t>
                      </a:r>
                      <a:r>
                        <a:rPr lang="es-ES" sz="1800" dirty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 T[TAM];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204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>
                          <a:solidFill>
                            <a:schemeClr val="tx1"/>
                          </a:solidFill>
                        </a:rPr>
                        <a:t>Tamaño</a:t>
                      </a:r>
                      <a:r>
                        <a:rPr lang="es-ES" sz="1800" baseline="0" dirty="0">
                          <a:solidFill>
                            <a:schemeClr val="tx1"/>
                          </a:solidFill>
                        </a:rPr>
                        <a:t> variable</a:t>
                      </a:r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29" marB="45729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list</a:t>
                      </a:r>
                      <a:r>
                        <a:rPr lang="es-ES" sz="1800" dirty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&lt;</a:t>
                      </a:r>
                      <a:r>
                        <a:rPr lang="es-ES" sz="1800" dirty="0" err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Cuac</a:t>
                      </a:r>
                      <a:r>
                        <a:rPr lang="es-ES" sz="1800" baseline="0" dirty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&gt; *T;</a:t>
                      </a:r>
                      <a:endParaRPr lang="es-ES" sz="1800" dirty="0">
                        <a:solidFill>
                          <a:schemeClr val="tx1"/>
                        </a:solidFill>
                        <a:latin typeface="Lucida Console" pitchFamily="49" charset="0"/>
                      </a:endParaRPr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 err="1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Cuac</a:t>
                      </a:r>
                      <a:r>
                        <a:rPr lang="es-ES" sz="1800" dirty="0">
                          <a:solidFill>
                            <a:schemeClr val="tx1"/>
                          </a:solidFill>
                          <a:latin typeface="Lucida Console" pitchFamily="49" charset="0"/>
                        </a:rPr>
                        <a:t> *T;</a:t>
                      </a:r>
                    </a:p>
                  </a:txBody>
                  <a:tcPr marT="45729" marB="45729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8B5F88D-EC2E-4E42-8883-BDE08F694370}"/>
              </a:ext>
            </a:extLst>
          </p:cNvPr>
          <p:cNvSpPr txBox="1">
            <a:spLocks/>
          </p:cNvSpPr>
          <p:nvPr/>
        </p:nvSpPr>
        <p:spPr bwMode="auto">
          <a:xfrm>
            <a:off x="222250" y="3352800"/>
            <a:ext cx="86106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itchFamily="2" charset="2"/>
              <a:buNone/>
              <a:defRPr/>
            </a:pPr>
            <a:r>
              <a:rPr lang="es-ES_tradnl" altLang="es-ES" sz="2400" kern="0" dirty="0">
                <a:latin typeface="Lucida Console" pitchFamily="49" charset="0"/>
                <a:ea typeface="ＭＳ Ｐゴシック" pitchFamily="34" charset="-128"/>
              </a:rPr>
              <a:t>     </a:t>
            </a:r>
            <a:r>
              <a:rPr lang="es-ES_tradnl" altLang="es-ES" sz="2400" b="1" kern="0" dirty="0" err="1">
                <a:latin typeface="Lucida Console" pitchFamily="49" charset="0"/>
                <a:ea typeface="ＭＳ Ｐゴシック" pitchFamily="34" charset="-128"/>
              </a:rPr>
              <a:t>int</a:t>
            </a:r>
            <a:r>
              <a:rPr lang="es-ES_tradnl" altLang="es-ES" sz="2400" kern="0" dirty="0">
                <a:latin typeface="Lucida Console" pitchFamily="49" charset="0"/>
                <a:ea typeface="ＭＳ Ｐゴシック" pitchFamily="34" charset="-128"/>
              </a:rPr>
              <a:t> M;</a:t>
            </a:r>
          </a:p>
          <a:p>
            <a:pPr>
              <a:buFont typeface="Wingdings" pitchFamily="2" charset="2"/>
              <a:buNone/>
              <a:defRPr/>
            </a:pPr>
            <a:r>
              <a:rPr lang="es-ES_tradnl" altLang="es-ES" sz="2400" kern="0" dirty="0">
                <a:latin typeface="Lucida Console" pitchFamily="49" charset="0"/>
                <a:ea typeface="ＭＳ Ｐゴシック" pitchFamily="34" charset="-128"/>
              </a:rPr>
              <a:t>     </a:t>
            </a:r>
            <a:r>
              <a:rPr lang="es-ES_tradnl" altLang="es-ES" sz="2400" b="1" kern="0" dirty="0" err="1">
                <a:latin typeface="Lucida Console" pitchFamily="49" charset="0"/>
                <a:ea typeface="ＭＳ Ｐゴシック" pitchFamily="34" charset="-128"/>
              </a:rPr>
              <a:t>int</a:t>
            </a:r>
            <a:r>
              <a:rPr lang="es-ES_tradnl" altLang="es-ES" sz="2400" kern="0" dirty="0">
                <a:latin typeface="Lucida Console" pitchFamily="49" charset="0"/>
                <a:ea typeface="ＭＳ Ｐゴシック" pitchFamily="34" charset="-128"/>
              </a:rPr>
              <a:t> </a:t>
            </a:r>
            <a:r>
              <a:rPr lang="es-ES_tradnl" altLang="es-ES" sz="2400" kern="0" dirty="0" err="1">
                <a:latin typeface="Lucida Console" pitchFamily="49" charset="0"/>
                <a:ea typeface="ＭＳ Ｐゴシック" pitchFamily="34" charset="-128"/>
              </a:rPr>
              <a:t>nElem</a:t>
            </a:r>
            <a:r>
              <a:rPr lang="es-ES_tradnl" altLang="es-ES" sz="2400" kern="0" dirty="0">
                <a:latin typeface="Lucida Console" pitchFamily="49" charset="0"/>
                <a:ea typeface="ＭＳ Ｐゴシック" pitchFamily="34" charset="-128"/>
              </a:rPr>
              <a:t>;</a:t>
            </a:r>
            <a:endParaRPr lang="es-ES_tradnl" altLang="es-ES" sz="2000" kern="0" dirty="0">
              <a:ea typeface="ＭＳ Ｐゴシック" pitchFamily="34" charset="-128"/>
            </a:endParaRPr>
          </a:p>
        </p:txBody>
      </p:sp>
      <p:grpSp>
        <p:nvGrpSpPr>
          <p:cNvPr id="22552" name="7 Grupo">
            <a:extLst>
              <a:ext uri="{FF2B5EF4-FFF2-40B4-BE49-F238E27FC236}">
                <a16:creationId xmlns:a16="http://schemas.microsoft.com/office/drawing/2014/main" id="{C7224D33-F40F-3F4A-4DEC-623CD70D90BB}"/>
              </a:ext>
            </a:extLst>
          </p:cNvPr>
          <p:cNvGrpSpPr>
            <a:grpSpLocks/>
          </p:cNvGrpSpPr>
          <p:nvPr/>
        </p:nvGrpSpPr>
        <p:grpSpPr bwMode="auto">
          <a:xfrm>
            <a:off x="5562600" y="2243138"/>
            <a:ext cx="2971800" cy="457200"/>
            <a:chOff x="5678606" y="2438400"/>
            <a:chExt cx="2971800" cy="457200"/>
          </a:xfrm>
        </p:grpSpPr>
        <p:cxnSp>
          <p:nvCxnSpPr>
            <p:cNvPr id="4" name="3 Conector recto">
              <a:extLst>
                <a:ext uri="{FF2B5EF4-FFF2-40B4-BE49-F238E27FC236}">
                  <a16:creationId xmlns:a16="http://schemas.microsoft.com/office/drawing/2014/main" id="{D385809F-CC48-48A0-8843-383CD2540FB1}"/>
                </a:ext>
              </a:extLst>
            </p:cNvPr>
            <p:cNvCxnSpPr/>
            <p:nvPr/>
          </p:nvCxnSpPr>
          <p:spPr>
            <a:xfrm>
              <a:off x="5678606" y="2438400"/>
              <a:ext cx="2971800" cy="457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6 Conector recto">
              <a:extLst>
                <a:ext uri="{FF2B5EF4-FFF2-40B4-BE49-F238E27FC236}">
                  <a16:creationId xmlns:a16="http://schemas.microsoft.com/office/drawing/2014/main" id="{8A9159E5-4CE1-4C9E-B5A9-5B3828B46A98}"/>
                </a:ext>
              </a:extLst>
            </p:cNvPr>
            <p:cNvCxnSpPr/>
            <p:nvPr/>
          </p:nvCxnSpPr>
          <p:spPr>
            <a:xfrm flipV="1">
              <a:off x="5678606" y="2438400"/>
              <a:ext cx="2971800" cy="45720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3A31247A-95E1-46AA-AA0A-B6B3D5B3F5F1}"/>
              </a:ext>
            </a:extLst>
          </p:cNvPr>
          <p:cNvSpPr txBox="1">
            <a:spLocks/>
          </p:cNvSpPr>
          <p:nvPr/>
        </p:nvSpPr>
        <p:spPr bwMode="auto">
          <a:xfrm>
            <a:off x="76200" y="4267200"/>
            <a:ext cx="90678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s-ES_tradnl" altLang="es-ES" sz="2400" b="1" kern="0" dirty="0">
                <a:ea typeface="ＭＳ Ｐゴシック" pitchFamily="34" charset="-128"/>
              </a:rPr>
              <a:t>Tamaño fijo</a:t>
            </a:r>
            <a:r>
              <a:rPr lang="es-ES_tradnl" altLang="es-ES" sz="2400" kern="0" dirty="0">
                <a:ea typeface="ＭＳ Ｐゴシック" pitchFamily="34" charset="-128"/>
              </a:rPr>
              <a:t>: más sencillo, pero no se adapta al número de elementos que se van almacenando.</a:t>
            </a:r>
          </a:p>
          <a:p>
            <a:pPr>
              <a:defRPr/>
            </a:pPr>
            <a:r>
              <a:rPr lang="es-ES_tradnl" altLang="es-ES" sz="2400" b="1" kern="0" dirty="0">
                <a:ea typeface="ＭＳ Ｐゴシック" pitchFamily="34" charset="-128"/>
              </a:rPr>
              <a:t>Tamaño variable</a:t>
            </a:r>
            <a:r>
              <a:rPr lang="es-ES_tradnl" altLang="es-ES" sz="2400" kern="0" dirty="0">
                <a:ea typeface="ＭＳ Ｐゴシック" pitchFamily="34" charset="-128"/>
              </a:rPr>
              <a:t>: se adapta mejor, pero es necesario:</a:t>
            </a:r>
          </a:p>
          <a:p>
            <a:pPr marL="271463" lvl="1" indent="-180975">
              <a:defRPr/>
            </a:pPr>
            <a:r>
              <a:rPr lang="es-ES_tradnl" altLang="es-ES" sz="1800" kern="0" dirty="0">
                <a:ea typeface="ＭＳ Ｐゴシック" pitchFamily="34" charset="-128"/>
              </a:rPr>
              <a:t>En el constructor, reservar memoria con </a:t>
            </a:r>
            <a:r>
              <a:rPr lang="es-ES_tradnl" altLang="es-ES" sz="1800" b="1" kern="0" dirty="0">
                <a:ea typeface="ＭＳ Ｐゴシック" pitchFamily="34" charset="-128"/>
              </a:rPr>
              <a:t>new</a:t>
            </a:r>
            <a:r>
              <a:rPr lang="es-ES_tradnl" altLang="es-ES" sz="1800" kern="0" dirty="0">
                <a:ea typeface="ＭＳ Ｐゴシック" pitchFamily="34" charset="-128"/>
              </a:rPr>
              <a:t> (</a:t>
            </a:r>
            <a:r>
              <a:rPr lang="es-ES_tradnl" altLang="es-ES" sz="1800" b="1" kern="0" dirty="0">
                <a:ea typeface="ＭＳ Ｐゴシック" pitchFamily="34" charset="-128"/>
              </a:rPr>
              <a:t>new</a:t>
            </a:r>
            <a:r>
              <a:rPr lang="es-ES_tradnl" altLang="es-ES" sz="1800" kern="0" dirty="0">
                <a:ea typeface="ＭＳ Ｐゴシック" pitchFamily="34" charset="-128"/>
              </a:rPr>
              <a:t> </a:t>
            </a:r>
            <a:r>
              <a:rPr lang="es-ES_tradnl" altLang="es-ES" sz="1800" kern="0" dirty="0" err="1">
                <a:ea typeface="ＭＳ Ｐゴシック" pitchFamily="34" charset="-128"/>
              </a:rPr>
              <a:t>list</a:t>
            </a:r>
            <a:r>
              <a:rPr lang="es-ES_tradnl" altLang="es-ES" sz="1800" kern="0" dirty="0">
                <a:ea typeface="ＭＳ Ｐゴシック" pitchFamily="34" charset="-128"/>
              </a:rPr>
              <a:t>&lt;</a:t>
            </a:r>
            <a:r>
              <a:rPr lang="es-ES_tradnl" altLang="es-ES" sz="1800" kern="0" dirty="0" err="1">
                <a:ea typeface="ＭＳ Ｐゴシック" pitchFamily="34" charset="-128"/>
              </a:rPr>
              <a:t>Cuac</a:t>
            </a:r>
            <a:r>
              <a:rPr lang="es-ES_tradnl" altLang="es-ES" sz="1800" kern="0" dirty="0">
                <a:ea typeface="ＭＳ Ｐゴシック" pitchFamily="34" charset="-128"/>
              </a:rPr>
              <a:t>&gt;[M], </a:t>
            </a:r>
            <a:r>
              <a:rPr lang="es-ES_tradnl" altLang="es-ES" sz="1800" b="1" kern="0" dirty="0">
                <a:ea typeface="ＭＳ Ｐゴシック" pitchFamily="34" charset="-128"/>
              </a:rPr>
              <a:t>new</a:t>
            </a:r>
            <a:r>
              <a:rPr lang="es-ES_tradnl" altLang="es-ES" sz="1800" kern="0" dirty="0">
                <a:ea typeface="ＭＳ Ｐゴシック" pitchFamily="34" charset="-128"/>
              </a:rPr>
              <a:t> </a:t>
            </a:r>
            <a:r>
              <a:rPr lang="es-ES_tradnl" altLang="es-ES" sz="1800" kern="0" dirty="0" err="1">
                <a:ea typeface="ＭＳ Ｐゴシック" pitchFamily="34" charset="-128"/>
              </a:rPr>
              <a:t>Cuac</a:t>
            </a:r>
            <a:r>
              <a:rPr lang="es-ES_tradnl" altLang="es-ES" sz="1800" kern="0" dirty="0">
                <a:ea typeface="ＭＳ Ｐゴシック" pitchFamily="34" charset="-128"/>
              </a:rPr>
              <a:t>[M]).</a:t>
            </a:r>
          </a:p>
          <a:p>
            <a:pPr marL="271463" lvl="1" indent="-180975">
              <a:defRPr/>
            </a:pPr>
            <a:r>
              <a:rPr lang="es-ES_tradnl" altLang="es-ES" sz="1800" kern="0" dirty="0">
                <a:ea typeface="ＭＳ Ｐゴシック" pitchFamily="34" charset="-128"/>
              </a:rPr>
              <a:t>En el destructor, liberar con: </a:t>
            </a:r>
            <a:r>
              <a:rPr lang="es-ES_tradnl" altLang="es-ES" sz="1800" b="1" kern="0" dirty="0" err="1">
                <a:ea typeface="ＭＳ Ｐゴシック" pitchFamily="34" charset="-128"/>
              </a:rPr>
              <a:t>delete</a:t>
            </a:r>
            <a:r>
              <a:rPr lang="es-ES_tradnl" altLang="es-ES" sz="1800" kern="0" dirty="0">
                <a:ea typeface="ＭＳ Ｐゴシック" pitchFamily="34" charset="-128"/>
              </a:rPr>
              <a:t>[] T;</a:t>
            </a:r>
          </a:p>
          <a:p>
            <a:pPr marL="271463" lvl="1" indent="-180975">
              <a:defRPr/>
            </a:pPr>
            <a:r>
              <a:rPr lang="es-ES_tradnl" altLang="es-ES" sz="1800" kern="0" dirty="0">
                <a:ea typeface="ＭＳ Ｐゴシック" pitchFamily="34" charset="-128"/>
              </a:rPr>
              <a:t>Reestructurar la tabla si se llena mucho.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ítulo 1">
            <a:extLst>
              <a:ext uri="{FF2B5EF4-FFF2-40B4-BE49-F238E27FC236}">
                <a16:creationId xmlns:a16="http://schemas.microsoft.com/office/drawing/2014/main" id="{968AA8D2-2D11-FEB1-48CA-8039FB8DD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614362"/>
          </a:xfrm>
        </p:spPr>
        <p:txBody>
          <a:bodyPr/>
          <a:lstStyle/>
          <a:p>
            <a:r>
              <a:rPr lang="es-ES" altLang="es-ES" sz="3200">
                <a:ea typeface="ＭＳ Ｐゴシック" panose="020B0600070205080204" pitchFamily="34" charset="-128"/>
              </a:rPr>
              <a:t>200 – Tablas de Dispersión de Cuacs</a:t>
            </a:r>
          </a:p>
        </p:txBody>
      </p:sp>
      <p:sp>
        <p:nvSpPr>
          <p:cNvPr id="23555" name="Marcador de número de diapositiva 3">
            <a:extLst>
              <a:ext uri="{FF2B5EF4-FFF2-40B4-BE49-F238E27FC236}">
                <a16:creationId xmlns:a16="http://schemas.microsoft.com/office/drawing/2014/main" id="{DB3009B9-49CA-9F0B-D3AB-94F241356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186488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D296B7E-1A12-4B18-81A7-60AC71187123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s-ES" altLang="es-ES" sz="1000"/>
          </a:p>
        </p:txBody>
      </p:sp>
      <p:sp>
        <p:nvSpPr>
          <p:cNvPr id="2" name="1 Rectángulo">
            <a:extLst>
              <a:ext uri="{FF2B5EF4-FFF2-40B4-BE49-F238E27FC236}">
                <a16:creationId xmlns:a16="http://schemas.microsoft.com/office/drawing/2014/main" id="{27611C69-B748-47C7-BD95-86CF9E5DB73C}"/>
              </a:ext>
            </a:extLst>
          </p:cNvPr>
          <p:cNvSpPr/>
          <p:nvPr/>
        </p:nvSpPr>
        <p:spPr>
          <a:xfrm>
            <a:off x="7924800" y="1314450"/>
            <a:ext cx="7620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3557" name="Marcador de contenido 2">
            <a:extLst>
              <a:ext uri="{FF2B5EF4-FFF2-40B4-BE49-F238E27FC236}">
                <a16:creationId xmlns:a16="http://schemas.microsoft.com/office/drawing/2014/main" id="{DE727D3D-4FEA-6DFA-44A1-9E766E733F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674688"/>
            <a:ext cx="8686800" cy="895350"/>
          </a:xfrm>
        </p:spPr>
        <p:txBody>
          <a:bodyPr/>
          <a:lstStyle/>
          <a:p>
            <a:r>
              <a:rPr lang="es-ES_tradnl" altLang="es-ES" sz="2800">
                <a:ea typeface="ＭＳ Ｐゴシック" panose="020B0600070205080204" pitchFamily="34" charset="-128"/>
              </a:rPr>
              <a:t>¿Cómo almacenamos los cuacs en la tabla?</a:t>
            </a:r>
            <a:br>
              <a:rPr lang="es-ES_tradnl" altLang="es-ES" sz="2800">
                <a:ea typeface="ＭＳ Ｐゴシック" panose="020B0600070205080204" pitchFamily="34" charset="-128"/>
              </a:rPr>
            </a:br>
            <a:r>
              <a:rPr lang="es-ES_tradnl" altLang="es-ES" sz="2800">
                <a:ea typeface="ＭＳ Ｐゴシック" panose="020B0600070205080204" pitchFamily="34" charset="-128"/>
              </a:rPr>
              <a:t>Dos opciones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5A141C7D-89BC-4ECE-B9F1-730F6BD6CF2D}"/>
              </a:ext>
            </a:extLst>
          </p:cNvPr>
          <p:cNvGraphicFramePr>
            <a:graphicFrameLocks noGrp="1"/>
          </p:cNvGraphicFramePr>
          <p:nvPr/>
        </p:nvGraphicFramePr>
        <p:xfrm>
          <a:off x="665163" y="1625600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5335187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197214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051385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524332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198229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555743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885685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905474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M-1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2148168181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2734650306"/>
                  </a:ext>
                </a:extLst>
              </a:tr>
            </a:tbl>
          </a:graphicData>
        </a:graphic>
      </p:graphicFrame>
      <p:grpSp>
        <p:nvGrpSpPr>
          <p:cNvPr id="23587" name="Grupo 21">
            <a:extLst>
              <a:ext uri="{FF2B5EF4-FFF2-40B4-BE49-F238E27FC236}">
                <a16:creationId xmlns:a16="http://schemas.microsoft.com/office/drawing/2014/main" id="{FC83800D-722C-A508-7BCC-3BB1FBA0400F}"/>
              </a:ext>
            </a:extLst>
          </p:cNvPr>
          <p:cNvGrpSpPr>
            <a:grpSpLocks/>
          </p:cNvGrpSpPr>
          <p:nvPr/>
        </p:nvGrpSpPr>
        <p:grpSpPr bwMode="auto">
          <a:xfrm>
            <a:off x="6440488" y="2193925"/>
            <a:ext cx="1504950" cy="1281113"/>
            <a:chOff x="1438581" y="4432288"/>
            <a:chExt cx="1752792" cy="1663712"/>
          </a:xfrm>
        </p:grpSpPr>
        <p:cxnSp>
          <p:nvCxnSpPr>
            <p:cNvPr id="23" name="19 Conector recto de flecha">
              <a:extLst>
                <a:ext uri="{FF2B5EF4-FFF2-40B4-BE49-F238E27FC236}">
                  <a16:creationId xmlns:a16="http://schemas.microsoft.com/office/drawing/2014/main" id="{7CB78C28-6B0B-453A-9CDD-DEE76688B53F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 rot="16200000" flipH="1">
              <a:off x="1225916" y="4644953"/>
              <a:ext cx="1076155" cy="650826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oval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4 Rectángulo">
              <a:extLst>
                <a:ext uri="{FF2B5EF4-FFF2-40B4-BE49-F238E27FC236}">
                  <a16:creationId xmlns:a16="http://schemas.microsoft.com/office/drawing/2014/main" id="{ADC44D7C-0C6A-4217-9219-17CC88372239}"/>
                </a:ext>
              </a:extLst>
            </p:cNvPr>
            <p:cNvSpPr/>
            <p:nvPr/>
          </p:nvSpPr>
          <p:spPr>
            <a:xfrm>
              <a:off x="2089407" y="4920888"/>
              <a:ext cx="1101966" cy="1175112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_tradnl" sz="1200"/>
            </a:p>
          </p:txBody>
        </p:sp>
        <p:sp>
          <p:nvSpPr>
            <p:cNvPr id="25" name="8 Rectángulo">
              <a:extLst>
                <a:ext uri="{FF2B5EF4-FFF2-40B4-BE49-F238E27FC236}">
                  <a16:creationId xmlns:a16="http://schemas.microsoft.com/office/drawing/2014/main" id="{19ED2CBA-2780-4BAF-AAE9-6C6A69CF417D}"/>
                </a:ext>
              </a:extLst>
            </p:cNvPr>
            <p:cNvSpPr/>
            <p:nvPr/>
          </p:nvSpPr>
          <p:spPr>
            <a:xfrm>
              <a:off x="2189249" y="5042522"/>
              <a:ext cx="926317" cy="336041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Alicia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20 Rectángulo">
              <a:extLst>
                <a:ext uri="{FF2B5EF4-FFF2-40B4-BE49-F238E27FC236}">
                  <a16:creationId xmlns:a16="http://schemas.microsoft.com/office/drawing/2014/main" id="{F8FD6E63-21A5-4E3A-B632-5F90367EB7DF}"/>
                </a:ext>
              </a:extLst>
            </p:cNvPr>
            <p:cNvSpPr/>
            <p:nvPr/>
          </p:nvSpPr>
          <p:spPr>
            <a:xfrm>
              <a:off x="2189249" y="5355885"/>
              <a:ext cx="926317" cy="336041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fecha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31" name="21 Rectángulo">
              <a:extLst>
                <a:ext uri="{FF2B5EF4-FFF2-40B4-BE49-F238E27FC236}">
                  <a16:creationId xmlns:a16="http://schemas.microsoft.com/office/drawing/2014/main" id="{259B7608-2BBE-48E3-9199-AB9E6619D1BC}"/>
                </a:ext>
              </a:extLst>
            </p:cNvPr>
            <p:cNvSpPr/>
            <p:nvPr/>
          </p:nvSpPr>
          <p:spPr>
            <a:xfrm>
              <a:off x="2189249" y="5669248"/>
              <a:ext cx="926317" cy="336041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mensaje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23588" name="Rectángulo 37">
            <a:extLst>
              <a:ext uri="{FF2B5EF4-FFF2-40B4-BE49-F238E27FC236}">
                <a16:creationId xmlns:a16="http://schemas.microsoft.com/office/drawing/2014/main" id="{32E61607-51A8-F3F2-8132-9015147C9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3" y="1543050"/>
            <a:ext cx="4048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_tradnl" altLang="es-ES" sz="2800"/>
              <a:t>T</a:t>
            </a:r>
            <a:endParaRPr lang="es-ES" altLang="es-ES" sz="2800"/>
          </a:p>
        </p:txBody>
      </p:sp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1197C666-9CB1-478D-A84C-9A32905D7101}"/>
              </a:ext>
            </a:extLst>
          </p:cNvPr>
          <p:cNvGraphicFramePr>
            <a:graphicFrameLocks noGrp="1"/>
          </p:cNvGraphicFramePr>
          <p:nvPr/>
        </p:nvGraphicFramePr>
        <p:xfrm>
          <a:off x="665163" y="3733800"/>
          <a:ext cx="6096000" cy="7413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5335187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219721488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0513851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2524332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198229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45557431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28856855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69054741"/>
                    </a:ext>
                  </a:extLst>
                </a:gridCol>
              </a:tblGrid>
              <a:tr h="370682"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>
                          <a:solidFill>
                            <a:schemeClr val="tx1"/>
                          </a:solidFill>
                        </a:rPr>
                        <a:t>M-1</a:t>
                      </a: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2148168181"/>
                  </a:ext>
                </a:extLst>
              </a:tr>
              <a:tr h="370682"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pPr algn="ctr"/>
                      <a:endParaRPr lang="es-ES" sz="1800" dirty="0">
                        <a:solidFill>
                          <a:schemeClr val="tx1"/>
                        </a:solidFill>
                      </a:endParaRPr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2734650306"/>
                  </a:ext>
                </a:extLst>
              </a:tr>
            </a:tbl>
          </a:graphicData>
        </a:graphic>
      </p:graphicFrame>
      <p:sp>
        <p:nvSpPr>
          <p:cNvPr id="23618" name="Rectángulo 64">
            <a:extLst>
              <a:ext uri="{FF2B5EF4-FFF2-40B4-BE49-F238E27FC236}">
                <a16:creationId xmlns:a16="http://schemas.microsoft.com/office/drawing/2014/main" id="{7CE25910-F1A1-6ED3-9396-4090F5E6E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763" y="3652838"/>
            <a:ext cx="4048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s-ES_tradnl" altLang="es-ES" sz="2800"/>
              <a:t>T</a:t>
            </a:r>
            <a:endParaRPr lang="es-ES" altLang="es-ES" sz="2800"/>
          </a:p>
        </p:txBody>
      </p:sp>
      <p:grpSp>
        <p:nvGrpSpPr>
          <p:cNvPr id="23619" name="Grupo 38">
            <a:extLst>
              <a:ext uri="{FF2B5EF4-FFF2-40B4-BE49-F238E27FC236}">
                <a16:creationId xmlns:a16="http://schemas.microsoft.com/office/drawing/2014/main" id="{1F7C54C9-18EF-32EA-6E0E-0CF8072CA79F}"/>
              </a:ext>
            </a:extLst>
          </p:cNvPr>
          <p:cNvGrpSpPr>
            <a:grpSpLocks/>
          </p:cNvGrpSpPr>
          <p:nvPr/>
        </p:nvGrpSpPr>
        <p:grpSpPr bwMode="auto">
          <a:xfrm>
            <a:off x="962025" y="2159000"/>
            <a:ext cx="5035550" cy="1323975"/>
            <a:chOff x="1321955" y="2558697"/>
            <a:chExt cx="5034578" cy="1325397"/>
          </a:xfrm>
        </p:grpSpPr>
        <p:cxnSp>
          <p:nvCxnSpPr>
            <p:cNvPr id="7" name="19 Conector recto de flecha">
              <a:extLst>
                <a:ext uri="{FF2B5EF4-FFF2-40B4-BE49-F238E27FC236}">
                  <a16:creationId xmlns:a16="http://schemas.microsoft.com/office/drawing/2014/main" id="{6AFE73DE-38AF-433B-ABED-2F81A735DBB9}"/>
                </a:ext>
              </a:extLst>
            </p:cNvPr>
            <p:cNvCxnSpPr>
              <a:endCxn id="8" idx="1"/>
            </p:cNvCxnSpPr>
            <p:nvPr/>
          </p:nvCxnSpPr>
          <p:spPr>
            <a:xfrm rot="16200000" flipH="1">
              <a:off x="1166669" y="2713983"/>
              <a:ext cx="845457" cy="534885"/>
            </a:xfrm>
            <a:prstGeom prst="bentConnector2">
              <a:avLst/>
            </a:prstGeom>
            <a:ln w="25400">
              <a:solidFill>
                <a:schemeClr val="tx1"/>
              </a:solidFill>
              <a:headEnd type="oval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4 Rectángulo">
              <a:extLst>
                <a:ext uri="{FF2B5EF4-FFF2-40B4-BE49-F238E27FC236}">
                  <a16:creationId xmlns:a16="http://schemas.microsoft.com/office/drawing/2014/main" id="{13B68175-638A-498E-ABE0-C4E1C68EDC9F}"/>
                </a:ext>
              </a:extLst>
            </p:cNvPr>
            <p:cNvSpPr/>
            <p:nvPr/>
          </p:nvSpPr>
          <p:spPr>
            <a:xfrm>
              <a:off x="1856840" y="2943285"/>
              <a:ext cx="906287" cy="92332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_tradnl" sz="1200"/>
            </a:p>
          </p:txBody>
        </p:sp>
        <p:sp>
          <p:nvSpPr>
            <p:cNvPr id="9" name="8 Rectángulo">
              <a:extLst>
                <a:ext uri="{FF2B5EF4-FFF2-40B4-BE49-F238E27FC236}">
                  <a16:creationId xmlns:a16="http://schemas.microsoft.com/office/drawing/2014/main" id="{089804DF-06AE-4178-BA3A-26C99A194278}"/>
                </a:ext>
              </a:extLst>
            </p:cNvPr>
            <p:cNvSpPr/>
            <p:nvPr/>
          </p:nvSpPr>
          <p:spPr>
            <a:xfrm>
              <a:off x="1939374" y="3038637"/>
              <a:ext cx="761853" cy="263808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Pepe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10" name="10 Rectángulo">
              <a:extLst>
                <a:ext uri="{FF2B5EF4-FFF2-40B4-BE49-F238E27FC236}">
                  <a16:creationId xmlns:a16="http://schemas.microsoft.com/office/drawing/2014/main" id="{6E03ADC3-83E0-457D-B590-50AFBB9399E2}"/>
                </a:ext>
              </a:extLst>
            </p:cNvPr>
            <p:cNvSpPr/>
            <p:nvPr/>
          </p:nvSpPr>
          <p:spPr>
            <a:xfrm>
              <a:off x="3051996" y="2943285"/>
              <a:ext cx="904700" cy="92332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_tradnl" sz="1200"/>
            </a:p>
          </p:txBody>
        </p:sp>
        <p:sp>
          <p:nvSpPr>
            <p:cNvPr id="11" name="13 Rectángulo">
              <a:extLst>
                <a:ext uri="{FF2B5EF4-FFF2-40B4-BE49-F238E27FC236}">
                  <a16:creationId xmlns:a16="http://schemas.microsoft.com/office/drawing/2014/main" id="{8ACB0F23-C44A-4096-804F-FD96495FD574}"/>
                </a:ext>
              </a:extLst>
            </p:cNvPr>
            <p:cNvSpPr/>
            <p:nvPr/>
          </p:nvSpPr>
          <p:spPr>
            <a:xfrm>
              <a:off x="4245566" y="2943285"/>
              <a:ext cx="906288" cy="92332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_tradnl" sz="1200"/>
            </a:p>
          </p:txBody>
        </p:sp>
        <p:cxnSp>
          <p:nvCxnSpPr>
            <p:cNvPr id="12" name="6 Conector recto de flecha">
              <a:extLst>
                <a:ext uri="{FF2B5EF4-FFF2-40B4-BE49-F238E27FC236}">
                  <a16:creationId xmlns:a16="http://schemas.microsoft.com/office/drawing/2014/main" id="{D729CCE8-D00A-4E1F-A7D6-B29FA79B08F6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>
              <a:off x="2763127" y="3404154"/>
              <a:ext cx="2888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18 Conector recto de flecha">
              <a:extLst>
                <a:ext uri="{FF2B5EF4-FFF2-40B4-BE49-F238E27FC236}">
                  <a16:creationId xmlns:a16="http://schemas.microsoft.com/office/drawing/2014/main" id="{465551DE-5153-40C5-8EEC-6EED56ED224E}"/>
                </a:ext>
              </a:extLst>
            </p:cNvPr>
            <p:cNvCxnSpPr/>
            <p:nvPr/>
          </p:nvCxnSpPr>
          <p:spPr>
            <a:xfrm>
              <a:off x="3956696" y="3378727"/>
              <a:ext cx="288869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20 Rectángulo">
              <a:extLst>
                <a:ext uri="{FF2B5EF4-FFF2-40B4-BE49-F238E27FC236}">
                  <a16:creationId xmlns:a16="http://schemas.microsoft.com/office/drawing/2014/main" id="{60F54903-B971-44E0-9228-1D3744AA38A7}"/>
                </a:ext>
              </a:extLst>
            </p:cNvPr>
            <p:cNvSpPr/>
            <p:nvPr/>
          </p:nvSpPr>
          <p:spPr>
            <a:xfrm>
              <a:off x="1939374" y="3284964"/>
              <a:ext cx="761853" cy="263808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fecha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15" name="21 Rectángulo">
              <a:extLst>
                <a:ext uri="{FF2B5EF4-FFF2-40B4-BE49-F238E27FC236}">
                  <a16:creationId xmlns:a16="http://schemas.microsoft.com/office/drawing/2014/main" id="{FCB20090-74AB-4009-8183-7D5D2CA3CA2D}"/>
                </a:ext>
              </a:extLst>
            </p:cNvPr>
            <p:cNvSpPr/>
            <p:nvPr/>
          </p:nvSpPr>
          <p:spPr>
            <a:xfrm>
              <a:off x="1939374" y="3529702"/>
              <a:ext cx="761853" cy="263808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mensaje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25 Rectángulo">
              <a:extLst>
                <a:ext uri="{FF2B5EF4-FFF2-40B4-BE49-F238E27FC236}">
                  <a16:creationId xmlns:a16="http://schemas.microsoft.com/office/drawing/2014/main" id="{DAB5A392-EDCD-4A43-8989-D7A6D4BF1B83}"/>
                </a:ext>
              </a:extLst>
            </p:cNvPr>
            <p:cNvSpPr/>
            <p:nvPr/>
          </p:nvSpPr>
          <p:spPr>
            <a:xfrm>
              <a:off x="3123420" y="3038637"/>
              <a:ext cx="761853" cy="263808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Juan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17" name="26 Rectángulo">
              <a:extLst>
                <a:ext uri="{FF2B5EF4-FFF2-40B4-BE49-F238E27FC236}">
                  <a16:creationId xmlns:a16="http://schemas.microsoft.com/office/drawing/2014/main" id="{01E0EA2C-76DD-4DDA-B03E-D4E089F3D6A1}"/>
                </a:ext>
              </a:extLst>
            </p:cNvPr>
            <p:cNvSpPr/>
            <p:nvPr/>
          </p:nvSpPr>
          <p:spPr>
            <a:xfrm>
              <a:off x="3123420" y="3284964"/>
              <a:ext cx="761853" cy="263808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fecha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18" name="27 Rectángulo">
              <a:extLst>
                <a:ext uri="{FF2B5EF4-FFF2-40B4-BE49-F238E27FC236}">
                  <a16:creationId xmlns:a16="http://schemas.microsoft.com/office/drawing/2014/main" id="{636D4F0E-F310-4328-9B16-55E35ECA3618}"/>
                </a:ext>
              </a:extLst>
            </p:cNvPr>
            <p:cNvSpPr/>
            <p:nvPr/>
          </p:nvSpPr>
          <p:spPr>
            <a:xfrm>
              <a:off x="3123420" y="3529702"/>
              <a:ext cx="761853" cy="263808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mensaje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19" name="28 Rectángulo">
              <a:extLst>
                <a:ext uri="{FF2B5EF4-FFF2-40B4-BE49-F238E27FC236}">
                  <a16:creationId xmlns:a16="http://schemas.microsoft.com/office/drawing/2014/main" id="{D6703BE4-E54D-4780-BDDA-066B8A8DCDB0}"/>
                </a:ext>
              </a:extLst>
            </p:cNvPr>
            <p:cNvSpPr/>
            <p:nvPr/>
          </p:nvSpPr>
          <p:spPr>
            <a:xfrm>
              <a:off x="4316990" y="3030691"/>
              <a:ext cx="761853" cy="263808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Pepe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20" name="29 Rectángulo">
              <a:extLst>
                <a:ext uri="{FF2B5EF4-FFF2-40B4-BE49-F238E27FC236}">
                  <a16:creationId xmlns:a16="http://schemas.microsoft.com/office/drawing/2014/main" id="{53BA9A17-5F66-4A06-B966-40910E28DD88}"/>
                </a:ext>
              </a:extLst>
            </p:cNvPr>
            <p:cNvSpPr/>
            <p:nvPr/>
          </p:nvSpPr>
          <p:spPr>
            <a:xfrm>
              <a:off x="4316990" y="3277018"/>
              <a:ext cx="761853" cy="263808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fecha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30 Rectángulo">
              <a:extLst>
                <a:ext uri="{FF2B5EF4-FFF2-40B4-BE49-F238E27FC236}">
                  <a16:creationId xmlns:a16="http://schemas.microsoft.com/office/drawing/2014/main" id="{35E30418-626B-4E8C-B0E7-85DF18F73D55}"/>
                </a:ext>
              </a:extLst>
            </p:cNvPr>
            <p:cNvSpPr/>
            <p:nvPr/>
          </p:nvSpPr>
          <p:spPr>
            <a:xfrm>
              <a:off x="4316990" y="3521755"/>
              <a:ext cx="761853" cy="263808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mensaje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13 Rectángulo">
              <a:extLst>
                <a:ext uri="{FF2B5EF4-FFF2-40B4-BE49-F238E27FC236}">
                  <a16:creationId xmlns:a16="http://schemas.microsoft.com/office/drawing/2014/main" id="{30A23902-86A4-4A45-8CB2-D23CC2F6F609}"/>
                </a:ext>
              </a:extLst>
            </p:cNvPr>
            <p:cNvSpPr/>
            <p:nvPr/>
          </p:nvSpPr>
          <p:spPr>
            <a:xfrm>
              <a:off x="5450246" y="2960766"/>
              <a:ext cx="906287" cy="923328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_tradnl" sz="1200"/>
            </a:p>
          </p:txBody>
        </p:sp>
        <p:cxnSp>
          <p:nvCxnSpPr>
            <p:cNvPr id="67" name="18 Conector recto de flecha">
              <a:extLst>
                <a:ext uri="{FF2B5EF4-FFF2-40B4-BE49-F238E27FC236}">
                  <a16:creationId xmlns:a16="http://schemas.microsoft.com/office/drawing/2014/main" id="{34BF5FFA-63CE-493F-AB8A-84ABBB47100B}"/>
                </a:ext>
              </a:extLst>
            </p:cNvPr>
            <p:cNvCxnSpPr/>
            <p:nvPr/>
          </p:nvCxnSpPr>
          <p:spPr>
            <a:xfrm>
              <a:off x="5162963" y="3396209"/>
              <a:ext cx="2872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28 Rectángulo">
              <a:extLst>
                <a:ext uri="{FF2B5EF4-FFF2-40B4-BE49-F238E27FC236}">
                  <a16:creationId xmlns:a16="http://schemas.microsoft.com/office/drawing/2014/main" id="{BD71EB05-98CC-4DA9-BEAC-6B25FC57CDBD}"/>
                </a:ext>
              </a:extLst>
            </p:cNvPr>
            <p:cNvSpPr/>
            <p:nvPr/>
          </p:nvSpPr>
          <p:spPr>
            <a:xfrm>
              <a:off x="5523257" y="3048172"/>
              <a:ext cx="761853" cy="263808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Juan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69" name="29 Rectángulo">
              <a:extLst>
                <a:ext uri="{FF2B5EF4-FFF2-40B4-BE49-F238E27FC236}">
                  <a16:creationId xmlns:a16="http://schemas.microsoft.com/office/drawing/2014/main" id="{C6455D7D-021B-4115-A0AF-9F1AAAA29F03}"/>
                </a:ext>
              </a:extLst>
            </p:cNvPr>
            <p:cNvSpPr/>
            <p:nvPr/>
          </p:nvSpPr>
          <p:spPr>
            <a:xfrm>
              <a:off x="5523257" y="3294499"/>
              <a:ext cx="761853" cy="263808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fecha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70" name="30 Rectángulo">
              <a:extLst>
                <a:ext uri="{FF2B5EF4-FFF2-40B4-BE49-F238E27FC236}">
                  <a16:creationId xmlns:a16="http://schemas.microsoft.com/office/drawing/2014/main" id="{75221AF3-66E1-4F4C-826E-8C0C30D572F0}"/>
                </a:ext>
              </a:extLst>
            </p:cNvPr>
            <p:cNvSpPr/>
            <p:nvPr/>
          </p:nvSpPr>
          <p:spPr>
            <a:xfrm>
              <a:off x="5523257" y="3540826"/>
              <a:ext cx="761853" cy="263808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mensaje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620" name="Grupo 18451">
            <a:extLst>
              <a:ext uri="{FF2B5EF4-FFF2-40B4-BE49-F238E27FC236}">
                <a16:creationId xmlns:a16="http://schemas.microsoft.com/office/drawing/2014/main" id="{49F143BF-8F65-B4CA-4DF0-E82535AD2687}"/>
              </a:ext>
            </a:extLst>
          </p:cNvPr>
          <p:cNvGrpSpPr>
            <a:grpSpLocks/>
          </p:cNvGrpSpPr>
          <p:nvPr/>
        </p:nvGrpSpPr>
        <p:grpSpPr bwMode="auto">
          <a:xfrm>
            <a:off x="6637338" y="5607050"/>
            <a:ext cx="946150" cy="904875"/>
            <a:chOff x="6996566" y="5653681"/>
            <a:chExt cx="946509" cy="904743"/>
          </a:xfrm>
        </p:grpSpPr>
        <p:sp>
          <p:nvSpPr>
            <p:cNvPr id="74" name="4 Rectángulo">
              <a:extLst>
                <a:ext uri="{FF2B5EF4-FFF2-40B4-BE49-F238E27FC236}">
                  <a16:creationId xmlns:a16="http://schemas.microsoft.com/office/drawing/2014/main" id="{CD35FD6C-3454-44BA-8A15-301910C2B399}"/>
                </a:ext>
              </a:extLst>
            </p:cNvPr>
            <p:cNvSpPr/>
            <p:nvPr/>
          </p:nvSpPr>
          <p:spPr>
            <a:xfrm>
              <a:off x="6996566" y="5653681"/>
              <a:ext cx="946509" cy="904743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_tradnl" sz="1200"/>
            </a:p>
          </p:txBody>
        </p:sp>
        <p:sp>
          <p:nvSpPr>
            <p:cNvPr id="75" name="8 Rectángulo">
              <a:extLst>
                <a:ext uri="{FF2B5EF4-FFF2-40B4-BE49-F238E27FC236}">
                  <a16:creationId xmlns:a16="http://schemas.microsoft.com/office/drawing/2014/main" id="{7EB2DFA8-0467-4282-94BA-FF7C9E9090DC}"/>
                </a:ext>
              </a:extLst>
            </p:cNvPr>
            <p:cNvSpPr/>
            <p:nvPr/>
          </p:nvSpPr>
          <p:spPr>
            <a:xfrm>
              <a:off x="7082324" y="5747330"/>
              <a:ext cx="795639" cy="258724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Alicia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20 Rectángulo">
              <a:extLst>
                <a:ext uri="{FF2B5EF4-FFF2-40B4-BE49-F238E27FC236}">
                  <a16:creationId xmlns:a16="http://schemas.microsoft.com/office/drawing/2014/main" id="{F159A6B0-1705-4284-ACEC-2B9A4C5D645B}"/>
                </a:ext>
              </a:extLst>
            </p:cNvPr>
            <p:cNvSpPr/>
            <p:nvPr/>
          </p:nvSpPr>
          <p:spPr>
            <a:xfrm>
              <a:off x="7082324" y="5988595"/>
              <a:ext cx="795639" cy="258724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fecha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21 Rectángulo">
              <a:extLst>
                <a:ext uri="{FF2B5EF4-FFF2-40B4-BE49-F238E27FC236}">
                  <a16:creationId xmlns:a16="http://schemas.microsoft.com/office/drawing/2014/main" id="{6483C49A-E692-4853-93B2-2F9D42E907B0}"/>
                </a:ext>
              </a:extLst>
            </p:cNvPr>
            <p:cNvSpPr/>
            <p:nvPr/>
          </p:nvSpPr>
          <p:spPr>
            <a:xfrm>
              <a:off x="7082324" y="6229860"/>
              <a:ext cx="795639" cy="258724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mensaje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621" name="Grupo 18450">
            <a:extLst>
              <a:ext uri="{FF2B5EF4-FFF2-40B4-BE49-F238E27FC236}">
                <a16:creationId xmlns:a16="http://schemas.microsoft.com/office/drawing/2014/main" id="{8A7C02CA-E6C9-3E87-B51B-BDDF46A2F498}"/>
              </a:ext>
            </a:extLst>
          </p:cNvPr>
          <p:cNvGrpSpPr>
            <a:grpSpLocks/>
          </p:cNvGrpSpPr>
          <p:nvPr/>
        </p:nvGrpSpPr>
        <p:grpSpPr bwMode="auto">
          <a:xfrm>
            <a:off x="1314450" y="5554663"/>
            <a:ext cx="4681538" cy="957262"/>
            <a:chOff x="1674179" y="5601210"/>
            <a:chExt cx="4680818" cy="957214"/>
          </a:xfrm>
        </p:grpSpPr>
        <p:sp>
          <p:nvSpPr>
            <p:cNvPr id="80" name="4 Rectángulo">
              <a:extLst>
                <a:ext uri="{FF2B5EF4-FFF2-40B4-BE49-F238E27FC236}">
                  <a16:creationId xmlns:a16="http://schemas.microsoft.com/office/drawing/2014/main" id="{E257E549-3993-4EBE-93AE-91239CB89814}"/>
                </a:ext>
              </a:extLst>
            </p:cNvPr>
            <p:cNvSpPr/>
            <p:nvPr/>
          </p:nvSpPr>
          <p:spPr>
            <a:xfrm>
              <a:off x="1674179" y="5601210"/>
              <a:ext cx="906324" cy="92387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_tradnl" sz="1200"/>
            </a:p>
          </p:txBody>
        </p:sp>
        <p:sp>
          <p:nvSpPr>
            <p:cNvPr id="81" name="8 Rectángulo">
              <a:extLst>
                <a:ext uri="{FF2B5EF4-FFF2-40B4-BE49-F238E27FC236}">
                  <a16:creationId xmlns:a16="http://schemas.microsoft.com/office/drawing/2014/main" id="{B30602B4-98BF-4A78-ACE0-90FEC2AF0914}"/>
                </a:ext>
              </a:extLst>
            </p:cNvPr>
            <p:cNvSpPr/>
            <p:nvPr/>
          </p:nvSpPr>
          <p:spPr>
            <a:xfrm>
              <a:off x="1756716" y="5696455"/>
              <a:ext cx="761883" cy="265099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Pepe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10 Rectángulo">
              <a:extLst>
                <a:ext uri="{FF2B5EF4-FFF2-40B4-BE49-F238E27FC236}">
                  <a16:creationId xmlns:a16="http://schemas.microsoft.com/office/drawing/2014/main" id="{2D665F0E-D7CF-4D41-BFDD-A083E6714B76}"/>
                </a:ext>
              </a:extLst>
            </p:cNvPr>
            <p:cNvSpPr/>
            <p:nvPr/>
          </p:nvSpPr>
          <p:spPr>
            <a:xfrm>
              <a:off x="2864621" y="5617084"/>
              <a:ext cx="906324" cy="92387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_tradnl" sz="1200"/>
            </a:p>
          </p:txBody>
        </p:sp>
        <p:sp>
          <p:nvSpPr>
            <p:cNvPr id="83" name="13 Rectángulo">
              <a:extLst>
                <a:ext uri="{FF2B5EF4-FFF2-40B4-BE49-F238E27FC236}">
                  <a16:creationId xmlns:a16="http://schemas.microsoft.com/office/drawing/2014/main" id="{A0D19889-0A00-4356-B0C7-AE97B73BDA81}"/>
                </a:ext>
              </a:extLst>
            </p:cNvPr>
            <p:cNvSpPr/>
            <p:nvPr/>
          </p:nvSpPr>
          <p:spPr>
            <a:xfrm>
              <a:off x="4243947" y="5617084"/>
              <a:ext cx="906323" cy="92387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_tradnl" sz="1200"/>
            </a:p>
          </p:txBody>
        </p:sp>
        <p:cxnSp>
          <p:nvCxnSpPr>
            <p:cNvPr id="84" name="6 Conector recto de flecha">
              <a:extLst>
                <a:ext uri="{FF2B5EF4-FFF2-40B4-BE49-F238E27FC236}">
                  <a16:creationId xmlns:a16="http://schemas.microsoft.com/office/drawing/2014/main" id="{AD110759-5FA2-4AAB-B67C-668FAD51868C}"/>
                </a:ext>
              </a:extLst>
            </p:cNvPr>
            <p:cNvCxnSpPr>
              <a:cxnSpLocks/>
              <a:stCxn id="80" idx="3"/>
            </p:cNvCxnSpPr>
            <p:nvPr/>
          </p:nvCxnSpPr>
          <p:spPr>
            <a:xfrm>
              <a:off x="2580503" y="6063149"/>
              <a:ext cx="2872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20 Rectángulo">
              <a:extLst>
                <a:ext uri="{FF2B5EF4-FFF2-40B4-BE49-F238E27FC236}">
                  <a16:creationId xmlns:a16="http://schemas.microsoft.com/office/drawing/2014/main" id="{4E4448F2-8328-4A41-98AB-693B24F936A9}"/>
                </a:ext>
              </a:extLst>
            </p:cNvPr>
            <p:cNvSpPr/>
            <p:nvPr/>
          </p:nvSpPr>
          <p:spPr>
            <a:xfrm>
              <a:off x="1756716" y="5942505"/>
              <a:ext cx="761883" cy="265100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fecha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21 Rectángulo">
              <a:extLst>
                <a:ext uri="{FF2B5EF4-FFF2-40B4-BE49-F238E27FC236}">
                  <a16:creationId xmlns:a16="http://schemas.microsoft.com/office/drawing/2014/main" id="{861A1659-4089-45F1-BF5F-6FBD46F956ED}"/>
                </a:ext>
              </a:extLst>
            </p:cNvPr>
            <p:cNvSpPr/>
            <p:nvPr/>
          </p:nvSpPr>
          <p:spPr>
            <a:xfrm>
              <a:off x="1756716" y="6188556"/>
              <a:ext cx="761883" cy="263512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mensaje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88" name="25 Rectángulo">
              <a:extLst>
                <a:ext uri="{FF2B5EF4-FFF2-40B4-BE49-F238E27FC236}">
                  <a16:creationId xmlns:a16="http://schemas.microsoft.com/office/drawing/2014/main" id="{89686045-1690-4FF5-BB88-C117597A2EAE}"/>
                </a:ext>
              </a:extLst>
            </p:cNvPr>
            <p:cNvSpPr/>
            <p:nvPr/>
          </p:nvSpPr>
          <p:spPr>
            <a:xfrm>
              <a:off x="2937635" y="5712329"/>
              <a:ext cx="760296" cy="265099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Pepe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26 Rectángulo">
              <a:extLst>
                <a:ext uri="{FF2B5EF4-FFF2-40B4-BE49-F238E27FC236}">
                  <a16:creationId xmlns:a16="http://schemas.microsoft.com/office/drawing/2014/main" id="{42F6D62D-E1E8-402D-9F72-66D1FE30AD3A}"/>
                </a:ext>
              </a:extLst>
            </p:cNvPr>
            <p:cNvSpPr/>
            <p:nvPr/>
          </p:nvSpPr>
          <p:spPr>
            <a:xfrm>
              <a:off x="2937635" y="5958379"/>
              <a:ext cx="760296" cy="263512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fecha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90" name="27 Rectángulo">
              <a:extLst>
                <a:ext uri="{FF2B5EF4-FFF2-40B4-BE49-F238E27FC236}">
                  <a16:creationId xmlns:a16="http://schemas.microsoft.com/office/drawing/2014/main" id="{F3DA3F9E-B8A7-43AF-9726-CDCEF01C8ACC}"/>
                </a:ext>
              </a:extLst>
            </p:cNvPr>
            <p:cNvSpPr/>
            <p:nvPr/>
          </p:nvSpPr>
          <p:spPr>
            <a:xfrm>
              <a:off x="2937635" y="6204430"/>
              <a:ext cx="760296" cy="263512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mensaje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91" name="28 Rectángulo">
              <a:extLst>
                <a:ext uri="{FF2B5EF4-FFF2-40B4-BE49-F238E27FC236}">
                  <a16:creationId xmlns:a16="http://schemas.microsoft.com/office/drawing/2014/main" id="{C2E66638-79A7-4889-BD0A-A72B68F525D8}"/>
                </a:ext>
              </a:extLst>
            </p:cNvPr>
            <p:cNvSpPr/>
            <p:nvPr/>
          </p:nvSpPr>
          <p:spPr>
            <a:xfrm>
              <a:off x="4315373" y="5704392"/>
              <a:ext cx="761883" cy="263512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Juan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29 Rectángulo">
              <a:extLst>
                <a:ext uri="{FF2B5EF4-FFF2-40B4-BE49-F238E27FC236}">
                  <a16:creationId xmlns:a16="http://schemas.microsoft.com/office/drawing/2014/main" id="{EE01EDD6-28A5-42EE-898B-95BBC24AA972}"/>
                </a:ext>
              </a:extLst>
            </p:cNvPr>
            <p:cNvSpPr/>
            <p:nvPr/>
          </p:nvSpPr>
          <p:spPr>
            <a:xfrm>
              <a:off x="4315373" y="5950442"/>
              <a:ext cx="761883" cy="263512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fecha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93" name="30 Rectángulo">
              <a:extLst>
                <a:ext uri="{FF2B5EF4-FFF2-40B4-BE49-F238E27FC236}">
                  <a16:creationId xmlns:a16="http://schemas.microsoft.com/office/drawing/2014/main" id="{20DB05E0-3FB2-4FEB-B46C-98B9F4F22B17}"/>
                </a:ext>
              </a:extLst>
            </p:cNvPr>
            <p:cNvSpPr/>
            <p:nvPr/>
          </p:nvSpPr>
          <p:spPr>
            <a:xfrm>
              <a:off x="4315373" y="6196492"/>
              <a:ext cx="761883" cy="263512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mensaje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13 Rectángulo">
              <a:extLst>
                <a:ext uri="{FF2B5EF4-FFF2-40B4-BE49-F238E27FC236}">
                  <a16:creationId xmlns:a16="http://schemas.microsoft.com/office/drawing/2014/main" id="{BE467D99-E628-47C8-9374-544EBC5805ED}"/>
                </a:ext>
              </a:extLst>
            </p:cNvPr>
            <p:cNvSpPr/>
            <p:nvPr/>
          </p:nvSpPr>
          <p:spPr>
            <a:xfrm>
              <a:off x="5448673" y="5634545"/>
              <a:ext cx="906324" cy="923879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  <a:effectLst>
              <a:outerShdw blurRad="50800" dist="1143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_tradnl" sz="1200"/>
            </a:p>
          </p:txBody>
        </p:sp>
        <p:cxnSp>
          <p:nvCxnSpPr>
            <p:cNvPr id="95" name="18 Conector recto de flecha">
              <a:extLst>
                <a:ext uri="{FF2B5EF4-FFF2-40B4-BE49-F238E27FC236}">
                  <a16:creationId xmlns:a16="http://schemas.microsoft.com/office/drawing/2014/main" id="{CBBA4DA9-DC84-4E3E-A538-A25B1A15E3E8}"/>
                </a:ext>
              </a:extLst>
            </p:cNvPr>
            <p:cNvCxnSpPr/>
            <p:nvPr/>
          </p:nvCxnSpPr>
          <p:spPr>
            <a:xfrm>
              <a:off x="5161381" y="6071086"/>
              <a:ext cx="28729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28 Rectángulo">
              <a:extLst>
                <a:ext uri="{FF2B5EF4-FFF2-40B4-BE49-F238E27FC236}">
                  <a16:creationId xmlns:a16="http://schemas.microsoft.com/office/drawing/2014/main" id="{2FB63136-942C-4547-A279-505B187C0055}"/>
                </a:ext>
              </a:extLst>
            </p:cNvPr>
            <p:cNvSpPr/>
            <p:nvPr/>
          </p:nvSpPr>
          <p:spPr>
            <a:xfrm>
              <a:off x="5521687" y="5723441"/>
              <a:ext cx="761883" cy="263512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Juan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97" name="29 Rectángulo">
              <a:extLst>
                <a:ext uri="{FF2B5EF4-FFF2-40B4-BE49-F238E27FC236}">
                  <a16:creationId xmlns:a16="http://schemas.microsoft.com/office/drawing/2014/main" id="{5BA68546-F681-43B9-9CDE-901DF5782F00}"/>
                </a:ext>
              </a:extLst>
            </p:cNvPr>
            <p:cNvSpPr/>
            <p:nvPr/>
          </p:nvSpPr>
          <p:spPr>
            <a:xfrm>
              <a:off x="5521687" y="5967904"/>
              <a:ext cx="761883" cy="265100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fecha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  <p:sp>
          <p:nvSpPr>
            <p:cNvPr id="98" name="30 Rectángulo">
              <a:extLst>
                <a:ext uri="{FF2B5EF4-FFF2-40B4-BE49-F238E27FC236}">
                  <a16:creationId xmlns:a16="http://schemas.microsoft.com/office/drawing/2014/main" id="{254D2E88-145A-4A6E-88DE-6A8F5BFBF8C2}"/>
                </a:ext>
              </a:extLst>
            </p:cNvPr>
            <p:cNvSpPr/>
            <p:nvPr/>
          </p:nvSpPr>
          <p:spPr>
            <a:xfrm>
              <a:off x="5521687" y="6213954"/>
              <a:ext cx="761883" cy="265099"/>
            </a:xfrm>
            <a:prstGeom prst="rect">
              <a:avLst/>
            </a:prstGeom>
            <a:solidFill>
              <a:srgbClr val="47CF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s-ES" sz="1200" dirty="0">
                  <a:solidFill>
                    <a:schemeClr val="tx1"/>
                  </a:solidFill>
                </a:rPr>
                <a:t>mensaje</a:t>
              </a:r>
              <a:endParaRPr lang="es-ES_tradnl" sz="12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2" name="4 Rectángulo">
            <a:extLst>
              <a:ext uri="{FF2B5EF4-FFF2-40B4-BE49-F238E27FC236}">
                <a16:creationId xmlns:a16="http://schemas.microsoft.com/office/drawing/2014/main" id="{D7D37229-B9CF-4278-9E7A-AFC7870AEB3B}"/>
              </a:ext>
            </a:extLst>
          </p:cNvPr>
          <p:cNvSpPr/>
          <p:nvPr/>
        </p:nvSpPr>
        <p:spPr>
          <a:xfrm>
            <a:off x="674688" y="4648200"/>
            <a:ext cx="904875" cy="7175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 sz="1200"/>
          </a:p>
        </p:txBody>
      </p:sp>
      <p:sp>
        <p:nvSpPr>
          <p:cNvPr id="103" name="8 Rectángulo">
            <a:extLst>
              <a:ext uri="{FF2B5EF4-FFF2-40B4-BE49-F238E27FC236}">
                <a16:creationId xmlns:a16="http://schemas.microsoft.com/office/drawing/2014/main" id="{D683DF09-BC62-4773-965A-408A37533448}"/>
              </a:ext>
            </a:extLst>
          </p:cNvPr>
          <p:cNvSpPr/>
          <p:nvPr/>
        </p:nvSpPr>
        <p:spPr>
          <a:xfrm>
            <a:off x="755650" y="4745038"/>
            <a:ext cx="762000" cy="263525"/>
          </a:xfrm>
          <a:prstGeom prst="rect">
            <a:avLst/>
          </a:prstGeom>
          <a:solidFill>
            <a:srgbClr val="8FFF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tx1"/>
                </a:solidFill>
              </a:rPr>
              <a:t>Pepe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04" name="10 Rectángulo">
            <a:extLst>
              <a:ext uri="{FF2B5EF4-FFF2-40B4-BE49-F238E27FC236}">
                <a16:creationId xmlns:a16="http://schemas.microsoft.com/office/drawing/2014/main" id="{E6D8F4BD-B3DE-421C-A3E4-B4D4056C8E5E}"/>
              </a:ext>
            </a:extLst>
          </p:cNvPr>
          <p:cNvSpPr/>
          <p:nvPr/>
        </p:nvSpPr>
        <p:spPr>
          <a:xfrm>
            <a:off x="3224213" y="4664075"/>
            <a:ext cx="906462" cy="7175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 sz="1200"/>
          </a:p>
        </p:txBody>
      </p:sp>
      <p:cxnSp>
        <p:nvCxnSpPr>
          <p:cNvPr id="105" name="6 Conector recto de flecha">
            <a:extLst>
              <a:ext uri="{FF2B5EF4-FFF2-40B4-BE49-F238E27FC236}">
                <a16:creationId xmlns:a16="http://schemas.microsoft.com/office/drawing/2014/main" id="{97657C82-4645-4B86-A586-569743560D3E}"/>
              </a:ext>
            </a:extLst>
          </p:cNvPr>
          <p:cNvCxnSpPr>
            <a:cxnSpLocks/>
            <a:stCxn id="102" idx="3"/>
            <a:endCxn id="104" idx="1"/>
          </p:cNvCxnSpPr>
          <p:nvPr/>
        </p:nvCxnSpPr>
        <p:spPr>
          <a:xfrm>
            <a:off x="1579563" y="5006975"/>
            <a:ext cx="1644650" cy="15875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25 Rectángulo">
            <a:extLst>
              <a:ext uri="{FF2B5EF4-FFF2-40B4-BE49-F238E27FC236}">
                <a16:creationId xmlns:a16="http://schemas.microsoft.com/office/drawing/2014/main" id="{0FB99043-61A7-4D88-AECE-A30A5A8FDCC3}"/>
              </a:ext>
            </a:extLst>
          </p:cNvPr>
          <p:cNvSpPr/>
          <p:nvPr/>
        </p:nvSpPr>
        <p:spPr>
          <a:xfrm>
            <a:off x="3295650" y="4760913"/>
            <a:ext cx="762000" cy="263525"/>
          </a:xfrm>
          <a:prstGeom prst="rect">
            <a:avLst/>
          </a:prstGeom>
          <a:solidFill>
            <a:srgbClr val="8FFF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tx1"/>
                </a:solidFill>
              </a:rPr>
              <a:t>Juan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08" name="8 Rectángulo">
            <a:extLst>
              <a:ext uri="{FF2B5EF4-FFF2-40B4-BE49-F238E27FC236}">
                <a16:creationId xmlns:a16="http://schemas.microsoft.com/office/drawing/2014/main" id="{6F85BA29-4A4E-4C0E-BE92-D7D129EB2208}"/>
              </a:ext>
            </a:extLst>
          </p:cNvPr>
          <p:cNvSpPr/>
          <p:nvPr/>
        </p:nvSpPr>
        <p:spPr>
          <a:xfrm>
            <a:off x="758825" y="5006975"/>
            <a:ext cx="762000" cy="265113"/>
          </a:xfrm>
          <a:prstGeom prst="rect">
            <a:avLst/>
          </a:prstGeom>
          <a:solidFill>
            <a:srgbClr val="8FFF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09" name="25 Rectángulo">
            <a:extLst>
              <a:ext uri="{FF2B5EF4-FFF2-40B4-BE49-F238E27FC236}">
                <a16:creationId xmlns:a16="http://schemas.microsoft.com/office/drawing/2014/main" id="{37927573-FEC3-44CF-B06F-74EC14F3438C}"/>
              </a:ext>
            </a:extLst>
          </p:cNvPr>
          <p:cNvSpPr/>
          <p:nvPr/>
        </p:nvSpPr>
        <p:spPr>
          <a:xfrm>
            <a:off x="3298825" y="5022850"/>
            <a:ext cx="762000" cy="265113"/>
          </a:xfrm>
          <a:prstGeom prst="rect">
            <a:avLst/>
          </a:prstGeom>
          <a:solidFill>
            <a:srgbClr val="8FFF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 sz="1200" dirty="0">
              <a:solidFill>
                <a:schemeClr val="tx1"/>
              </a:solidFill>
            </a:endParaRPr>
          </a:p>
        </p:txBody>
      </p:sp>
      <p:cxnSp>
        <p:nvCxnSpPr>
          <p:cNvPr id="112" name="6 Conector recto de flecha">
            <a:extLst>
              <a:ext uri="{FF2B5EF4-FFF2-40B4-BE49-F238E27FC236}">
                <a16:creationId xmlns:a16="http://schemas.microsoft.com/office/drawing/2014/main" id="{0C8FE953-3647-4058-B68D-51E02233DAF6}"/>
              </a:ext>
            </a:extLst>
          </p:cNvPr>
          <p:cNvCxnSpPr>
            <a:cxnSpLocks/>
          </p:cNvCxnSpPr>
          <p:nvPr/>
        </p:nvCxnSpPr>
        <p:spPr>
          <a:xfrm>
            <a:off x="1060450" y="4268788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19 Conector recto de flecha">
            <a:extLst>
              <a:ext uri="{FF2B5EF4-FFF2-40B4-BE49-F238E27FC236}">
                <a16:creationId xmlns:a16="http://schemas.microsoft.com/office/drawing/2014/main" id="{8C687B12-D696-444E-A117-1EE269E72254}"/>
              </a:ext>
            </a:extLst>
          </p:cNvPr>
          <p:cNvCxnSpPr>
            <a:cxnSpLocks/>
            <a:endCxn id="83" idx="1"/>
          </p:cNvCxnSpPr>
          <p:nvPr/>
        </p:nvCxnSpPr>
        <p:spPr>
          <a:xfrm rot="16200000" flipH="1">
            <a:off x="3339307" y="5487193"/>
            <a:ext cx="882650" cy="207963"/>
          </a:xfrm>
          <a:prstGeom prst="bentConnector2">
            <a:avLst/>
          </a:prstGeom>
          <a:ln w="25400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19 Conector recto de flecha">
            <a:extLst>
              <a:ext uri="{FF2B5EF4-FFF2-40B4-BE49-F238E27FC236}">
                <a16:creationId xmlns:a16="http://schemas.microsoft.com/office/drawing/2014/main" id="{8E7970A7-0D5C-4CD2-B0B9-EA157D7B33CE}"/>
              </a:ext>
            </a:extLst>
          </p:cNvPr>
          <p:cNvCxnSpPr>
            <a:cxnSpLocks/>
          </p:cNvCxnSpPr>
          <p:nvPr/>
        </p:nvCxnSpPr>
        <p:spPr>
          <a:xfrm rot="16200000" flipH="1">
            <a:off x="767557" y="5485606"/>
            <a:ext cx="881062" cy="206375"/>
          </a:xfrm>
          <a:prstGeom prst="bentConnector2">
            <a:avLst/>
          </a:prstGeom>
          <a:ln w="25400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4 Rectángulo">
            <a:extLst>
              <a:ext uri="{FF2B5EF4-FFF2-40B4-BE49-F238E27FC236}">
                <a16:creationId xmlns:a16="http://schemas.microsoft.com/office/drawing/2014/main" id="{071106A1-2ED2-4A5C-8A92-338CBA21F6C0}"/>
              </a:ext>
            </a:extLst>
          </p:cNvPr>
          <p:cNvSpPr/>
          <p:nvPr/>
        </p:nvSpPr>
        <p:spPr>
          <a:xfrm>
            <a:off x="5986463" y="4648200"/>
            <a:ext cx="904875" cy="71755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 sz="1200"/>
          </a:p>
        </p:txBody>
      </p:sp>
      <p:sp>
        <p:nvSpPr>
          <p:cNvPr id="130" name="8 Rectángulo">
            <a:extLst>
              <a:ext uri="{FF2B5EF4-FFF2-40B4-BE49-F238E27FC236}">
                <a16:creationId xmlns:a16="http://schemas.microsoft.com/office/drawing/2014/main" id="{613371F4-605D-4E4C-B283-DB254ED502F7}"/>
              </a:ext>
            </a:extLst>
          </p:cNvPr>
          <p:cNvSpPr/>
          <p:nvPr/>
        </p:nvSpPr>
        <p:spPr>
          <a:xfrm>
            <a:off x="6069013" y="4745038"/>
            <a:ext cx="762000" cy="263525"/>
          </a:xfrm>
          <a:prstGeom prst="rect">
            <a:avLst/>
          </a:prstGeom>
          <a:solidFill>
            <a:srgbClr val="8FFF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es-ES" sz="1200" dirty="0">
                <a:solidFill>
                  <a:schemeClr val="tx1"/>
                </a:solidFill>
              </a:rPr>
              <a:t>Alicia</a:t>
            </a:r>
            <a:endParaRPr lang="es-ES_tradnl" sz="1200" dirty="0">
              <a:solidFill>
                <a:schemeClr val="tx1"/>
              </a:solidFill>
            </a:endParaRPr>
          </a:p>
        </p:txBody>
      </p:sp>
      <p:sp>
        <p:nvSpPr>
          <p:cNvPr id="131" name="8 Rectángulo">
            <a:extLst>
              <a:ext uri="{FF2B5EF4-FFF2-40B4-BE49-F238E27FC236}">
                <a16:creationId xmlns:a16="http://schemas.microsoft.com/office/drawing/2014/main" id="{9786BB52-93DD-4203-9A42-41B6C4E9F0E6}"/>
              </a:ext>
            </a:extLst>
          </p:cNvPr>
          <p:cNvSpPr/>
          <p:nvPr/>
        </p:nvSpPr>
        <p:spPr>
          <a:xfrm>
            <a:off x="6070600" y="5006975"/>
            <a:ext cx="762000" cy="263525"/>
          </a:xfrm>
          <a:prstGeom prst="rect">
            <a:avLst/>
          </a:prstGeom>
          <a:solidFill>
            <a:srgbClr val="8FFFA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_tradnl" sz="1200" dirty="0">
              <a:solidFill>
                <a:schemeClr val="tx1"/>
              </a:solidFill>
            </a:endParaRPr>
          </a:p>
        </p:txBody>
      </p:sp>
      <p:cxnSp>
        <p:nvCxnSpPr>
          <p:cNvPr id="132" name="6 Conector recto de flecha">
            <a:extLst>
              <a:ext uri="{FF2B5EF4-FFF2-40B4-BE49-F238E27FC236}">
                <a16:creationId xmlns:a16="http://schemas.microsoft.com/office/drawing/2014/main" id="{AB019E14-04F6-429B-A790-4089805BE39C}"/>
              </a:ext>
            </a:extLst>
          </p:cNvPr>
          <p:cNvCxnSpPr>
            <a:cxnSpLocks/>
          </p:cNvCxnSpPr>
          <p:nvPr/>
        </p:nvCxnSpPr>
        <p:spPr>
          <a:xfrm>
            <a:off x="6373813" y="4268788"/>
            <a:ext cx="0" cy="381000"/>
          </a:xfrm>
          <a:prstGeom prst="straightConnector1">
            <a:avLst/>
          </a:prstGeom>
          <a:ln w="25400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19 Conector recto de flecha">
            <a:extLst>
              <a:ext uri="{FF2B5EF4-FFF2-40B4-BE49-F238E27FC236}">
                <a16:creationId xmlns:a16="http://schemas.microsoft.com/office/drawing/2014/main" id="{EE8D2677-8241-4BDC-9846-0CF6D3207C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6078538" y="5484812"/>
            <a:ext cx="882650" cy="206375"/>
          </a:xfrm>
          <a:prstGeom prst="bentConnector2">
            <a:avLst/>
          </a:prstGeom>
          <a:ln w="25400">
            <a:solidFill>
              <a:schemeClr val="tx1"/>
            </a:solidFill>
            <a:headEnd type="oval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CuadroTexto 5">
            <a:extLst>
              <a:ext uri="{FF2B5EF4-FFF2-40B4-BE49-F238E27FC236}">
                <a16:creationId xmlns:a16="http://schemas.microsoft.com/office/drawing/2014/main" id="{3FC7A1CB-206B-403C-A0EF-E82F24359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3963" y="1189038"/>
            <a:ext cx="2730500" cy="461962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dirty="0" err="1">
                <a:solidFill>
                  <a:srgbClr val="000000"/>
                </a:solidFill>
              </a:rPr>
              <a:t>List</a:t>
            </a:r>
            <a:r>
              <a:rPr lang="es-ES" dirty="0">
                <a:solidFill>
                  <a:srgbClr val="000000"/>
                </a:solidFill>
              </a:rPr>
              <a:t>&lt;</a:t>
            </a:r>
            <a:r>
              <a:rPr lang="es-ES" dirty="0" err="1">
                <a:solidFill>
                  <a:srgbClr val="000000"/>
                </a:solidFill>
              </a:rPr>
              <a:t>Cuac</a:t>
            </a:r>
            <a:r>
              <a:rPr lang="es-ES" dirty="0">
                <a:solidFill>
                  <a:srgbClr val="000000"/>
                </a:solidFill>
              </a:rPr>
              <a:t>&gt; T[M];</a:t>
            </a:r>
            <a:endParaRPr lang="es-ES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138" name="CuadroTexto 5">
            <a:extLst>
              <a:ext uri="{FF2B5EF4-FFF2-40B4-BE49-F238E27FC236}">
                <a16:creationId xmlns:a16="http://schemas.microsoft.com/office/drawing/2014/main" id="{A79151F6-FEB7-4E0E-9F23-8AA0D1ACAC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9288" y="3673475"/>
            <a:ext cx="2105025" cy="169227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sz="2200" dirty="0" err="1">
                <a:solidFill>
                  <a:srgbClr val="000000"/>
                </a:solidFill>
              </a:rPr>
              <a:t>List</a:t>
            </a:r>
            <a:r>
              <a:rPr lang="es-ES" sz="2200" dirty="0">
                <a:solidFill>
                  <a:srgbClr val="000000"/>
                </a:solidFill>
              </a:rPr>
              <a:t>&lt;Par&gt; T[M];</a:t>
            </a:r>
          </a:p>
          <a:p>
            <a:pPr eaLnBrk="1" hangingPunct="1">
              <a:defRPr/>
            </a:pPr>
            <a:r>
              <a:rPr lang="es-ES" sz="2000" dirty="0" err="1">
                <a:solidFill>
                  <a:srgbClr val="000000"/>
                </a:solidFill>
              </a:rPr>
              <a:t>class</a:t>
            </a:r>
            <a:r>
              <a:rPr lang="es-ES" sz="2000" dirty="0">
                <a:solidFill>
                  <a:srgbClr val="000000"/>
                </a:solidFill>
              </a:rPr>
              <a:t> Par {</a:t>
            </a:r>
          </a:p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   </a:t>
            </a:r>
            <a:r>
              <a:rPr lang="es-ES" sz="2000" dirty="0" err="1">
                <a:solidFill>
                  <a:srgbClr val="000000"/>
                </a:solidFill>
              </a:rPr>
              <a:t>string</a:t>
            </a:r>
            <a:r>
              <a:rPr lang="es-ES" sz="2000" dirty="0">
                <a:solidFill>
                  <a:srgbClr val="000000"/>
                </a:solidFill>
              </a:rPr>
              <a:t> nombre;</a:t>
            </a:r>
          </a:p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   </a:t>
            </a:r>
            <a:r>
              <a:rPr lang="es-ES" sz="2000" dirty="0" err="1">
                <a:solidFill>
                  <a:srgbClr val="000000"/>
                </a:solidFill>
              </a:rPr>
              <a:t>list</a:t>
            </a:r>
            <a:r>
              <a:rPr lang="es-ES" sz="2000" dirty="0">
                <a:solidFill>
                  <a:srgbClr val="000000"/>
                </a:solidFill>
              </a:rPr>
              <a:t>&lt;</a:t>
            </a:r>
            <a:r>
              <a:rPr lang="es-ES" sz="2000" dirty="0" err="1">
                <a:solidFill>
                  <a:srgbClr val="000000"/>
                </a:solidFill>
              </a:rPr>
              <a:t>Cuac</a:t>
            </a:r>
            <a:r>
              <a:rPr lang="es-ES" sz="2000" dirty="0">
                <a:solidFill>
                  <a:srgbClr val="000000"/>
                </a:solidFill>
              </a:rPr>
              <a:t>&gt; l;</a:t>
            </a:r>
          </a:p>
          <a:p>
            <a:pPr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};</a:t>
            </a:r>
            <a:endParaRPr lang="es-ES" sz="2000" dirty="0">
              <a:solidFill>
                <a:srgbClr val="000000"/>
              </a:solidFill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5 Grupo">
            <a:extLst>
              <a:ext uri="{FF2B5EF4-FFF2-40B4-BE49-F238E27FC236}">
                <a16:creationId xmlns:a16="http://schemas.microsoft.com/office/drawing/2014/main" id="{EE9C45AB-45F9-2F56-C0F1-CCEACB2CECAF}"/>
              </a:ext>
            </a:extLst>
          </p:cNvPr>
          <p:cNvGrpSpPr>
            <a:grpSpLocks/>
          </p:cNvGrpSpPr>
          <p:nvPr/>
        </p:nvGrpSpPr>
        <p:grpSpPr bwMode="auto">
          <a:xfrm>
            <a:off x="2386013" y="3148013"/>
            <a:ext cx="4011612" cy="2265362"/>
            <a:chOff x="2435772" y="3314700"/>
            <a:chExt cx="762000" cy="685800"/>
          </a:xfrm>
        </p:grpSpPr>
        <p:sp>
          <p:nvSpPr>
            <p:cNvPr id="7" name="6 Elipse">
              <a:extLst>
                <a:ext uri="{FF2B5EF4-FFF2-40B4-BE49-F238E27FC236}">
                  <a16:creationId xmlns:a16="http://schemas.microsoft.com/office/drawing/2014/main" id="{FF92E929-882E-44F0-96A2-2E8355A71820}"/>
                </a:ext>
              </a:extLst>
            </p:cNvPr>
            <p:cNvSpPr/>
            <p:nvPr/>
          </p:nvSpPr>
          <p:spPr>
            <a:xfrm>
              <a:off x="2435772" y="3314700"/>
              <a:ext cx="762000" cy="685800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  <p:sp>
          <p:nvSpPr>
            <p:cNvPr id="8" name="7 Rectángulo">
              <a:extLst>
                <a:ext uri="{FF2B5EF4-FFF2-40B4-BE49-F238E27FC236}">
                  <a16:creationId xmlns:a16="http://schemas.microsoft.com/office/drawing/2014/main" id="{E9381D8E-C75E-498D-90E3-BCA09827AC2A}"/>
                </a:ext>
              </a:extLst>
            </p:cNvPr>
            <p:cNvSpPr/>
            <p:nvPr/>
          </p:nvSpPr>
          <p:spPr>
            <a:xfrm>
              <a:off x="2549755" y="3581907"/>
              <a:ext cx="534033" cy="15138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s-ES"/>
            </a:p>
          </p:txBody>
        </p:sp>
      </p:grpSp>
      <p:sp>
        <p:nvSpPr>
          <p:cNvPr id="24579" name="Título 1">
            <a:extLst>
              <a:ext uri="{FF2B5EF4-FFF2-40B4-BE49-F238E27FC236}">
                <a16:creationId xmlns:a16="http://schemas.microsoft.com/office/drawing/2014/main" id="{B90A7A23-E482-971A-005F-CA99420883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7543800" cy="685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" altLang="es-ES" sz="3200">
                <a:ea typeface="ＭＳ Ｐゴシック" panose="020B0600070205080204" pitchFamily="34" charset="-128"/>
              </a:rPr>
              <a:t>200 – Tablas de Dispersión de Cuacs</a:t>
            </a:r>
          </a:p>
        </p:txBody>
      </p:sp>
      <p:sp>
        <p:nvSpPr>
          <p:cNvPr id="24580" name="Marcador de número de diapositiva 3">
            <a:extLst>
              <a:ext uri="{FF2B5EF4-FFF2-40B4-BE49-F238E27FC236}">
                <a16:creationId xmlns:a16="http://schemas.microsoft.com/office/drawing/2014/main" id="{DF746C1E-29D2-5E3F-2279-86A6B67BA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F869AEE-126C-4A39-8E79-03E7E76B26AE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s-ES" altLang="es-ES" sz="1000"/>
          </a:p>
        </p:txBody>
      </p:sp>
      <p:sp>
        <p:nvSpPr>
          <p:cNvPr id="2" name="1 Rectángulo">
            <a:extLst>
              <a:ext uri="{FF2B5EF4-FFF2-40B4-BE49-F238E27FC236}">
                <a16:creationId xmlns:a16="http://schemas.microsoft.com/office/drawing/2014/main" id="{B06E6D8B-9B6D-49DA-8E6A-630D3DC3CD1C}"/>
              </a:ext>
            </a:extLst>
          </p:cNvPr>
          <p:cNvSpPr/>
          <p:nvPr/>
        </p:nvSpPr>
        <p:spPr>
          <a:xfrm>
            <a:off x="7696200" y="609600"/>
            <a:ext cx="914400" cy="137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24582" name="Marcador de contenido 2">
            <a:extLst>
              <a:ext uri="{FF2B5EF4-FFF2-40B4-BE49-F238E27FC236}">
                <a16:creationId xmlns:a16="http://schemas.microsoft.com/office/drawing/2014/main" id="{3DCF5A96-AF85-D24A-EE4C-9736A10EAE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686800" cy="5638800"/>
          </a:xfrm>
          <a:solidFill>
            <a:schemeClr val="bg1">
              <a:alpha val="87057"/>
            </a:schemeClr>
          </a:solidFill>
        </p:spPr>
        <p:txBody>
          <a:bodyPr/>
          <a:lstStyle/>
          <a:p>
            <a:r>
              <a:rPr lang="es-ES_tradnl" altLang="es-ES" sz="2800">
                <a:ea typeface="ＭＳ Ｐゴシック" panose="020B0600070205080204" pitchFamily="34" charset="-128"/>
              </a:rPr>
              <a:t>Recordar las propiedades de una buena función:</a:t>
            </a:r>
          </a:p>
          <a:p>
            <a:pPr lvl="1">
              <a:spcBef>
                <a:spcPts val="400"/>
              </a:spcBef>
            </a:pPr>
            <a:r>
              <a:rPr lang="es-ES_tradnl" altLang="es-ES" sz="2400">
                <a:ea typeface="ＭＳ Ｐゴシック" panose="020B0600070205080204" pitchFamily="34" charset="-128"/>
              </a:rPr>
              <a:t>Que produzca un </a:t>
            </a:r>
            <a:r>
              <a:rPr lang="es-ES_tradnl" altLang="es-ES" sz="2400" b="1">
                <a:ea typeface="ＭＳ Ｐゴシック" panose="020B0600070205080204" pitchFamily="34" charset="-128"/>
              </a:rPr>
              <a:t>reparto lo más uniforme posible </a:t>
            </a:r>
            <a:r>
              <a:rPr lang="es-ES_tradnl" altLang="es-ES" sz="2400">
                <a:ea typeface="ＭＳ Ｐゴシック" panose="020B0600070205080204" pitchFamily="34" charset="-128"/>
              </a:rPr>
              <a:t>de los valores que produce (rango amplio de valores ≠).</a:t>
            </a:r>
          </a:p>
          <a:p>
            <a:pPr lvl="1">
              <a:spcBef>
                <a:spcPts val="400"/>
              </a:spcBef>
            </a:pPr>
            <a:r>
              <a:rPr lang="es-ES_tradnl" altLang="es-ES" sz="2400">
                <a:ea typeface="ＭＳ Ｐゴシック" panose="020B0600070205080204" pitchFamily="34" charset="-128"/>
              </a:rPr>
              <a:t>Que se pueda </a:t>
            </a:r>
            <a:r>
              <a:rPr lang="es-ES_tradnl" altLang="es-ES" sz="2400" b="1">
                <a:ea typeface="ＭＳ Ｐゴシック" panose="020B0600070205080204" pitchFamily="34" charset="-128"/>
              </a:rPr>
              <a:t>calcular rápidamente</a:t>
            </a:r>
            <a:r>
              <a:rPr lang="es-ES_tradnl" altLang="es-ES" sz="2400">
                <a:ea typeface="ＭＳ Ｐゴシック" panose="020B0600070205080204" pitchFamily="34" charset="-128"/>
              </a:rPr>
              <a:t>.</a:t>
            </a:r>
          </a:p>
          <a:p>
            <a:r>
              <a:rPr lang="es-ES_tradnl" altLang="es-ES" sz="2600">
                <a:ea typeface="ＭＳ Ｐゴシック" panose="020B0600070205080204" pitchFamily="34" charset="-128"/>
              </a:rPr>
              <a:t>P.ej.: suma posicional, extracción, hash iterativos, etc.</a:t>
            </a:r>
          </a:p>
          <a:p>
            <a:r>
              <a:rPr lang="es-ES_tradnl" altLang="es-ES" sz="2800">
                <a:ea typeface="ＭＳ Ｐゴシック" panose="020B0600070205080204" pitchFamily="34" charset="-128"/>
              </a:rPr>
              <a:t>¡</a:t>
            </a:r>
            <a:r>
              <a:rPr lang="es-ES_tradnl" altLang="es-ES" sz="2800" b="1">
                <a:ea typeface="ＭＳ Ｐゴシック" panose="020B0600070205080204" pitchFamily="34" charset="-128"/>
              </a:rPr>
              <a:t>Prohibido</a:t>
            </a:r>
            <a:r>
              <a:rPr lang="es-ES_tradnl" altLang="es-ES" sz="2800">
                <a:ea typeface="ＭＳ Ｐゴシック" panose="020B0600070205080204" pitchFamily="34" charset="-128"/>
              </a:rPr>
              <a:t> usar las siguientes!</a:t>
            </a:r>
          </a:p>
          <a:p>
            <a:pPr lvl="1">
              <a:spcBef>
                <a:spcPts val="300"/>
              </a:spcBef>
            </a:pPr>
            <a:r>
              <a:rPr lang="es-ES_tradnl" altLang="es-ES" sz="2400">
                <a:ea typeface="ＭＳ Ｐゴシック" panose="020B0600070205080204" pitchFamily="34" charset="-128"/>
              </a:rPr>
              <a:t>Sumar los códigos ASCII → Produce pocos valores ≠.</a:t>
            </a:r>
          </a:p>
          <a:p>
            <a:pPr lvl="1">
              <a:spcBef>
                <a:spcPts val="300"/>
              </a:spcBef>
            </a:pPr>
            <a:r>
              <a:rPr lang="es-ES_tradnl" altLang="es-ES" sz="2400">
                <a:ea typeface="ＭＳ Ｐゴシック" panose="020B0600070205080204" pitchFamily="34" charset="-128"/>
              </a:rPr>
              <a:t>Multiplicar los ASCII → No produce números primos.</a:t>
            </a:r>
          </a:p>
          <a:p>
            <a:pPr lvl="1">
              <a:spcBef>
                <a:spcPts val="300"/>
              </a:spcBef>
            </a:pPr>
            <a:r>
              <a:rPr lang="es-ES_tradnl" altLang="es-ES" sz="2400">
                <a:ea typeface="ＭＳ Ｐゴシック" panose="020B0600070205080204" pitchFamily="34" charset="-128"/>
              </a:rPr>
              <a:t>Usar la primera letra como un índice (A=0, B=1, etc.) → Muy mal, genera poquísimos valores y mal repartidos.</a:t>
            </a:r>
          </a:p>
          <a:p>
            <a:r>
              <a:rPr lang="es-ES_tradnl" altLang="es-ES" sz="2400">
                <a:ea typeface="ＭＳ Ｐゴシック" panose="020B0600070205080204" pitchFamily="34" charset="-128"/>
              </a:rPr>
              <a:t>Cuidado con los </a:t>
            </a:r>
            <a:r>
              <a:rPr lang="es-ES_tradnl" altLang="es-ES" sz="2400" b="1">
                <a:ea typeface="ＭＳ Ｐゴシック" panose="020B0600070205080204" pitchFamily="34" charset="-128"/>
              </a:rPr>
              <a:t>valores negativos</a:t>
            </a:r>
            <a:r>
              <a:rPr lang="es-ES_tradnl" altLang="es-ES" sz="2400">
                <a:ea typeface="ＭＳ Ｐゴシック" panose="020B0600070205080204" pitchFamily="34" charset="-128"/>
              </a:rPr>
              <a:t>: los UTF (0xC3, 0xA1, 0x81, etc.) si se toman como char son valores negativos.</a:t>
            </a:r>
          </a:p>
          <a:p>
            <a:r>
              <a:rPr lang="es-ES_tradnl" altLang="es-ES" sz="2400">
                <a:ea typeface="ＭＳ Ｐゴシック" panose="020B0600070205080204" pitchFamily="34" charset="-128"/>
              </a:rPr>
              <a:t>El negativo también puede aparecer si se produce un desbordamiento (sumar o multiplicar valores grandes).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ítulo 1">
            <a:extLst>
              <a:ext uri="{FF2B5EF4-FFF2-40B4-BE49-F238E27FC236}">
                <a16:creationId xmlns:a16="http://schemas.microsoft.com/office/drawing/2014/main" id="{74281811-2484-1C65-3531-70FC5A7230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92212"/>
          </a:xfrm>
        </p:spPr>
        <p:txBody>
          <a:bodyPr/>
          <a:lstStyle/>
          <a:p>
            <a:r>
              <a:rPr lang="es-ES" altLang="es-ES" sz="3600">
                <a:ea typeface="ＭＳ Ｐゴシック" panose="020B0600070205080204" pitchFamily="34" charset="-128"/>
              </a:rPr>
              <a:t>200 – Tablas de Dispersión de Cuacs</a:t>
            </a:r>
          </a:p>
        </p:txBody>
      </p:sp>
      <p:sp>
        <p:nvSpPr>
          <p:cNvPr id="25603" name="Marcador de número de diapositiva 3">
            <a:extLst>
              <a:ext uri="{FF2B5EF4-FFF2-40B4-BE49-F238E27FC236}">
                <a16:creationId xmlns:a16="http://schemas.microsoft.com/office/drawing/2014/main" id="{0C140380-C86C-8B67-B3B3-B510583A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B0C028A-496C-4375-B117-80BADC96BADD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s-ES" altLang="es-ES" sz="1000"/>
          </a:p>
        </p:txBody>
      </p:sp>
      <p:sp>
        <p:nvSpPr>
          <p:cNvPr id="2" name="1 Rectángulo">
            <a:extLst>
              <a:ext uri="{FF2B5EF4-FFF2-40B4-BE49-F238E27FC236}">
                <a16:creationId xmlns:a16="http://schemas.microsoft.com/office/drawing/2014/main" id="{27611C69-B748-47C7-BD95-86CF9E5DB73C}"/>
              </a:ext>
            </a:extLst>
          </p:cNvPr>
          <p:cNvSpPr/>
          <p:nvPr/>
        </p:nvSpPr>
        <p:spPr>
          <a:xfrm>
            <a:off x="7924800" y="1314450"/>
            <a:ext cx="7620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18435" name="Marcador de contenido 2">
            <a:extLst>
              <a:ext uri="{FF2B5EF4-FFF2-40B4-BE49-F238E27FC236}">
                <a16:creationId xmlns:a16="http://schemas.microsoft.com/office/drawing/2014/main" id="{6344DFCA-085E-431E-B92B-6AFC54430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314450"/>
            <a:ext cx="8686800" cy="5238750"/>
          </a:xfrm>
        </p:spPr>
        <p:txBody>
          <a:bodyPr/>
          <a:lstStyle/>
          <a:p>
            <a:pPr>
              <a:defRPr/>
            </a:pPr>
            <a:r>
              <a:rPr lang="es-ES_tradnl" altLang="es-ES" sz="2800" b="1" dirty="0">
                <a:ea typeface="ＭＳ Ｐゴシック" pitchFamily="34" charset="-128"/>
              </a:rPr>
              <a:t>Probar distintas funciones de dispersión</a:t>
            </a:r>
            <a:r>
              <a:rPr lang="es-ES_tradnl" altLang="es-ES" sz="2800" dirty="0">
                <a:ea typeface="ＭＳ Ｐゴシック" pitchFamily="34" charset="-128"/>
              </a:rPr>
              <a:t> y analizar el tiempo de cada una: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s-ES_tradnl" altLang="es-ES" sz="2400" dirty="0">
                <a:latin typeface="Lucida Console" pitchFamily="49" charset="0"/>
                <a:ea typeface="ＭＳ Ｐゴシック" pitchFamily="34" charset="-128"/>
              </a:rPr>
              <a:t>&gt;&gt; time ./</a:t>
            </a:r>
            <a:r>
              <a:rPr lang="es-ES_tradnl" altLang="es-ES" sz="2400" dirty="0" err="1">
                <a:latin typeface="Lucida Console" pitchFamily="49" charset="0"/>
                <a:ea typeface="ＭＳ Ｐゴシック" pitchFamily="34" charset="-128"/>
              </a:rPr>
              <a:t>a.out</a:t>
            </a:r>
            <a:r>
              <a:rPr lang="es-ES_tradnl" altLang="es-ES" sz="2400" dirty="0">
                <a:latin typeface="Lucida Console" pitchFamily="49" charset="0"/>
                <a:ea typeface="ＭＳ Ｐゴシック" pitchFamily="34" charset="-128"/>
              </a:rPr>
              <a:t> &lt; 200a.in &gt; salida</a:t>
            </a:r>
          </a:p>
          <a:p>
            <a:pPr>
              <a:defRPr/>
            </a:pPr>
            <a:r>
              <a:rPr lang="es-ES_tradnl" altLang="es-ES" sz="2800" dirty="0">
                <a:ea typeface="ＭＳ Ｐゴシック" pitchFamily="34" charset="-128"/>
              </a:rPr>
              <a:t>Empezar con una versión sencilla (tamaño fijo de la tabla) y después implementar reestructuración.</a:t>
            </a:r>
          </a:p>
          <a:p>
            <a:pPr>
              <a:defRPr/>
            </a:pPr>
            <a:r>
              <a:rPr lang="es-ES_tradnl" altLang="es-ES" sz="2800" dirty="0">
                <a:ea typeface="ＭＳ Ｐゴシック" pitchFamily="34" charset="-128"/>
              </a:rPr>
              <a:t>¿Tamaño de la tabla? No sabemos a priori el número de elementos almacenados. Pero los casos de prueba nos dan una idea de los tamaños que tendrán, como mínimo.</a:t>
            </a:r>
          </a:p>
          <a:p>
            <a:pPr>
              <a:defRPr/>
            </a:pPr>
            <a:r>
              <a:rPr lang="es-ES_tradnl" altLang="es-ES" sz="2800" dirty="0">
                <a:ea typeface="ＭＳ Ｐゴシック" pitchFamily="34" charset="-128"/>
              </a:rPr>
              <a:t>Recordar: si se usa memoria dinámica (*) hay que liberar la memoria en el destructor.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5 Marcador de número de diapositiva">
            <a:extLst>
              <a:ext uri="{FF2B5EF4-FFF2-40B4-BE49-F238E27FC236}">
                <a16:creationId xmlns:a16="http://schemas.microsoft.com/office/drawing/2014/main" id="{4C3452DF-FE3F-AFD7-A17B-2EA4642A9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6500E87-B218-4D5F-8FDF-BA256AA66D89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s-ES" altLang="es-ES" sz="100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598A75A8-02D7-6B7E-3CE0-7DC7CB2E6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altLang="es-ES">
                <a:ea typeface="ＭＳ Ｐゴシック" panose="020B0600070205080204" pitchFamily="34" charset="-128"/>
              </a:rPr>
              <a:t>Introducción a C++</a:t>
            </a: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AC991611-E4CA-1A8F-63C1-E2D7AC4822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7848600" cy="4191000"/>
          </a:xfrm>
        </p:spPr>
        <p:txBody>
          <a:bodyPr/>
          <a:lstStyle/>
          <a:p>
            <a:pPr marL="0" indent="0" algn="ctr" eaLnBrk="1" hangingPunct="1">
              <a:buFont typeface="Wingdings" panose="05000000000000000000" pitchFamily="2" charset="2"/>
              <a:buNone/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Videotutorial 8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s-ES" altLang="es-ES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El puntero </a:t>
            </a:r>
            <a:r>
              <a:rPr lang="es-ES" altLang="es-ES" dirty="0" err="1">
                <a:ea typeface="ＭＳ Ｐゴシック" panose="020B0600070205080204" pitchFamily="34" charset="-128"/>
              </a:rPr>
              <a:t>this</a:t>
            </a:r>
            <a:endParaRPr lang="es-ES" altLang="es-ES" dirty="0">
              <a:ea typeface="ＭＳ Ｐゴシック" panose="020B0600070205080204" pitchFamily="34" charset="-128"/>
            </a:endParaRPr>
          </a:p>
          <a:p>
            <a:pPr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Clases amigas</a:t>
            </a:r>
          </a:p>
          <a:p>
            <a:pPr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Declaración adelantada de una clase</a:t>
            </a:r>
          </a:p>
          <a:p>
            <a:pPr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Clases internas</a:t>
            </a:r>
          </a:p>
          <a:p>
            <a:pPr eaLnBrk="1" hangingPunct="1">
              <a:defRPr/>
            </a:pPr>
            <a:r>
              <a:rPr lang="es-ES" altLang="es-ES" dirty="0">
                <a:ea typeface="ＭＳ Ｐゴシック" panose="020B0600070205080204" pitchFamily="34" charset="-128"/>
              </a:rPr>
              <a:t>Redefinición de operadores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5 Marcador de número de diapositiva">
            <a:extLst>
              <a:ext uri="{FF2B5EF4-FFF2-40B4-BE49-F238E27FC236}">
                <a16:creationId xmlns:a16="http://schemas.microsoft.com/office/drawing/2014/main" id="{DB65FC92-9916-6423-B3C0-EE36067B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343FA6-57D8-46BE-AAF3-AFAF24AD0B7D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s-ES" altLang="es-ES" sz="10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071D4747-C70C-1A18-CAB8-8CF426A704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El puntero this</a:t>
            </a:r>
          </a:p>
        </p:txBody>
      </p:sp>
      <p:sp>
        <p:nvSpPr>
          <p:cNvPr id="6148" name="1 Rectángulo">
            <a:extLst>
              <a:ext uri="{FF2B5EF4-FFF2-40B4-BE49-F238E27FC236}">
                <a16:creationId xmlns:a16="http://schemas.microsoft.com/office/drawing/2014/main" id="{3484A7B7-F6B2-78A8-EFCA-E09068D3D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54250"/>
            <a:ext cx="4267200" cy="2406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" sz="1600">
                <a:latin typeface="Lucida Sans Typewriter" panose="020B0509030504030204" pitchFamily="49" charset="0"/>
              </a:rPr>
              <a:t>class Persona	</a:t>
            </a:r>
            <a:endParaRPr lang="es-ES" altLang="es-ES" sz="16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" sz="1600">
                <a:latin typeface="Lucida Sans Typewriter" panose="020B0509030504030204" pitchFamily="49" charset="0"/>
              </a:rPr>
              <a:t>{</a:t>
            </a:r>
            <a:endParaRPr lang="es-ES" altLang="es-ES" sz="16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" sz="1600">
                <a:latin typeface="Lucida Sans Typewriter" panose="020B0509030504030204" pitchFamily="49" charset="0"/>
              </a:rPr>
              <a:t>  string nombre;</a:t>
            </a:r>
            <a:endParaRPr lang="es-ES" altLang="es-ES" sz="16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" sz="1600">
                <a:latin typeface="Lucida Sans Typewriter" panose="020B0509030504030204" pitchFamily="49" charset="0"/>
              </a:rPr>
              <a:t>  long dni, telefono;</a:t>
            </a:r>
            <a:endParaRPr lang="es-ES" altLang="es-ES" sz="16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s-ES" sz="1600">
                <a:latin typeface="Lucida Sans Typewriter" panose="020B0509030504030204" pitchFamily="49" charset="0"/>
              </a:rPr>
              <a:t>  void leer (void);</a:t>
            </a:r>
            <a:endParaRPr lang="es-ES" altLang="es-ES" sz="16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s-ES" sz="1600">
                <a:latin typeface="Lucida Sans Typewriter" panose="020B0509030504030204" pitchFamily="49" charset="0"/>
              </a:rPr>
              <a:t>  </a:t>
            </a:r>
            <a:r>
              <a:rPr lang="es-ES_tradnl" altLang="es-ES" sz="1600">
                <a:latin typeface="Lucida Sans Typewriter" panose="020B0509030504030204" pitchFamily="49" charset="0"/>
              </a:rPr>
              <a:t>void escribir (void);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" sz="1600">
                <a:latin typeface="Lucida Sans Typewriter" panose="020B0509030504030204" pitchFamily="49" charset="0"/>
              </a:rPr>
              <a:t>  void setNombre (string nombre);</a:t>
            </a:r>
            <a:endParaRPr lang="es-ES" altLang="es-ES" sz="16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" sz="1600">
                <a:latin typeface="Lucida Sans Typewriter" panose="020B0509030504030204" pitchFamily="49" charset="0"/>
              </a:rPr>
              <a:t>};</a:t>
            </a:r>
            <a:endParaRPr lang="es-ES" altLang="es-ES" sz="1600">
              <a:latin typeface="Lucida Sans Typewriter" panose="020B0509030504030204" pitchFamily="49" charset="0"/>
            </a:endParaRPr>
          </a:p>
        </p:txBody>
      </p:sp>
      <p:sp>
        <p:nvSpPr>
          <p:cNvPr id="6149" name="1 Rectángulo">
            <a:extLst>
              <a:ext uri="{FF2B5EF4-FFF2-40B4-BE49-F238E27FC236}">
                <a16:creationId xmlns:a16="http://schemas.microsoft.com/office/drawing/2014/main" id="{C96972D7-1500-2F66-063D-7782DA1D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788" y="2254250"/>
            <a:ext cx="4545012" cy="2111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63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s-ES" sz="1600">
                <a:latin typeface="Lucida Sans Typewriter" panose="020B0509030504030204" pitchFamily="49" charset="0"/>
              </a:rPr>
              <a:t>void Persona::leer (void)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s-ES" sz="1600">
                <a:latin typeface="Lucida Sans Typewriter" panose="020B0509030504030204" pitchFamily="49" charset="0"/>
              </a:rPr>
              <a:t>    cin &gt;&gt; this-&gt;nombre;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s-ES" sz="1600">
                <a:latin typeface="Lucida Sans Typewriter" panose="020B0509030504030204" pitchFamily="49" charset="0"/>
              </a:rPr>
              <a:t>}</a:t>
            </a:r>
            <a:endParaRPr lang="es-ES" altLang="es-ES" sz="1600">
              <a:latin typeface="Lucida Sans Typewriter" panose="020B0509030504030204" pitchFamily="49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" sz="1600">
                <a:latin typeface="Lucida Sans Typewriter" panose="020B0509030504030204" pitchFamily="49" charset="0"/>
              </a:rPr>
              <a:t>void Persona::setNombre (string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" sz="1600">
                <a:latin typeface="Lucida Sans Typewriter" panose="020B0509030504030204" pitchFamily="49" charset="0"/>
              </a:rPr>
              <a:t>                          nombre) {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" sz="1600">
                <a:latin typeface="Lucida Sans Typewriter" panose="020B0509030504030204" pitchFamily="49" charset="0"/>
              </a:rPr>
              <a:t>   this-&gt;nombre= nombre;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s-ES_tradnl" altLang="es-ES" sz="1600">
                <a:latin typeface="Lucida Sans Typewriter" panose="020B0509030504030204" pitchFamily="49" charset="0"/>
              </a:rPr>
              <a:t>}</a:t>
            </a:r>
            <a:endParaRPr lang="es-ES" altLang="es-ES" sz="1600">
              <a:latin typeface="Lucida Sans Typewriter" panose="020B0509030504030204" pitchFamily="49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C1F600C-8802-6984-3D98-A0D4F0DD8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" y="4845050"/>
            <a:ext cx="8645525" cy="178435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ＭＳ Ｐゴシック" charset="0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s-ES" altLang="es-ES" sz="2800" kern="0" dirty="0">
                <a:ea typeface="ＭＳ Ｐゴシック" pitchFamily="34" charset="-128"/>
              </a:rPr>
              <a:t>En la mayoría de los casos se debe evitar el uso de </a:t>
            </a:r>
            <a:r>
              <a:rPr lang="es-ES" altLang="es-ES" sz="2800" kern="0" dirty="0" err="1">
                <a:ea typeface="ＭＳ Ｐゴシック" pitchFamily="34" charset="-128"/>
              </a:rPr>
              <a:t>this</a:t>
            </a:r>
            <a:r>
              <a:rPr lang="es-ES" altLang="es-ES" sz="2800" kern="0" dirty="0">
                <a:ea typeface="ＭＳ Ｐゴシック" pitchFamily="34" charset="-128"/>
              </a:rPr>
              <a:t>, puesto que suele ser innecesario.</a:t>
            </a:r>
          </a:p>
          <a:p>
            <a:pPr lvl="1" eaLnBrk="1" hangingPunct="1">
              <a:defRPr/>
            </a:pPr>
            <a:r>
              <a:rPr lang="es-ES" altLang="es-ES" sz="2400" kern="0" dirty="0">
                <a:ea typeface="ＭＳ Ｐゴシック" pitchFamily="34" charset="-128"/>
              </a:rPr>
              <a:t>En lugar de: </a:t>
            </a:r>
            <a:r>
              <a:rPr lang="es-ES" altLang="es-ES" sz="2400" kern="0" dirty="0" err="1">
                <a:ea typeface="ＭＳ Ｐゴシック" pitchFamily="34" charset="-128"/>
              </a:rPr>
              <a:t>this</a:t>
            </a:r>
            <a:r>
              <a:rPr lang="es-ES" altLang="es-ES" sz="2400" kern="0" dirty="0">
                <a:ea typeface="ＭＳ Ｐゴシック" pitchFamily="34" charset="-128"/>
              </a:rPr>
              <a:t>-&gt;nombre, </a:t>
            </a:r>
            <a:r>
              <a:rPr lang="es-ES" altLang="es-ES" sz="2400" kern="0" dirty="0" err="1">
                <a:ea typeface="ＭＳ Ｐゴシック" pitchFamily="34" charset="-128"/>
              </a:rPr>
              <a:t>this</a:t>
            </a:r>
            <a:r>
              <a:rPr lang="es-ES" altLang="es-ES" sz="2400" kern="0" dirty="0">
                <a:ea typeface="ＭＳ Ｐゴシック" pitchFamily="34" charset="-128"/>
              </a:rPr>
              <a:t>-&gt;</a:t>
            </a:r>
            <a:r>
              <a:rPr lang="es-ES" altLang="es-ES" sz="2400" kern="0" dirty="0" err="1">
                <a:ea typeface="ＭＳ Ｐゴシック" pitchFamily="34" charset="-128"/>
              </a:rPr>
              <a:t>dni</a:t>
            </a:r>
            <a:r>
              <a:rPr lang="es-ES" altLang="es-ES" sz="2400" kern="0" dirty="0">
                <a:ea typeface="ＭＳ Ｐゴシック" pitchFamily="34" charset="-128"/>
              </a:rPr>
              <a:t>, </a:t>
            </a:r>
            <a:r>
              <a:rPr lang="es-ES" altLang="es-ES" sz="2400" kern="0" dirty="0" err="1">
                <a:ea typeface="ＭＳ Ｐゴシック" pitchFamily="34" charset="-128"/>
              </a:rPr>
              <a:t>this</a:t>
            </a:r>
            <a:r>
              <a:rPr lang="es-ES" altLang="es-ES" sz="2400" kern="0" dirty="0">
                <a:ea typeface="ＭＳ Ｐゴシック" pitchFamily="34" charset="-128"/>
              </a:rPr>
              <a:t>-&gt;</a:t>
            </a:r>
            <a:r>
              <a:rPr lang="es-ES" altLang="es-ES" sz="2400" kern="0" dirty="0" err="1">
                <a:ea typeface="ＭＳ Ｐゴシック" pitchFamily="34" charset="-128"/>
              </a:rPr>
              <a:t>telefono</a:t>
            </a:r>
            <a:r>
              <a:rPr lang="es-ES" altLang="es-ES" sz="2400" kern="0" dirty="0">
                <a:ea typeface="ＭＳ Ｐゴシック" pitchFamily="34" charset="-128"/>
              </a:rPr>
              <a:t>, simplemente poner: nombre, </a:t>
            </a:r>
            <a:r>
              <a:rPr lang="es-ES" altLang="es-ES" sz="2400" kern="0" dirty="0" err="1">
                <a:ea typeface="ＭＳ Ｐゴシック" pitchFamily="34" charset="-128"/>
              </a:rPr>
              <a:t>dni</a:t>
            </a:r>
            <a:r>
              <a:rPr lang="es-ES" altLang="es-ES" sz="2400" kern="0" dirty="0">
                <a:ea typeface="ＭＳ Ｐゴシック" pitchFamily="34" charset="-128"/>
              </a:rPr>
              <a:t>, </a:t>
            </a:r>
            <a:r>
              <a:rPr lang="es-ES" altLang="es-ES" sz="2400" kern="0" dirty="0" err="1">
                <a:ea typeface="ＭＳ Ｐゴシック" pitchFamily="34" charset="-128"/>
              </a:rPr>
              <a:t>telefono</a:t>
            </a:r>
            <a:r>
              <a:rPr lang="es-ES" altLang="es-ES" sz="2400" kern="0" dirty="0">
                <a:ea typeface="ＭＳ Ｐゴシック" pitchFamily="34" charset="-128"/>
              </a:rPr>
              <a:t>.</a:t>
            </a: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D85296C6-458F-EEDF-2294-87A75D7FA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7088" y="4446588"/>
            <a:ext cx="4316412" cy="430212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200" b="1" dirty="0">
                <a:solidFill>
                  <a:srgbClr val="000000"/>
                </a:solidFill>
              </a:rPr>
              <a:t>Ojo</a:t>
            </a:r>
            <a:r>
              <a:rPr lang="es-ES" sz="2200" dirty="0">
                <a:solidFill>
                  <a:srgbClr val="000000"/>
                </a:solidFill>
              </a:rPr>
              <a:t>: </a:t>
            </a:r>
            <a:r>
              <a:rPr lang="es-ES" sz="2200" dirty="0" err="1">
                <a:solidFill>
                  <a:srgbClr val="000000"/>
                </a:solidFill>
              </a:rPr>
              <a:t>this</a:t>
            </a:r>
            <a:r>
              <a:rPr lang="es-ES" sz="2200" dirty="0">
                <a:solidFill>
                  <a:srgbClr val="000000"/>
                </a:solidFill>
              </a:rPr>
              <a:t> nunca puede ser NULL.</a:t>
            </a:r>
          </a:p>
        </p:txBody>
      </p:sp>
      <p:sp>
        <p:nvSpPr>
          <p:cNvPr id="2" name="1 Rectángulo">
            <a:extLst>
              <a:ext uri="{FF2B5EF4-FFF2-40B4-BE49-F238E27FC236}">
                <a16:creationId xmlns:a16="http://schemas.microsoft.com/office/drawing/2014/main" id="{D481351C-7161-600B-2C12-30B9BF7E97D3}"/>
              </a:ext>
            </a:extLst>
          </p:cNvPr>
          <p:cNvSpPr/>
          <p:nvPr/>
        </p:nvSpPr>
        <p:spPr>
          <a:xfrm>
            <a:off x="7848600" y="1447800"/>
            <a:ext cx="304800" cy="304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s-ES"/>
          </a:p>
        </p:txBody>
      </p:sp>
      <p:sp>
        <p:nvSpPr>
          <p:cNvPr id="6153" name="Rectangle 3">
            <a:extLst>
              <a:ext uri="{FF2B5EF4-FFF2-40B4-BE49-F238E27FC236}">
                <a16:creationId xmlns:a16="http://schemas.microsoft.com/office/drawing/2014/main" id="{BBFEF736-3C1F-EB9B-6814-69D30CC973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06450"/>
            <a:ext cx="8839200" cy="1447800"/>
          </a:xfrm>
        </p:spPr>
        <p:txBody>
          <a:bodyPr/>
          <a:lstStyle/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Similar al </a:t>
            </a:r>
            <a:r>
              <a:rPr lang="es-ES" altLang="es-ES" sz="2800" i="1">
                <a:ea typeface="ＭＳ Ｐゴシック" panose="020B0600070205080204" pitchFamily="34" charset="-128"/>
              </a:rPr>
              <a:t>this</a:t>
            </a:r>
            <a:r>
              <a:rPr lang="es-ES" altLang="es-ES" sz="2800">
                <a:ea typeface="ＭＳ Ｐゴシック" panose="020B0600070205080204" pitchFamily="34" charset="-128"/>
              </a:rPr>
              <a:t> de Java.</a:t>
            </a:r>
          </a:p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Dentro de los métodos de una clase, </a:t>
            </a:r>
            <a:r>
              <a:rPr lang="es-ES" altLang="es-ES" sz="2800" b="1">
                <a:ea typeface="ＭＳ Ｐゴシック" panose="020B0600070205080204" pitchFamily="34" charset="-128"/>
              </a:rPr>
              <a:t>this</a:t>
            </a:r>
            <a:r>
              <a:rPr lang="es-ES" altLang="es-ES" sz="2800">
                <a:ea typeface="ＭＳ Ｐゴシック" panose="020B0600070205080204" pitchFamily="34" charset="-128"/>
              </a:rPr>
              <a:t> es un puntero que apunta al objeto receptor de la llamada.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5 Marcador de número de diapositiva">
            <a:extLst>
              <a:ext uri="{FF2B5EF4-FFF2-40B4-BE49-F238E27FC236}">
                <a16:creationId xmlns:a16="http://schemas.microsoft.com/office/drawing/2014/main" id="{7E082B31-57C1-1B21-7B98-319D3AEA5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566C663-C0A9-4244-893D-4A75AA0D65ED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s-ES" altLang="es-ES" sz="100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87CF28F5-64EB-E452-3144-E3615024CF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Clases amigas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C7AD51E1-5281-B54D-98E6-5FB31ECECF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2882900"/>
          </a:xfrm>
        </p:spPr>
        <p:txBody>
          <a:bodyPr/>
          <a:lstStyle/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Por principio, los miembros públicos de una</a:t>
            </a:r>
            <a:br>
              <a:rPr lang="es-ES" altLang="es-ES" sz="2800">
                <a:ea typeface="ＭＳ Ｐゴシック" panose="020B0600070205080204" pitchFamily="34" charset="-128"/>
              </a:rPr>
            </a:br>
            <a:r>
              <a:rPr lang="es-ES" altLang="es-ES" sz="2800">
                <a:ea typeface="ＭＳ Ｐゴシック" panose="020B0600070205080204" pitchFamily="34" charset="-128"/>
              </a:rPr>
              <a:t>clase deben ser solo los necesarios para los usuarios de la misma.</a:t>
            </a:r>
          </a:p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Todo lo demás debe ser privado.</a:t>
            </a:r>
          </a:p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Pero, en algunos casos, puede interesar que una clase acceda a la representación interna de otra.</a:t>
            </a:r>
          </a:p>
        </p:txBody>
      </p:sp>
      <p:sp>
        <p:nvSpPr>
          <p:cNvPr id="7173" name="1 Rectángulo">
            <a:extLst>
              <a:ext uri="{FF2B5EF4-FFF2-40B4-BE49-F238E27FC236}">
                <a16:creationId xmlns:a16="http://schemas.microsoft.com/office/drawing/2014/main" id="{7D6B1ADD-E83F-AACA-414F-C8F222B9C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797300"/>
            <a:ext cx="4572000" cy="2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class NodoLista	</a:t>
            </a:r>
            <a:endParaRPr lang="es-ES" altLang="es-ES" sz="1800">
              <a:latin typeface="Lucida Sans Typewriter" panose="020B050903050403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{</a:t>
            </a:r>
            <a:endParaRPr lang="es-ES" altLang="es-ES" sz="1800">
              <a:latin typeface="Lucida Sans Typewriter" panose="020B050903050403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  private:</a:t>
            </a: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    string dato;</a:t>
            </a:r>
            <a:endParaRPr lang="es-ES" altLang="es-ES" sz="1800">
              <a:latin typeface="Lucida Sans Typewriter" panose="020B050903050403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    NodoLista *sig;</a:t>
            </a: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  public:</a:t>
            </a: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    NodoLista(string valor="");</a:t>
            </a:r>
            <a:endParaRPr lang="es-ES" altLang="es-ES" sz="1800">
              <a:latin typeface="Lucida Sans Typewriter" panose="020B050903050403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};</a:t>
            </a:r>
            <a:endParaRPr lang="es-ES" altLang="es-ES" sz="1800">
              <a:latin typeface="Lucida Sans Typewriter" panose="020B0509030504030204" pitchFamily="49" charset="0"/>
            </a:endParaRPr>
          </a:p>
        </p:txBody>
      </p:sp>
      <p:sp>
        <p:nvSpPr>
          <p:cNvPr id="7174" name="1 Rectángulo">
            <a:extLst>
              <a:ext uri="{FF2B5EF4-FFF2-40B4-BE49-F238E27FC236}">
                <a16:creationId xmlns:a16="http://schemas.microsoft.com/office/drawing/2014/main" id="{499F9D00-68B0-7BA5-B46B-32ABFAB049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797300"/>
            <a:ext cx="4114800" cy="2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class Lista	</a:t>
            </a:r>
            <a:endParaRPr lang="es-ES" altLang="es-ES" sz="1800">
              <a:latin typeface="Lucida Sans Typewriter" panose="020B050903050403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{</a:t>
            </a:r>
            <a:endParaRPr lang="es-ES" altLang="es-ES" sz="1800">
              <a:latin typeface="Lucida Sans Typewriter" panose="020B050903050403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   private:</a:t>
            </a: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      NodoLista *primero;</a:t>
            </a: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   public:</a:t>
            </a: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      Lista();</a:t>
            </a: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      ~Lista();</a:t>
            </a:r>
            <a:endParaRPr lang="es-ES" altLang="es-ES" sz="1800">
              <a:latin typeface="Lucida Sans Typewriter" panose="020B050903050403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};</a:t>
            </a:r>
            <a:endParaRPr lang="es-ES" altLang="es-ES" sz="1800">
              <a:latin typeface="Lucida Sans Typewriter" panose="020B05090305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5 Marcador de número de diapositiva">
            <a:extLst>
              <a:ext uri="{FF2B5EF4-FFF2-40B4-BE49-F238E27FC236}">
                <a16:creationId xmlns:a16="http://schemas.microsoft.com/office/drawing/2014/main" id="{5EF556F1-8E30-DC42-F0BD-B9254F7A3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1666814-6556-46C1-8060-A0835B6886CF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s-ES" altLang="es-ES" sz="10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3875F828-76A2-6168-9F9C-9B4AD10BC5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8683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Clases amigas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1A0D04E4-77BF-80E2-A2BF-C3B0EFA0E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229600" cy="2514600"/>
          </a:xfrm>
        </p:spPr>
        <p:txBody>
          <a:bodyPr/>
          <a:lstStyle/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El mecanismo de clases amigas permite en</a:t>
            </a:r>
            <a:br>
              <a:rPr lang="es-ES" altLang="es-ES" sz="2800">
                <a:ea typeface="ＭＳ Ｐゴシック" panose="020B0600070205080204" pitchFamily="34" charset="-128"/>
              </a:rPr>
            </a:br>
            <a:r>
              <a:rPr lang="es-ES" altLang="es-ES" sz="2800">
                <a:ea typeface="ＭＳ Ｐゴシック" panose="020B0600070205080204" pitchFamily="34" charset="-128"/>
              </a:rPr>
              <a:t>estos casos </a:t>
            </a:r>
            <a:r>
              <a:rPr lang="es-ES" altLang="es-ES" sz="2800" i="1">
                <a:ea typeface="ＭＳ Ｐゴシック" panose="020B0600070205080204" pitchFamily="34" charset="-128"/>
              </a:rPr>
              <a:t>saltarse</a:t>
            </a:r>
            <a:r>
              <a:rPr lang="es-ES" altLang="es-ES" sz="2800">
                <a:ea typeface="ＭＳ Ｐゴシック" panose="020B0600070205080204" pitchFamily="34" charset="-128"/>
              </a:rPr>
              <a:t> la ocultación de la implementación.</a:t>
            </a:r>
          </a:p>
          <a:p>
            <a:pPr eaLnBrk="1" hangingPunct="1"/>
            <a:r>
              <a:rPr lang="es-ES" altLang="es-ES" sz="2800" b="1">
                <a:ea typeface="ＭＳ Ｐゴシック" panose="020B0600070205080204" pitchFamily="34" charset="-128"/>
              </a:rPr>
              <a:t>Clase amiga</a:t>
            </a:r>
            <a:r>
              <a:rPr lang="es-ES" altLang="es-ES" sz="2800">
                <a:ea typeface="ＭＳ Ｐゴシック" panose="020B0600070205080204" pitchFamily="34" charset="-128"/>
              </a:rPr>
              <a:t>: permite que otra clase concreta acceda a su parte privada.</a:t>
            </a:r>
          </a:p>
        </p:txBody>
      </p:sp>
      <p:sp>
        <p:nvSpPr>
          <p:cNvPr id="8197" name="1 Rectángulo">
            <a:extLst>
              <a:ext uri="{FF2B5EF4-FFF2-40B4-BE49-F238E27FC236}">
                <a16:creationId xmlns:a16="http://schemas.microsoft.com/office/drawing/2014/main" id="{C355EA09-FEAC-3A6E-AF5C-C6BA54CB6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3429000"/>
            <a:ext cx="4800600" cy="302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95250" indent="-293688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class NodoLista	</a:t>
            </a:r>
            <a:endParaRPr lang="es-ES" altLang="es-ES" sz="1800">
              <a:latin typeface="Lucida Sans Typewriter" panose="020B050903050403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{</a:t>
            </a: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 b="1">
                <a:latin typeface="Lucida Sans Typewriter" panose="020B0509030504030204" pitchFamily="49" charset="0"/>
              </a:rPr>
              <a:t>   friend class Lista;</a:t>
            </a:r>
            <a:endParaRPr lang="es-ES" altLang="es-ES" sz="1800" b="1">
              <a:latin typeface="Lucida Sans Typewriter" panose="020B050903050403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   private:</a:t>
            </a: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      string dato;</a:t>
            </a:r>
            <a:endParaRPr lang="es-ES" altLang="es-ES" sz="1800">
              <a:latin typeface="Lucida Sans Typewriter" panose="020B050903050403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      NodoLista *sig;</a:t>
            </a: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   public:</a:t>
            </a: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      NodoLista(string valor="");</a:t>
            </a:r>
            <a:endParaRPr lang="es-ES" altLang="es-ES" sz="1800">
              <a:latin typeface="Lucida Sans Typewriter" panose="020B050903050403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</a:pPr>
            <a:r>
              <a:rPr lang="es-ES_tradnl" altLang="es-ES" sz="1800">
                <a:latin typeface="Lucida Sans Typewriter" panose="020B0509030504030204" pitchFamily="49" charset="0"/>
              </a:rPr>
              <a:t>};</a:t>
            </a:r>
            <a:endParaRPr lang="es-ES" altLang="es-ES" sz="1800">
              <a:latin typeface="Lucida Sans Typewriter" panose="020B0509030504030204" pitchFamily="49" charset="0"/>
            </a:endParaRP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49E16D32-9668-6745-4FFC-D74C696CC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657600"/>
            <a:ext cx="3048000" cy="1446213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200" dirty="0" err="1">
                <a:solidFill>
                  <a:srgbClr val="000000"/>
                </a:solidFill>
              </a:rPr>
              <a:t>NodoLista</a:t>
            </a:r>
            <a:r>
              <a:rPr lang="es-ES" sz="2200" dirty="0">
                <a:solidFill>
                  <a:srgbClr val="000000"/>
                </a:solidFill>
              </a:rPr>
              <a:t> permite que Lista acceda a todos sus miembros (públicos y privados).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5 Marcador de número de diapositiva">
            <a:extLst>
              <a:ext uri="{FF2B5EF4-FFF2-40B4-BE49-F238E27FC236}">
                <a16:creationId xmlns:a16="http://schemas.microsoft.com/office/drawing/2014/main" id="{86A946EE-7E57-3B35-6BAC-5DBA47107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22DFE17-AC38-41E4-966C-58BEC303C0AA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s-ES" altLang="es-ES" sz="100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13D643A3-9A84-76A4-4103-2553AFEAD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8534400" cy="110331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Declaración adelantada</a:t>
            </a:r>
            <a:br>
              <a:rPr lang="es-ES" altLang="es-ES" sz="3700">
                <a:ea typeface="ＭＳ Ｐゴシック" panose="020B0600070205080204" pitchFamily="34" charset="-128"/>
              </a:rPr>
            </a:br>
            <a:r>
              <a:rPr lang="es-ES" altLang="es-ES" sz="3700">
                <a:ea typeface="ＭＳ Ｐゴシック" panose="020B0600070205080204" pitchFamily="34" charset="-128"/>
              </a:rPr>
              <a:t>de una clase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585502C4-EF8E-DB95-AEF5-3B30DD5A9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1136650"/>
            <a:ext cx="7448550" cy="1023938"/>
          </a:xfrm>
        </p:spPr>
        <p:txBody>
          <a:bodyPr/>
          <a:lstStyle/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En el ejemplo, Lista ↔ NodoLista. ¿Qué clase declaramos antes? </a:t>
            </a:r>
          </a:p>
        </p:txBody>
      </p:sp>
      <p:sp>
        <p:nvSpPr>
          <p:cNvPr id="8197" name="1 Rectángulo">
            <a:extLst>
              <a:ext uri="{FF2B5EF4-FFF2-40B4-BE49-F238E27FC236}">
                <a16:creationId xmlns:a16="http://schemas.microsoft.com/office/drawing/2014/main" id="{686B9ED1-B2FE-4668-F874-F414DB192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279650"/>
            <a:ext cx="3276600" cy="3028950"/>
          </a:xfrm>
          <a:prstGeom prst="rect">
            <a:avLst/>
          </a:prstGeom>
          <a:solidFill>
            <a:srgbClr val="F8FE1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Console" panose="020B0609040504020204" pitchFamily="49" charset="0"/>
              </a:rPr>
              <a:t>class</a:t>
            </a:r>
            <a:r>
              <a:rPr lang="es-ES_tradnl" altLang="es-ES" sz="1800" dirty="0">
                <a:latin typeface="Lucida Console" panose="020B0609040504020204" pitchFamily="49" charset="0"/>
              </a:rPr>
              <a:t> Lista {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...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NodoLista</a:t>
            </a:r>
            <a:r>
              <a:rPr lang="es-ES_tradnl" altLang="es-ES" sz="1800" dirty="0">
                <a:latin typeface="Lucida Console" panose="020B0609040504020204" pitchFamily="49" charset="0"/>
              </a:rPr>
              <a:t> *primero;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...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};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Console" panose="020B0609040504020204" pitchFamily="49" charset="0"/>
              </a:rPr>
              <a:t>class</a:t>
            </a:r>
            <a:r>
              <a:rPr lang="es-ES_tradnl" altLang="es-ES" sz="1800" dirty="0">
                <a:latin typeface="Lucida Console" panose="020B0609040504020204" pitchFamily="49" charset="0"/>
              </a:rPr>
              <a:t>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NodoLista</a:t>
            </a:r>
            <a:r>
              <a:rPr lang="es-ES" altLang="es-ES" sz="1800" dirty="0">
                <a:latin typeface="Lucida Console" panose="020B0609040504020204" pitchFamily="49" charset="0"/>
              </a:rPr>
              <a:t> </a:t>
            </a:r>
            <a:r>
              <a:rPr lang="es-ES_tradnl" altLang="es-ES" sz="1800" dirty="0">
                <a:latin typeface="Lucida Console" panose="020B0609040504020204" pitchFamily="49" charset="0"/>
              </a:rPr>
              <a:t>{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friend</a:t>
            </a:r>
            <a:r>
              <a:rPr lang="es-ES_tradnl" altLang="es-ES" sz="1800" dirty="0">
                <a:latin typeface="Lucida Console" panose="020B0609040504020204" pitchFamily="49" charset="0"/>
              </a:rPr>
              <a:t>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class</a:t>
            </a:r>
            <a:r>
              <a:rPr lang="es-ES_tradnl" altLang="es-ES" sz="1800" dirty="0">
                <a:latin typeface="Lucida Console" panose="020B0609040504020204" pitchFamily="49" charset="0"/>
              </a:rPr>
              <a:t> Lista;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1800" b="1" dirty="0">
                <a:latin typeface="Lucida Console" panose="020B0609040504020204" pitchFamily="49" charset="0"/>
              </a:rPr>
              <a:t>   ...</a:t>
            </a:r>
            <a:endParaRPr lang="es-ES" altLang="es-ES" sz="1800" dirty="0">
              <a:latin typeface="Lucida Console" panose="020B060904050402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};</a:t>
            </a:r>
            <a:endParaRPr lang="es-ES" altLang="es-ES" sz="1800" dirty="0">
              <a:latin typeface="Lucida Console" panose="020B0609040504020204" pitchFamily="49" charset="0"/>
            </a:endParaRPr>
          </a:p>
        </p:txBody>
      </p:sp>
      <p:sp>
        <p:nvSpPr>
          <p:cNvPr id="10" name="CuadroTexto 5">
            <a:extLst>
              <a:ext uri="{FF2B5EF4-FFF2-40B4-BE49-F238E27FC236}">
                <a16:creationId xmlns:a16="http://schemas.microsoft.com/office/drawing/2014/main" id="{728C3D24-CC6F-16AD-1B54-BA6209162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8175" y="1974850"/>
            <a:ext cx="3429000" cy="1201738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dirty="0">
                <a:solidFill>
                  <a:srgbClr val="000000"/>
                </a:solidFill>
              </a:rPr>
              <a:t>Error de compilación: la clase </a:t>
            </a:r>
            <a:r>
              <a:rPr lang="es-ES" dirty="0" err="1">
                <a:solidFill>
                  <a:srgbClr val="000000"/>
                </a:solidFill>
              </a:rPr>
              <a:t>NodoLista</a:t>
            </a:r>
            <a:r>
              <a:rPr lang="es-ES" dirty="0">
                <a:solidFill>
                  <a:srgbClr val="000000"/>
                </a:solidFill>
              </a:rPr>
              <a:t> no está definida.</a:t>
            </a:r>
          </a:p>
        </p:txBody>
      </p:sp>
      <p:sp>
        <p:nvSpPr>
          <p:cNvPr id="14" name="1 Rectángulo">
            <a:extLst>
              <a:ext uri="{FF2B5EF4-FFF2-40B4-BE49-F238E27FC236}">
                <a16:creationId xmlns:a16="http://schemas.microsoft.com/office/drawing/2014/main" id="{498FAFDC-B0B6-6561-D757-77F342BC5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" y="2279650"/>
            <a:ext cx="3276600" cy="3028950"/>
          </a:xfrm>
          <a:prstGeom prst="rect">
            <a:avLst/>
          </a:prstGeom>
          <a:solidFill>
            <a:srgbClr val="FF8585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Console" panose="020B0609040504020204" pitchFamily="49" charset="0"/>
              </a:rPr>
              <a:t>class</a:t>
            </a:r>
            <a:r>
              <a:rPr lang="es-ES_tradnl" altLang="es-ES" sz="1800" dirty="0">
                <a:latin typeface="Lucida Console" panose="020B0609040504020204" pitchFamily="49" charset="0"/>
              </a:rPr>
              <a:t> Lista {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...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NodoLista</a:t>
            </a:r>
            <a:r>
              <a:rPr lang="es-ES_tradnl" altLang="es-ES" sz="1800" dirty="0">
                <a:latin typeface="Lucida Console" panose="020B0609040504020204" pitchFamily="49" charset="0"/>
              </a:rPr>
              <a:t> *primero;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...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};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Console" panose="020B0609040504020204" pitchFamily="49" charset="0"/>
              </a:rPr>
              <a:t>class</a:t>
            </a:r>
            <a:r>
              <a:rPr lang="es-ES_tradnl" altLang="es-ES" sz="1800" dirty="0">
                <a:latin typeface="Lucida Console" panose="020B0609040504020204" pitchFamily="49" charset="0"/>
              </a:rPr>
              <a:t>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NodoLista</a:t>
            </a:r>
            <a:r>
              <a:rPr lang="es-ES_tradnl" altLang="es-ES" sz="1800" dirty="0">
                <a:latin typeface="Lucida Console" panose="020B0609040504020204" pitchFamily="49" charset="0"/>
              </a:rPr>
              <a:t> {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friend</a:t>
            </a:r>
            <a:r>
              <a:rPr lang="es-ES_tradnl" altLang="es-ES" sz="1800" dirty="0">
                <a:latin typeface="Lucida Console" panose="020B0609040504020204" pitchFamily="49" charset="0"/>
              </a:rPr>
              <a:t>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class</a:t>
            </a:r>
            <a:r>
              <a:rPr lang="es-ES_tradnl" altLang="es-ES" sz="1800" dirty="0">
                <a:latin typeface="Lucida Console" panose="020B0609040504020204" pitchFamily="49" charset="0"/>
              </a:rPr>
              <a:t> Lista;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1800" b="1" dirty="0">
                <a:latin typeface="Lucida Console" panose="020B0609040504020204" pitchFamily="49" charset="0"/>
              </a:rPr>
              <a:t>   ...</a:t>
            </a:r>
            <a:endParaRPr lang="es-ES" altLang="es-ES" sz="1800" dirty="0">
              <a:latin typeface="Lucida Console" panose="020B060904050402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};</a:t>
            </a:r>
            <a:endParaRPr lang="es-ES" altLang="es-ES" sz="1800" dirty="0">
              <a:latin typeface="Lucida Console" panose="020B0609040504020204" pitchFamily="49" charset="0"/>
            </a:endParaRP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id="{C1D84DD6-1042-7C2E-2128-3C1F487C0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0788" y="2647950"/>
            <a:ext cx="3276600" cy="3028950"/>
          </a:xfrm>
          <a:prstGeom prst="rect">
            <a:avLst/>
          </a:prstGeom>
          <a:solidFill>
            <a:srgbClr val="F8FE1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Console" panose="020B0609040504020204" pitchFamily="49" charset="0"/>
              </a:rPr>
              <a:t>class</a:t>
            </a:r>
            <a:r>
              <a:rPr lang="es-ES_tradnl" altLang="es-ES" sz="1800" dirty="0">
                <a:latin typeface="Lucida Console" panose="020B0609040504020204" pitchFamily="49" charset="0"/>
              </a:rPr>
              <a:t>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NodoLista</a:t>
            </a:r>
            <a:r>
              <a:rPr lang="es-ES_tradnl" altLang="es-ES" sz="1800" dirty="0">
                <a:latin typeface="Lucida Console" panose="020B0609040504020204" pitchFamily="49" charset="0"/>
              </a:rPr>
              <a:t> {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friend</a:t>
            </a:r>
            <a:r>
              <a:rPr lang="es-ES_tradnl" altLang="es-ES" sz="1800" dirty="0">
                <a:latin typeface="Lucida Console" panose="020B0609040504020204" pitchFamily="49" charset="0"/>
              </a:rPr>
              <a:t>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class</a:t>
            </a:r>
            <a:r>
              <a:rPr lang="es-ES_tradnl" altLang="es-ES" sz="1800" dirty="0">
                <a:latin typeface="Lucida Console" panose="020B0609040504020204" pitchFamily="49" charset="0"/>
              </a:rPr>
              <a:t> Lista;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1800" b="1" dirty="0">
                <a:latin typeface="Lucida Console" panose="020B0609040504020204" pitchFamily="49" charset="0"/>
              </a:rPr>
              <a:t>   ...</a:t>
            </a:r>
            <a:endParaRPr lang="es-ES" altLang="es-ES" sz="1800" dirty="0">
              <a:latin typeface="Lucida Console" panose="020B060904050402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};</a:t>
            </a:r>
            <a:endParaRPr lang="es-ES" altLang="es-ES" sz="1800" dirty="0">
              <a:latin typeface="Lucida Console" panose="020B060904050402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Console" panose="020B0609040504020204" pitchFamily="49" charset="0"/>
              </a:rPr>
              <a:t>class</a:t>
            </a:r>
            <a:r>
              <a:rPr lang="es-ES_tradnl" altLang="es-ES" sz="1800" dirty="0">
                <a:latin typeface="Lucida Console" panose="020B0609040504020204" pitchFamily="49" charset="0"/>
              </a:rPr>
              <a:t> Lista {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...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NodoLista</a:t>
            </a:r>
            <a:r>
              <a:rPr lang="es-ES_tradnl" altLang="es-ES" sz="1800" dirty="0">
                <a:latin typeface="Lucida Console" panose="020B0609040504020204" pitchFamily="49" charset="0"/>
              </a:rPr>
              <a:t> *primero;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...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};</a:t>
            </a:r>
          </a:p>
        </p:txBody>
      </p:sp>
      <p:sp>
        <p:nvSpPr>
          <p:cNvPr id="9" name="1 Rectángulo">
            <a:extLst>
              <a:ext uri="{FF2B5EF4-FFF2-40B4-BE49-F238E27FC236}">
                <a16:creationId xmlns:a16="http://schemas.microsoft.com/office/drawing/2014/main" id="{C07987BC-D485-2C95-232A-0980ACF0C4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008313"/>
            <a:ext cx="3276600" cy="3360737"/>
          </a:xfrm>
          <a:prstGeom prst="rect">
            <a:avLst/>
          </a:prstGeom>
          <a:solidFill>
            <a:srgbClr val="F8FE1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Console" panose="020B0609040504020204" pitchFamily="49" charset="0"/>
              </a:rPr>
              <a:t>class</a:t>
            </a:r>
            <a:r>
              <a:rPr lang="es-ES_tradnl" altLang="es-ES" sz="1800" dirty="0">
                <a:latin typeface="Lucida Console" panose="020B0609040504020204" pitchFamily="49" charset="0"/>
              </a:rPr>
              <a:t>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NodoLista</a:t>
            </a:r>
            <a:r>
              <a:rPr lang="es-ES_tradnl" altLang="es-ES" sz="1800" dirty="0">
                <a:latin typeface="Lucida Console" panose="020B0609040504020204" pitchFamily="49" charset="0"/>
              </a:rPr>
              <a:t>;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Console" panose="020B0609040504020204" pitchFamily="49" charset="0"/>
              </a:rPr>
              <a:t>class</a:t>
            </a:r>
            <a:r>
              <a:rPr lang="es-ES_tradnl" altLang="es-ES" sz="1800" dirty="0">
                <a:latin typeface="Lucida Console" panose="020B0609040504020204" pitchFamily="49" charset="0"/>
              </a:rPr>
              <a:t> Lista {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...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NodoLista</a:t>
            </a:r>
            <a:r>
              <a:rPr lang="es-ES_tradnl" altLang="es-ES" sz="1800" dirty="0">
                <a:latin typeface="Lucida Console" panose="020B0609040504020204" pitchFamily="49" charset="0"/>
              </a:rPr>
              <a:t> *primero;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...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};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Console" panose="020B0609040504020204" pitchFamily="49" charset="0"/>
              </a:rPr>
              <a:t>class</a:t>
            </a:r>
            <a:r>
              <a:rPr lang="es-ES_tradnl" altLang="es-ES" sz="1800" dirty="0">
                <a:latin typeface="Lucida Console" panose="020B0609040504020204" pitchFamily="49" charset="0"/>
              </a:rPr>
              <a:t>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NodoLista</a:t>
            </a:r>
            <a:r>
              <a:rPr lang="es-ES_tradnl" altLang="es-ES" sz="1800" dirty="0">
                <a:latin typeface="Lucida Console" panose="020B0609040504020204" pitchFamily="49" charset="0"/>
              </a:rPr>
              <a:t> {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friend</a:t>
            </a:r>
            <a:r>
              <a:rPr lang="es-ES_tradnl" altLang="es-ES" sz="1800" dirty="0">
                <a:latin typeface="Lucida Console" panose="020B0609040504020204" pitchFamily="49" charset="0"/>
              </a:rPr>
              <a:t>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class</a:t>
            </a:r>
            <a:r>
              <a:rPr lang="es-ES_tradnl" altLang="es-ES" sz="1800" dirty="0">
                <a:latin typeface="Lucida Console" panose="020B0609040504020204" pitchFamily="49" charset="0"/>
              </a:rPr>
              <a:t> Lista;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1800" b="1" dirty="0">
                <a:latin typeface="Lucida Console" panose="020B0609040504020204" pitchFamily="49" charset="0"/>
              </a:rPr>
              <a:t>   ...</a:t>
            </a:r>
            <a:endParaRPr lang="es-ES" altLang="es-ES" sz="1800" dirty="0">
              <a:latin typeface="Lucida Console" panose="020B060904050402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};</a:t>
            </a:r>
            <a:endParaRPr lang="es-ES" altLang="es-ES" sz="1800" dirty="0">
              <a:latin typeface="Lucida Console" panose="020B0609040504020204" pitchFamily="49" charset="0"/>
            </a:endParaRPr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52ED11EF-AD69-22C2-685D-371FC5A6E74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3286125" y="2574925"/>
            <a:ext cx="1162050" cy="4905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5">
            <a:extLst>
              <a:ext uri="{FF2B5EF4-FFF2-40B4-BE49-F238E27FC236}">
                <a16:creationId xmlns:a16="http://schemas.microsoft.com/office/drawing/2014/main" id="{95603E80-7428-A9A7-049E-FE6B9D4976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95850" y="1336675"/>
            <a:ext cx="4095750" cy="1200150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b="1" dirty="0">
                <a:solidFill>
                  <a:srgbClr val="000000"/>
                </a:solidFill>
              </a:rPr>
              <a:t>Declaración adelantada</a:t>
            </a:r>
            <a:r>
              <a:rPr lang="es-ES" dirty="0">
                <a:solidFill>
                  <a:srgbClr val="000000"/>
                </a:solidFill>
              </a:rPr>
              <a:t>: permite usar un puntero de la clase.</a:t>
            </a:r>
          </a:p>
        </p:txBody>
      </p: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D20B45CD-3001-439A-2AAC-89A1274E21CA}"/>
              </a:ext>
            </a:extLst>
          </p:cNvPr>
          <p:cNvCxnSpPr>
            <a:cxnSpLocks/>
          </p:cNvCxnSpPr>
          <p:nvPr/>
        </p:nvCxnSpPr>
        <p:spPr>
          <a:xfrm flipV="1">
            <a:off x="6400800" y="2498725"/>
            <a:ext cx="190500" cy="587375"/>
          </a:xfrm>
          <a:prstGeom prst="straightConnector1">
            <a:avLst/>
          </a:prstGeom>
          <a:ln w="571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4" grpId="0" animBg="1"/>
      <p:bldP spid="7" grpId="0" animBg="1"/>
      <p:bldP spid="9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5 Marcador de número de diapositiva">
            <a:extLst>
              <a:ext uri="{FF2B5EF4-FFF2-40B4-BE49-F238E27FC236}">
                <a16:creationId xmlns:a16="http://schemas.microsoft.com/office/drawing/2014/main" id="{39EA7171-7F20-65CF-B0E8-4181E241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A35CCE-0DC9-4B0A-9732-DEEDF7AF3FC4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s-ES" altLang="es-ES" sz="10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92D8B94E-E6BF-FC77-355E-30E030BB2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Clases internas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40B03F55-E5AE-7251-1F07-E1FF721526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790575"/>
            <a:ext cx="8534400" cy="2105025"/>
          </a:xfrm>
        </p:spPr>
        <p:txBody>
          <a:bodyPr/>
          <a:lstStyle/>
          <a:p>
            <a:pPr eaLnBrk="1" hangingPunct="1"/>
            <a:r>
              <a:rPr lang="es-ES" altLang="es-ES" sz="2800">
                <a:ea typeface="ＭＳ Ｐゴシック" panose="020B0600070205080204" pitchFamily="34" charset="-128"/>
              </a:rPr>
              <a:t>Otra forma de definir la relación nodo-lista es mediante clases internas (o anidadas).</a:t>
            </a:r>
          </a:p>
          <a:p>
            <a:pPr eaLnBrk="1" hangingPunct="1"/>
            <a:r>
              <a:rPr lang="es-ES" altLang="es-ES" sz="2800" b="1">
                <a:ea typeface="ＭＳ Ｐゴシック" panose="020B0600070205080204" pitchFamily="34" charset="-128"/>
              </a:rPr>
              <a:t>Clase interna</a:t>
            </a:r>
            <a:r>
              <a:rPr lang="es-ES" altLang="es-ES" sz="2800">
                <a:ea typeface="ＭＳ Ｐゴシック" panose="020B0600070205080204" pitchFamily="34" charset="-128"/>
              </a:rPr>
              <a:t>: dentro de una clase se puede definir otra clase, que puede ser pública o privada.</a:t>
            </a:r>
          </a:p>
        </p:txBody>
      </p:sp>
      <p:sp>
        <p:nvSpPr>
          <p:cNvPr id="8197" name="1 Rectángulo">
            <a:extLst>
              <a:ext uri="{FF2B5EF4-FFF2-40B4-BE49-F238E27FC236}">
                <a16:creationId xmlns:a16="http://schemas.microsoft.com/office/drawing/2014/main" id="{99853B93-9C00-1E48-9091-725F193C8C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500" y="2706688"/>
            <a:ext cx="3924300" cy="3694112"/>
          </a:xfrm>
          <a:prstGeom prst="rect">
            <a:avLst/>
          </a:prstGeom>
          <a:solidFill>
            <a:srgbClr val="F8FE1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Console" panose="020B0609040504020204" pitchFamily="49" charset="0"/>
              </a:rPr>
              <a:t>class</a:t>
            </a:r>
            <a:r>
              <a:rPr lang="es-ES_tradnl" altLang="es-ES" sz="1800" dirty="0">
                <a:latin typeface="Lucida Console" panose="020B0609040504020204" pitchFamily="49" charset="0"/>
              </a:rPr>
              <a:t> Lista {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private</a:t>
            </a:r>
            <a:r>
              <a:rPr lang="es-ES_tradnl" altLang="es-ES" sz="1800" dirty="0">
                <a:latin typeface="Lucida Console" panose="020B0609040504020204" pitchFamily="49" charset="0"/>
              </a:rPr>
              <a:t>: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s-ES_tradnl" altLang="es-E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class</a:t>
            </a: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_tradnl" altLang="es-E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NodoLista</a:t>
            </a: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{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</a:t>
            </a:r>
            <a:r>
              <a:rPr lang="es-ES_tradnl" altLang="es-E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friend</a:t>
            </a: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_tradnl" altLang="es-E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class</a:t>
            </a: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Lista;</a:t>
            </a:r>
            <a:endParaRPr lang="es-ES" altLang="es-ES" sz="18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</a:t>
            </a:r>
            <a:r>
              <a:rPr lang="es-ES_tradnl" altLang="es-E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private</a:t>
            </a: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: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</a:t>
            </a:r>
            <a:r>
              <a:rPr lang="es-ES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...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" altLang="es-ES" sz="1800" dirty="0">
                <a:latin typeface="Lucida Console" panose="020B0609040504020204" pitchFamily="49" charset="0"/>
              </a:rPr>
              <a:t>    </a:t>
            </a:r>
            <a:r>
              <a:rPr lang="es-ES" altLang="es-ES" sz="1800" dirty="0" err="1">
                <a:latin typeface="Lucida Console" panose="020B0609040504020204" pitchFamily="49" charset="0"/>
              </a:rPr>
              <a:t>NodoLista</a:t>
            </a:r>
            <a:r>
              <a:rPr lang="es-ES" altLang="es-ES" sz="1800" dirty="0">
                <a:latin typeface="Lucida Console" panose="020B0609040504020204" pitchFamily="49" charset="0"/>
              </a:rPr>
              <a:t> *primero;</a:t>
            </a:r>
            <a:endParaRPr lang="es-ES_tradnl" altLang="es-ES" sz="1800" dirty="0">
              <a:latin typeface="Lucida Console" panose="020B060904050402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public</a:t>
            </a:r>
            <a:r>
              <a:rPr lang="es-ES_tradnl" altLang="es-ES" sz="1800" dirty="0">
                <a:latin typeface="Lucida Console" panose="020B0609040504020204" pitchFamily="49" charset="0"/>
              </a:rPr>
              <a:t>: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 ...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};</a:t>
            </a:r>
            <a:endParaRPr lang="es-ES" altLang="es-ES" sz="1800" dirty="0">
              <a:latin typeface="Lucida Console" panose="020B0609040504020204" pitchFamily="49" charset="0"/>
            </a:endParaRPr>
          </a:p>
        </p:txBody>
      </p:sp>
      <p:sp>
        <p:nvSpPr>
          <p:cNvPr id="8" name="CuadroTexto 5">
            <a:extLst>
              <a:ext uri="{FF2B5EF4-FFF2-40B4-BE49-F238E27FC236}">
                <a16:creationId xmlns:a16="http://schemas.microsoft.com/office/drawing/2014/main" id="{E65D6592-E72F-7523-7EF9-F4B3E4B7C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05438"/>
            <a:ext cx="3810000" cy="132397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La clase contenedora no tiene acceso a la parte privada de su clase interna, a menos que se declare como </a:t>
            </a:r>
            <a:r>
              <a:rPr lang="es-ES" sz="2000" dirty="0" err="1">
                <a:solidFill>
                  <a:srgbClr val="000000"/>
                </a:solidFill>
              </a:rPr>
              <a:t>friend</a:t>
            </a:r>
            <a:r>
              <a:rPr lang="es-ES" sz="2000" dirty="0">
                <a:solidFill>
                  <a:srgbClr val="000000"/>
                </a:solidFill>
              </a:rPr>
              <a:t> </a:t>
            </a:r>
            <a:r>
              <a:rPr lang="es-ES" sz="2000" dirty="0" err="1">
                <a:solidFill>
                  <a:srgbClr val="000000"/>
                </a:solidFill>
              </a:rPr>
              <a:t>class</a:t>
            </a:r>
            <a:r>
              <a:rPr lang="es-ES" sz="20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7" name="1 Rectángulo">
            <a:extLst>
              <a:ext uri="{FF2B5EF4-FFF2-40B4-BE49-F238E27FC236}">
                <a16:creationId xmlns:a16="http://schemas.microsoft.com/office/drawing/2014/main" id="{D6A00817-5C51-6435-1F7C-C19146535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56150" y="2706688"/>
            <a:ext cx="3925888" cy="3694112"/>
          </a:xfrm>
          <a:prstGeom prst="rect">
            <a:avLst/>
          </a:prstGeom>
          <a:solidFill>
            <a:srgbClr val="F8FE12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 err="1">
                <a:latin typeface="Lucida Console" panose="020B0609040504020204" pitchFamily="49" charset="0"/>
              </a:rPr>
              <a:t>class</a:t>
            </a:r>
            <a:r>
              <a:rPr lang="es-ES_tradnl" altLang="es-ES" sz="1800" dirty="0">
                <a:latin typeface="Lucida Console" panose="020B0609040504020204" pitchFamily="49" charset="0"/>
              </a:rPr>
              <a:t> Lista {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private</a:t>
            </a:r>
            <a:r>
              <a:rPr lang="es-ES_tradnl" altLang="es-ES" sz="1800" dirty="0">
                <a:latin typeface="Lucida Console" panose="020B0609040504020204" pitchFamily="49" charset="0"/>
              </a:rPr>
              <a:t>: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 ...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</a:t>
            </a:r>
            <a:r>
              <a:rPr lang="es-ES_tradnl" altLang="es-ES" sz="1800" dirty="0" err="1">
                <a:latin typeface="Lucida Console" panose="020B0609040504020204" pitchFamily="49" charset="0"/>
              </a:rPr>
              <a:t>public</a:t>
            </a:r>
            <a:r>
              <a:rPr lang="es-ES_tradnl" altLang="es-ES" sz="1800" dirty="0">
                <a:latin typeface="Lucida Console" panose="020B0609040504020204" pitchFamily="49" charset="0"/>
              </a:rPr>
              <a:t>: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</a:t>
            </a:r>
            <a:r>
              <a:rPr lang="es-ES_tradnl" altLang="es-E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class</a:t>
            </a: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_tradnl" altLang="es-E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iterator</a:t>
            </a: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{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  ...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   };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    ...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dirty="0">
                <a:latin typeface="Lucida Console" panose="020B0609040504020204" pitchFamily="49" charset="0"/>
              </a:rPr>
              <a:t>};</a:t>
            </a: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endParaRPr lang="es-ES_tradnl" altLang="es-ES" sz="1800" dirty="0">
              <a:latin typeface="Lucida Console" panose="020B0609040504020204" pitchFamily="49" charset="0"/>
            </a:endParaRPr>
          </a:p>
          <a:p>
            <a:pPr marL="0" lvl="1" eaLnBrk="1" hangingPunct="1">
              <a:buFont typeface="Wingdings" panose="05000000000000000000" pitchFamily="2" charset="2"/>
              <a:buNone/>
              <a:defRPr/>
            </a:pP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Lista::</a:t>
            </a:r>
            <a:r>
              <a:rPr lang="es-ES_tradnl" altLang="es-E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iterator</a:t>
            </a: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 </a:t>
            </a:r>
            <a:r>
              <a:rPr lang="es-ES_tradnl" altLang="es-ES" sz="1800" b="1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it</a:t>
            </a:r>
            <a:r>
              <a:rPr lang="es-ES_tradnl" altLang="es-ES" sz="1800" b="1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  <a:endParaRPr lang="es-ES" altLang="es-ES" sz="1800" b="1" dirty="0">
              <a:solidFill>
                <a:srgbClr val="FF0000"/>
              </a:solidFill>
              <a:latin typeface="Lucida Console" panose="020B0609040504020204" pitchFamily="49" charset="0"/>
            </a:endParaRPr>
          </a:p>
        </p:txBody>
      </p:sp>
      <p:sp>
        <p:nvSpPr>
          <p:cNvPr id="9" name="CuadroTexto 5">
            <a:extLst>
              <a:ext uri="{FF2B5EF4-FFF2-40B4-BE49-F238E27FC236}">
                <a16:creationId xmlns:a16="http://schemas.microsoft.com/office/drawing/2014/main" id="{672A0E81-1BFE-F5B7-934D-997B869C1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579938"/>
            <a:ext cx="2309813" cy="132397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algn="ctr" eaLnBrk="1" hangingPunct="1">
              <a:defRPr/>
            </a:pPr>
            <a:r>
              <a:rPr lang="es-ES" sz="2000" dirty="0">
                <a:solidFill>
                  <a:srgbClr val="000000"/>
                </a:solidFill>
              </a:rPr>
              <a:t>Si la clase interna es pública, la pueden utilizar los usuarios.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7" grpId="0" animBg="1"/>
      <p:bldP spid="8" grpId="0" animBg="1"/>
      <p:bldP spid="8" grpId="1" animBg="1"/>
      <p:bldP spid="7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5 Marcador de número de diapositiva">
            <a:extLst>
              <a:ext uri="{FF2B5EF4-FFF2-40B4-BE49-F238E27FC236}">
                <a16:creationId xmlns:a16="http://schemas.microsoft.com/office/drawing/2014/main" id="{4B6B380A-57A5-D61C-8149-05B32D1D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BE27E74-1FC7-4C60-95FF-245D40143017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s-ES" altLang="es-ES" sz="100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E531C123-B6FA-4393-6B12-C9CCFFDE73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Redefinición de operadores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80C2AD38-4532-7F7C-F5A6-543DF319C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382000" cy="57912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Los </a:t>
            </a:r>
            <a:r>
              <a:rPr lang="es-ES" altLang="es-ES" b="1" dirty="0">
                <a:ea typeface="ＭＳ Ｐゴシック" pitchFamily="34" charset="-128"/>
              </a:rPr>
              <a:t>operadores</a:t>
            </a:r>
            <a:r>
              <a:rPr lang="es-ES" altLang="es-ES" dirty="0">
                <a:ea typeface="ＭＳ Ｐゴシック" pitchFamily="34" charset="-128"/>
              </a:rPr>
              <a:t> son las funciones básicas</a:t>
            </a:r>
            <a:br>
              <a:rPr lang="es-ES" altLang="es-ES" dirty="0">
                <a:ea typeface="ＭＳ Ｐゴシック" pitchFamily="34" charset="-128"/>
              </a:rPr>
            </a:br>
            <a:r>
              <a:rPr lang="es-ES" altLang="es-ES" dirty="0">
                <a:ea typeface="ＭＳ Ｐゴシック" pitchFamily="34" charset="-128"/>
              </a:rPr>
              <a:t>de un lenguaje, que normalmente se representan con símbolos, como: +, -, *, /, =, ==, &lt;, &gt;, &gt;=, &lt;=, &gt;&gt;, &lt;&lt;, &amp;&amp;, ||, etc.</a:t>
            </a:r>
          </a:p>
          <a:p>
            <a:pPr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C++ permite </a:t>
            </a:r>
            <a:r>
              <a:rPr lang="es-ES" altLang="es-ES" b="1" dirty="0">
                <a:ea typeface="ＭＳ Ｐゴシック" pitchFamily="34" charset="-128"/>
              </a:rPr>
              <a:t>redefinir los operadores</a:t>
            </a:r>
            <a:r>
              <a:rPr lang="es-ES" altLang="es-ES" dirty="0">
                <a:ea typeface="ＭＳ Ｐゴシック" pitchFamily="34" charset="-128"/>
              </a:rPr>
              <a:t> de una clase, para que hagan lo que queramos.</a:t>
            </a:r>
          </a:p>
          <a:p>
            <a:pPr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El operador tendrá el nombre: </a:t>
            </a:r>
            <a:r>
              <a:rPr lang="es-ES" altLang="es-ES" dirty="0" err="1">
                <a:ea typeface="ＭＳ Ｐゴシック" pitchFamily="34" charset="-128"/>
              </a:rPr>
              <a:t>operator</a:t>
            </a:r>
            <a:r>
              <a:rPr lang="es-ES" altLang="es-ES" dirty="0">
                <a:ea typeface="ＭＳ Ｐゴシック" pitchFamily="34" charset="-128"/>
              </a:rPr>
              <a:t>+, </a:t>
            </a:r>
            <a:r>
              <a:rPr lang="es-ES" altLang="es-ES" dirty="0" err="1">
                <a:ea typeface="ＭＳ Ｐゴシック" pitchFamily="34" charset="-128"/>
              </a:rPr>
              <a:t>operator</a:t>
            </a:r>
            <a:r>
              <a:rPr lang="es-ES" altLang="es-ES" dirty="0">
                <a:ea typeface="ＭＳ Ｐゴシック" pitchFamily="34" charset="-128"/>
              </a:rPr>
              <a:t>-, </a:t>
            </a:r>
            <a:r>
              <a:rPr lang="es-ES" altLang="es-ES" dirty="0" err="1">
                <a:ea typeface="ＭＳ Ｐゴシック" pitchFamily="34" charset="-128"/>
              </a:rPr>
              <a:t>operator</a:t>
            </a:r>
            <a:r>
              <a:rPr lang="es-ES" altLang="es-ES" dirty="0">
                <a:ea typeface="ＭＳ Ｐゴシック" pitchFamily="34" charset="-128"/>
              </a:rPr>
              <a:t>*, </a:t>
            </a:r>
            <a:r>
              <a:rPr lang="es-ES" altLang="es-ES" dirty="0" err="1">
                <a:ea typeface="ＭＳ Ｐゴシック" pitchFamily="34" charset="-128"/>
              </a:rPr>
              <a:t>operator</a:t>
            </a:r>
            <a:r>
              <a:rPr lang="es-ES" altLang="es-ES" dirty="0">
                <a:ea typeface="ＭＳ Ｐゴシック" pitchFamily="34" charset="-128"/>
              </a:rPr>
              <a:t>==, etc.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s-ES_tradnl" altLang="es-ES" dirty="0" err="1">
                <a:latin typeface="Lucida Sans Typewriter" pitchFamily="49" charset="0"/>
              </a:rPr>
              <a:t>class</a:t>
            </a:r>
            <a:r>
              <a:rPr lang="es-ES_tradnl" altLang="es-ES" dirty="0">
                <a:latin typeface="Lucida Sans Typewriter" pitchFamily="49" charset="0"/>
              </a:rPr>
              <a:t> Nombre {</a:t>
            </a:r>
            <a:endParaRPr lang="es-ES" altLang="es-ES" dirty="0">
              <a:latin typeface="Lucida Sans Typewriter" pitchFamily="49" charset="0"/>
            </a:endParaRP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s-ES_tradnl" altLang="es-ES" dirty="0">
                <a:latin typeface="Lucida Sans Typewriter" pitchFamily="49" charset="0"/>
              </a:rPr>
              <a:t>   ...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s-ES_tradnl" altLang="es-ES" dirty="0">
                <a:latin typeface="Lucida Sans Typewriter" pitchFamily="49" charset="0"/>
              </a:rPr>
              <a:t>   </a:t>
            </a:r>
            <a:r>
              <a:rPr lang="es-ES" altLang="es-ES" dirty="0" err="1">
                <a:latin typeface="Lucida Sans Typewriter" pitchFamily="49" charset="0"/>
              </a:rPr>
              <a:t>bool</a:t>
            </a:r>
            <a:r>
              <a:rPr lang="es-ES" altLang="es-ES" dirty="0">
                <a:latin typeface="Lucida Sans Typewriter" pitchFamily="49" charset="0"/>
              </a:rPr>
              <a:t> </a:t>
            </a:r>
            <a:r>
              <a:rPr lang="es-ES" altLang="es-ES" dirty="0" err="1">
                <a:latin typeface="Lucida Sans Typewriter" pitchFamily="49" charset="0"/>
              </a:rPr>
              <a:t>operator</a:t>
            </a:r>
            <a:r>
              <a:rPr lang="es-ES" altLang="es-ES" dirty="0">
                <a:latin typeface="Lucida Sans Typewriter" pitchFamily="49" charset="0"/>
              </a:rPr>
              <a:t>&lt; (Nombre &amp;otro);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s-ES" altLang="es-ES" dirty="0">
                <a:latin typeface="Lucida Sans Typewriter" pitchFamily="49" charset="0"/>
              </a:rPr>
              <a:t>   Nombre </a:t>
            </a:r>
            <a:r>
              <a:rPr lang="es-ES" altLang="es-ES" dirty="0" err="1">
                <a:latin typeface="Lucida Sans Typewriter" pitchFamily="49" charset="0"/>
              </a:rPr>
              <a:t>operator</a:t>
            </a:r>
            <a:r>
              <a:rPr lang="es-ES" altLang="es-ES" dirty="0">
                <a:latin typeface="Lucida Sans Typewriter" pitchFamily="49" charset="0"/>
              </a:rPr>
              <a:t>+ (Nombre &amp;otro);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s-ES" altLang="es-ES" dirty="0">
                <a:latin typeface="Lucida Sans Typewriter" pitchFamily="49" charset="0"/>
              </a:rPr>
              <a:t>   ...</a:t>
            </a:r>
            <a:endParaRPr lang="es-ES_tradnl" altLang="es-ES" dirty="0">
              <a:latin typeface="Lucida Sans Typewriter" pitchFamily="49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s-ES" altLang="es-ES" dirty="0">
              <a:ea typeface="ＭＳ Ｐゴシック" pitchFamily="34" charset="-128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5 Marcador de número de diapositiva">
            <a:extLst>
              <a:ext uri="{FF2B5EF4-FFF2-40B4-BE49-F238E27FC236}">
                <a16:creationId xmlns:a16="http://schemas.microsoft.com/office/drawing/2014/main" id="{BF0581BB-6863-80DE-7AD2-2CB124789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7CE37C6-EE4E-46E8-B963-0D7F8323A277}" type="slidenum">
              <a:rPr lang="es-ES" altLang="es-ES" sz="1000"/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s-ES" altLang="es-ES" sz="10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EEE2B3CD-DA37-E52F-DE80-73119FC3B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715962"/>
          </a:xfrm>
        </p:spPr>
        <p:txBody>
          <a:bodyPr/>
          <a:lstStyle/>
          <a:p>
            <a:pPr eaLnBrk="1" hangingPunct="1"/>
            <a:r>
              <a:rPr lang="es-ES" altLang="es-ES" sz="3700">
                <a:ea typeface="ＭＳ Ｐゴシック" panose="020B0600070205080204" pitchFamily="34" charset="-128"/>
              </a:rPr>
              <a:t>Redefinición de operadores</a:t>
            </a:r>
          </a:p>
        </p:txBody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7C0214E-1AB8-DE59-CF35-066614D24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305800" cy="5715000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ES" dirty="0">
                <a:ea typeface="ＭＳ Ｐゴシック" pitchFamily="34" charset="-128"/>
              </a:rPr>
              <a:t>También se puede redefinir operadores en otras clases. Ejemplo, redefinir el operador &lt;&lt; para poder escribir con </a:t>
            </a:r>
            <a:r>
              <a:rPr lang="es-ES" altLang="es-ES" b="1" dirty="0" err="1">
                <a:ea typeface="ＭＳ Ｐゴシック" pitchFamily="34" charset="-128"/>
              </a:rPr>
              <a:t>cout</a:t>
            </a:r>
            <a:r>
              <a:rPr lang="es-ES" altLang="es-ES" b="1" dirty="0">
                <a:ea typeface="ＭＳ Ｐゴシック" pitchFamily="34" charset="-128"/>
              </a:rPr>
              <a:t> &lt;&lt; variable</a:t>
            </a:r>
            <a:r>
              <a:rPr lang="es-ES" altLang="es-ES" dirty="0">
                <a:ea typeface="ＭＳ Ｐゴシック" pitchFamily="34" charset="-128"/>
              </a:rPr>
              <a:t>.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s-ES_tradnl" altLang="es-ES" dirty="0" err="1">
                <a:latin typeface="Lucida Sans Typewriter" pitchFamily="49" charset="0"/>
              </a:rPr>
              <a:t>class</a:t>
            </a:r>
            <a:r>
              <a:rPr lang="es-ES_tradnl" altLang="es-ES" dirty="0">
                <a:latin typeface="Lucida Sans Typewriter" pitchFamily="49" charset="0"/>
              </a:rPr>
              <a:t> Persona {</a:t>
            </a:r>
            <a:endParaRPr lang="es-ES" altLang="es-ES" dirty="0">
              <a:latin typeface="Lucida Sans Typewriter" pitchFamily="49" charset="0"/>
            </a:endParaRP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s-ES_tradnl" altLang="es-ES" dirty="0">
                <a:latin typeface="Lucida Sans Typewriter" pitchFamily="49" charset="0"/>
              </a:rPr>
              <a:t>   ...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s-ES_tradnl" altLang="es-ES" dirty="0">
                <a:latin typeface="Lucida Sans Typewriter" pitchFamily="49" charset="0"/>
              </a:rPr>
              <a:t>   </a:t>
            </a:r>
            <a:r>
              <a:rPr lang="es-ES_tradnl" altLang="es-ES" dirty="0" err="1">
                <a:latin typeface="Lucida Sans Typewriter" pitchFamily="49" charset="0"/>
              </a:rPr>
              <a:t>void</a:t>
            </a:r>
            <a:r>
              <a:rPr lang="es-ES_tradnl" altLang="es-ES" dirty="0">
                <a:latin typeface="Lucida Sans Typewriter" pitchFamily="49" charset="0"/>
              </a:rPr>
              <a:t> escribe (</a:t>
            </a:r>
            <a:r>
              <a:rPr lang="es-ES_tradnl" altLang="es-ES" dirty="0" err="1">
                <a:latin typeface="Lucida Sans Typewriter" pitchFamily="49" charset="0"/>
              </a:rPr>
              <a:t>ostream</a:t>
            </a:r>
            <a:r>
              <a:rPr lang="es-ES_tradnl" altLang="es-ES" dirty="0">
                <a:latin typeface="Lucida Sans Typewriter" pitchFamily="49" charset="0"/>
              </a:rPr>
              <a:t> &amp;</a:t>
            </a:r>
            <a:r>
              <a:rPr lang="es-ES_tradnl" altLang="es-ES" dirty="0" err="1">
                <a:latin typeface="Lucida Sans Typewriter" pitchFamily="49" charset="0"/>
              </a:rPr>
              <a:t>co</a:t>
            </a:r>
            <a:r>
              <a:rPr lang="es-ES_tradnl" altLang="es-ES" dirty="0">
                <a:latin typeface="Lucida Sans Typewriter" pitchFamily="49" charset="0"/>
              </a:rPr>
              <a:t>) {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s-ES_tradnl" altLang="es-ES" dirty="0">
                <a:latin typeface="Lucida Sans Typewriter" pitchFamily="49" charset="0"/>
              </a:rPr>
              <a:t>      </a:t>
            </a:r>
            <a:r>
              <a:rPr lang="es-ES_tradnl" altLang="es-ES" dirty="0" err="1">
                <a:latin typeface="Lucida Sans Typewriter" pitchFamily="49" charset="0"/>
              </a:rPr>
              <a:t>co</a:t>
            </a:r>
            <a:r>
              <a:rPr lang="es-ES_tradnl" altLang="es-ES" dirty="0">
                <a:latin typeface="Lucida Sans Typewriter" pitchFamily="49" charset="0"/>
              </a:rPr>
              <a:t> &lt;&lt; nombre &lt;&lt; " " &lt;&lt; edad;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s-ES_tradnl" altLang="es-ES" dirty="0">
                <a:latin typeface="Lucida Sans Typewriter" pitchFamily="49" charset="0"/>
              </a:rPr>
              <a:t>   }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s-ES" altLang="es-ES" dirty="0">
                <a:latin typeface="Lucida Sans Typewriter" pitchFamily="49" charset="0"/>
              </a:rPr>
              <a:t>};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s-ES_tradnl" altLang="es-ES" dirty="0" err="1">
                <a:latin typeface="Lucida Sans Typewriter" pitchFamily="49" charset="0"/>
              </a:rPr>
              <a:t>ostream</a:t>
            </a:r>
            <a:r>
              <a:rPr lang="es-ES_tradnl" altLang="es-ES" dirty="0">
                <a:latin typeface="Lucida Sans Typewriter" pitchFamily="49" charset="0"/>
              </a:rPr>
              <a:t> &amp; </a:t>
            </a:r>
            <a:r>
              <a:rPr lang="es-ES_tradnl" altLang="es-ES" dirty="0" err="1">
                <a:latin typeface="Lucida Sans Typewriter" pitchFamily="49" charset="0"/>
              </a:rPr>
              <a:t>operator</a:t>
            </a:r>
            <a:r>
              <a:rPr lang="es-ES_tradnl" altLang="es-ES" dirty="0">
                <a:latin typeface="Lucida Sans Typewriter" pitchFamily="49" charset="0"/>
              </a:rPr>
              <a:t>&lt;&lt;(</a:t>
            </a:r>
            <a:r>
              <a:rPr lang="es-ES_tradnl" altLang="es-ES" dirty="0" err="1">
                <a:latin typeface="Lucida Sans Typewriter" pitchFamily="49" charset="0"/>
              </a:rPr>
              <a:t>ostream</a:t>
            </a:r>
            <a:r>
              <a:rPr lang="es-ES_tradnl" altLang="es-ES" dirty="0">
                <a:latin typeface="Lucida Sans Typewriter" pitchFamily="49" charset="0"/>
              </a:rPr>
              <a:t> &amp;</a:t>
            </a:r>
            <a:r>
              <a:rPr lang="es-ES_tradnl" altLang="es-ES" dirty="0" err="1">
                <a:latin typeface="Lucida Sans Typewriter" pitchFamily="49" charset="0"/>
              </a:rPr>
              <a:t>co</a:t>
            </a:r>
            <a:r>
              <a:rPr lang="es-ES_tradnl" altLang="es-ES" dirty="0">
                <a:latin typeface="Lucida Sans Typewriter" pitchFamily="49" charset="0"/>
              </a:rPr>
              <a:t>, Persona &amp;p) {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s-ES_tradnl" altLang="es-ES" dirty="0">
                <a:latin typeface="Lucida Sans Typewriter" pitchFamily="49" charset="0"/>
              </a:rPr>
              <a:t>   </a:t>
            </a:r>
            <a:r>
              <a:rPr lang="es-ES_tradnl" altLang="es-ES" dirty="0" err="1">
                <a:latin typeface="Lucida Sans Typewriter" pitchFamily="49" charset="0"/>
              </a:rPr>
              <a:t>p.escribe</a:t>
            </a:r>
            <a:r>
              <a:rPr lang="es-ES_tradnl" altLang="es-ES" dirty="0">
                <a:latin typeface="Lucida Sans Typewriter" pitchFamily="49" charset="0"/>
              </a:rPr>
              <a:t>(</a:t>
            </a:r>
            <a:r>
              <a:rPr lang="es-ES_tradnl" altLang="es-ES" dirty="0" err="1">
                <a:latin typeface="Lucida Sans Typewriter" pitchFamily="49" charset="0"/>
              </a:rPr>
              <a:t>co</a:t>
            </a:r>
            <a:r>
              <a:rPr lang="es-ES_tradnl" altLang="es-ES" dirty="0">
                <a:latin typeface="Lucida Sans Typewriter" pitchFamily="49" charset="0"/>
              </a:rPr>
              <a:t>);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s-ES_tradnl" altLang="es-ES" dirty="0">
                <a:latin typeface="Lucida Sans Typewriter" pitchFamily="49" charset="0"/>
              </a:rPr>
              <a:t>   </a:t>
            </a:r>
            <a:r>
              <a:rPr lang="es-ES_tradnl" altLang="es-ES" dirty="0" err="1">
                <a:latin typeface="Lucida Sans Typewriter" pitchFamily="49" charset="0"/>
              </a:rPr>
              <a:t>return</a:t>
            </a:r>
            <a:r>
              <a:rPr lang="es-ES_tradnl" altLang="es-ES" dirty="0">
                <a:latin typeface="Lucida Sans Typewriter" pitchFamily="49" charset="0"/>
              </a:rPr>
              <a:t> </a:t>
            </a:r>
            <a:r>
              <a:rPr lang="es-ES_tradnl" altLang="es-ES" dirty="0" err="1">
                <a:latin typeface="Lucida Sans Typewriter" pitchFamily="49" charset="0"/>
              </a:rPr>
              <a:t>co</a:t>
            </a:r>
            <a:r>
              <a:rPr lang="es-ES_tradnl" altLang="es-ES" dirty="0">
                <a:latin typeface="Lucida Sans Typewriter" pitchFamily="49" charset="0"/>
              </a:rPr>
              <a:t>;</a:t>
            </a:r>
          </a:p>
          <a:p>
            <a:pPr marL="588963" lvl="3">
              <a:buFont typeface="Wingdings" panose="05000000000000000000" pitchFamily="2" charset="2"/>
              <a:buNone/>
              <a:defRPr/>
            </a:pPr>
            <a:r>
              <a:rPr lang="es-ES_tradnl" altLang="es-ES" dirty="0">
                <a:latin typeface="Lucida Sans Typewriter" pitchFamily="49" charset="0"/>
              </a:rPr>
              <a:t>}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endParaRPr lang="es-ES" altLang="es-ES" dirty="0">
              <a:ea typeface="ＭＳ Ｐゴシック" pitchFamily="34" charset="-128"/>
            </a:endParaRPr>
          </a:p>
        </p:txBody>
      </p:sp>
      <p:sp>
        <p:nvSpPr>
          <p:cNvPr id="5" name="CuadroTexto 5">
            <a:extLst>
              <a:ext uri="{FF2B5EF4-FFF2-40B4-BE49-F238E27FC236}">
                <a16:creationId xmlns:a16="http://schemas.microsoft.com/office/drawing/2014/main" id="{6A09A3EC-2CAF-0AD9-6022-E9BADA094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138" y="2438400"/>
            <a:ext cx="2755900" cy="769938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200" b="1" dirty="0" err="1">
                <a:solidFill>
                  <a:srgbClr val="000000"/>
                </a:solidFill>
              </a:rPr>
              <a:t>ostream</a:t>
            </a:r>
            <a:r>
              <a:rPr lang="es-ES" sz="2200" dirty="0">
                <a:solidFill>
                  <a:srgbClr val="000000"/>
                </a:solidFill>
              </a:rPr>
              <a:t> es la clase de la variable </a:t>
            </a:r>
            <a:r>
              <a:rPr lang="es-ES" sz="2200" dirty="0" err="1">
                <a:solidFill>
                  <a:srgbClr val="000000"/>
                </a:solidFill>
              </a:rPr>
              <a:t>cout</a:t>
            </a:r>
            <a:r>
              <a:rPr lang="es-ES" sz="2200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9CCECF35-ABA0-4895-D45C-6B0112D48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181600"/>
            <a:ext cx="3886200" cy="1108075"/>
          </a:xfrm>
          <a:prstGeom prst="rect">
            <a:avLst/>
          </a:prstGeom>
          <a:gradFill rotWithShape="1">
            <a:gsLst>
              <a:gs pos="0">
                <a:srgbClr val="ECF7F7"/>
              </a:gs>
              <a:gs pos="64999">
                <a:srgbClr val="CEEAEA"/>
              </a:gs>
              <a:gs pos="100000">
                <a:srgbClr val="B8E2E2"/>
              </a:gs>
            </a:gsLst>
            <a:lin ang="5400000" scaled="1"/>
          </a:gradFill>
          <a:ln w="9525">
            <a:solidFill>
              <a:srgbClr val="629797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s-ES" sz="2200" dirty="0">
                <a:solidFill>
                  <a:srgbClr val="000000"/>
                </a:solidFill>
              </a:rPr>
              <a:t>Ahora podemos escribir con:</a:t>
            </a:r>
          </a:p>
          <a:p>
            <a:pPr eaLnBrk="1" hangingPunct="1">
              <a:defRPr/>
            </a:pPr>
            <a:r>
              <a:rPr lang="es-ES" sz="22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Persona p1;</a:t>
            </a:r>
          </a:p>
          <a:p>
            <a:pPr eaLnBrk="1" hangingPunct="1">
              <a:defRPr/>
            </a:pPr>
            <a:r>
              <a:rPr lang="es-ES" sz="22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cout</a:t>
            </a:r>
            <a:r>
              <a:rPr lang="es-ES" sz="22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 &lt;&lt; p1 &lt;&lt; </a:t>
            </a:r>
            <a:r>
              <a:rPr lang="es-ES" sz="2200" dirty="0" err="1">
                <a:solidFill>
                  <a:srgbClr val="000000"/>
                </a:solidFill>
                <a:latin typeface="Lucida Sans Typewriter" panose="020B0509030504030204" pitchFamily="49" charset="0"/>
              </a:rPr>
              <a:t>endl</a:t>
            </a:r>
            <a:r>
              <a:rPr lang="es-ES" sz="2200" dirty="0">
                <a:solidFill>
                  <a:srgbClr val="000000"/>
                </a:solidFill>
                <a:latin typeface="Lucida Sans Typewriter" panose="020B05090305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d">
  <a:themeElements>
    <a:clrScheme name="Red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Re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ed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d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d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0</TotalTime>
  <Words>1722</Words>
  <Application>Microsoft Office PowerPoint</Application>
  <PresentationFormat>Presentación en pantalla (4:3)</PresentationFormat>
  <Paragraphs>323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Arial</vt:lpstr>
      <vt:lpstr>ＭＳ Ｐゴシック</vt:lpstr>
      <vt:lpstr>Wingdings</vt:lpstr>
      <vt:lpstr>Lucida Console</vt:lpstr>
      <vt:lpstr>Lucida Sans Typewriter</vt:lpstr>
      <vt:lpstr>Red</vt:lpstr>
      <vt:lpstr>ALGORITMOS Y ESTRUCTURAS DE DATOS 1</vt:lpstr>
      <vt:lpstr>Introducción a C++</vt:lpstr>
      <vt:lpstr>El puntero this</vt:lpstr>
      <vt:lpstr>Clases amigas</vt:lpstr>
      <vt:lpstr>Clases amigas</vt:lpstr>
      <vt:lpstr>Declaración adelantada de una clase</vt:lpstr>
      <vt:lpstr>Clases internas</vt:lpstr>
      <vt:lpstr>Redefinición de operadores</vt:lpstr>
      <vt:lpstr>Redefinición de operadores</vt:lpstr>
      <vt:lpstr>Planificación práctica</vt:lpstr>
      <vt:lpstr>200 – Tablas de Dispersión de Cuacs</vt:lpstr>
      <vt:lpstr>200 – Tablas de Dispersión de Cuacs</vt:lpstr>
      <vt:lpstr>200 – Tablas de Dispersión de Cuacs</vt:lpstr>
      <vt:lpstr>200 – Tablas de Dispersión de Cuacs</vt:lpstr>
      <vt:lpstr>200 – Tablas de Dispersión de Cuacs</vt:lpstr>
      <vt:lpstr>200 – Tablas de Dispersión de Cuacs</vt:lpstr>
      <vt:lpstr>200 – Tablas de Dispersión de Cuacs</vt:lpstr>
      <vt:lpstr>200 – Tablas de Dispersión de Cuacs</vt:lpstr>
      <vt:lpstr>200 – Tablas de Dispersión de Cuacs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Ginés Garcia Mateos</dc:creator>
  <cp:lastModifiedBy>GINES GARCIA MATEOS</cp:lastModifiedBy>
  <cp:revision>676</cp:revision>
  <cp:lastPrinted>1601-01-01T00:00:00Z</cp:lastPrinted>
  <dcterms:created xsi:type="dcterms:W3CDTF">1601-01-01T00:00:00Z</dcterms:created>
  <dcterms:modified xsi:type="dcterms:W3CDTF">2025-07-20T18:20:41Z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