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sz="2400" lang="en-US"/>
              <a:t>A</a:t>
            </a:r>
            <a:r>
              <a:rPr sz="2400" lang="en-US"/>
              <a:t>B</a:t>
            </a:r>
            <a:r>
              <a:rPr sz="2400" lang="en-US"/>
              <a:t>E</a:t>
            </a:r>
            <a:r>
              <a:rPr sz="2400" lang="en-US"/>
              <a:t>L</a:t>
            </a:r>
            <a:r>
              <a:rPr sz="2400" lang="en-US"/>
              <a:t>.</a:t>
            </a:r>
            <a:r>
              <a:rPr sz="2400" lang="en-US"/>
              <a:t>R</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7</a:t>
            </a:r>
            <a:r>
              <a:rPr dirty="0" sz="2400" lang="en-US"/>
              <a:t>7</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DE </a:t>
            </a:r>
            <a:r>
              <a:rPr dirty="0" sz="2400" lang="en-US"/>
              <a:t>MILLETH </a:t>
            </a:r>
            <a:r>
              <a:rPr dirty="0" sz="2400" lang="en-US"/>
              <a:t>COLLEGE </a:t>
            </a:r>
            <a:r>
              <a:rPr dirty="0" sz="2400" lang="en-US"/>
              <a:t>FOR </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5" y="1497329"/>
            <a:ext cx="4572000" cy="38633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1524000" y="1857374"/>
            <a:ext cx="4572000" cy="1805940"/>
          </a:xfrm>
          <a:prstGeom prst="rect"/>
        </p:spPr>
        <p:txBody>
          <a:bodyPr rtlCol="0" wrap="square">
            <a:spAutoFit/>
          </a:bodyPr>
          <a:p>
            <a:r>
              <a:rPr sz="2800" lang="en-US">
                <a:solidFill>
                  <a:srgbClr val="000000"/>
                </a:solidFill>
              </a:rPr>
              <a:t>Get academic examination results conducted by various Central and State Boards, Universities and Councils in a single window. Slider Image third.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073728" y="1244598"/>
            <a:ext cx="4572000" cy="3863340"/>
          </a:xfrm>
          <a:prstGeom prst="rect"/>
        </p:spPr>
        <p:txBody>
          <a:bodyPr rtlCol="0" wrap="square">
            <a:spAutoFit/>
          </a:bodyPr>
          <a:p>
            <a:r>
              <a:rPr sz="2800" lang="en-US">
                <a:solidFill>
                  <a:srgbClr val="000000"/>
                </a:solidFill>
              </a:rPr>
              <a:t>What Is a Conclusion? 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24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1" y="1857375"/>
            <a:ext cx="4572000" cy="3520440"/>
          </a:xfrm>
          <a:prstGeom prst="rect"/>
        </p:spPr>
        <p:txBody>
          <a:bodyPr rtlCol="0" wrap="square">
            <a:spAutoFit/>
          </a:bodyPr>
          <a:p>
            <a:r>
              <a:rPr sz="2800" lang="en-US">
                <a:solidFill>
                  <a:srgbClr val="000000"/>
                </a:solidFill>
              </a:rPr>
              <a:t>Here is an example of a basic problem statement that clearly defines the issue and puts it in its relevant context:ProblemABC Supermarket customers in the northern region of Uttar Pradesh have significantly decreased over the past decade, while other areas of the state continue to see increasing</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085531" y="2019300"/>
            <a:ext cx="4572000" cy="3177540"/>
          </a:xfrm>
          <a:prstGeom prst="rect"/>
        </p:spPr>
        <p:txBody>
          <a:bodyPr rtlCol="0" wrap="square">
            <a:spAutoFit/>
          </a:bodyPr>
          <a:p>
            <a:r>
              <a:rPr sz="2800" lang="en-US">
                <a:solidFill>
                  <a:srgbClr val="000000"/>
                </a:solidFill>
              </a:rPr>
              <a:t>A Problem describes the underlying cause of one or more Incidents that are being investigated. However, not all Incidents are investigated as Problems. For example, if the power-supply in a desktop computer blew up, it should be treated as an Incident, and the power-supply replaced</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19124" y="1857374"/>
            <a:ext cx="4572000" cy="2834640"/>
          </a:xfrm>
          <a:prstGeom prst="rect"/>
        </p:spPr>
        <p:txBody>
          <a:bodyPr rtlCol="0" wrap="square">
            <a:spAutoFit/>
          </a:bodyPr>
          <a:p>
            <a:r>
              <a:rPr sz="2800" lang="en-US">
                <a:solidFill>
                  <a:srgbClr val="00000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5573" y="1527809"/>
            <a:ext cx="4572000" cy="4549140"/>
          </a:xfrm>
          <a:prstGeom prst="rect"/>
        </p:spPr>
        <p:txBody>
          <a:bodyPr rtlCol="0" wrap="square">
            <a:spAutoFit/>
          </a:bodyPr>
          <a:p>
            <a:r>
              <a:rPr sz="2800" lang="en-US">
                <a:solidFill>
                  <a:srgbClr val="000000"/>
                </a:solidFill>
              </a:rPr>
              <a:t>In a linear equation, a unique solution means there is only one value for the variable that makes the left and right sides of the equation equal. You can tell an equation has one solution if you solve it and get a variable that equals a number. For example, in the equation 3m = 6, the unique solution is m = 2 because the left and right sides of the equation are equal when m is 2.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
        <p:nvSpPr>
          <p:cNvPr id="1048707" name=""/>
          <p:cNvSpPr txBox="1"/>
          <p:nvPr/>
        </p:nvSpPr>
        <p:spPr>
          <a:xfrm>
            <a:off x="755332" y="1728950"/>
            <a:ext cx="4572000" cy="1463040"/>
          </a:xfrm>
          <a:prstGeom prst="rect"/>
        </p:spPr>
        <p:txBody>
          <a:bodyPr rtlCol="0" wrap="square">
            <a:spAutoFit/>
          </a:bodyPr>
          <a:p>
            <a:r>
              <a:rPr sz="2800" lang="en-US">
                <a:solidFill>
                  <a:srgbClr val="000000"/>
                </a:solidFill>
              </a:rPr>
              <a:t>A data set is a collection of organized data that can be used for many purposes, including: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124075" y="2228972"/>
            <a:ext cx="4572000" cy="1805940"/>
          </a:xfrm>
          <a:prstGeom prst="rect"/>
        </p:spPr>
        <p:txBody>
          <a:bodyPr rtlCol="0" wrap="square">
            <a:spAutoFit/>
          </a:bodyPr>
          <a:p>
            <a:r>
              <a:rPr sz="2800" lang="en-US">
                <a:solidFill>
                  <a:srgbClr val="000000"/>
                </a:solidFill>
              </a:rPr>
              <a:t>The "wow" in a solution can refer to a wow experience for a customer or a Way of Working (WoW) framework: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a565009cfb424667809fd8e8261f7d27</vt:lpwstr>
  </property>
</Properties>
</file>