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62" r:id="rId4"/>
    <p:sldId id="261" r:id="rId5"/>
    <p:sldId id="268" r:id="rId6"/>
    <p:sldId id="270" r:id="rId7"/>
    <p:sldId id="271" r:id="rId8"/>
    <p:sldId id="287" r:id="rId9"/>
    <p:sldId id="288" r:id="rId10"/>
    <p:sldId id="274" r:id="rId11"/>
    <p:sldId id="273" r:id="rId12"/>
    <p:sldId id="275" r:id="rId13"/>
    <p:sldId id="289" r:id="rId14"/>
    <p:sldId id="276" r:id="rId15"/>
    <p:sldId id="282" r:id="rId16"/>
    <p:sldId id="285" r:id="rId17"/>
    <p:sldId id="290" r:id="rId18"/>
    <p:sldId id="283"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BAB"/>
    <a:srgbClr val="FFCC66"/>
    <a:srgbClr val="FF9933"/>
    <a:srgbClr val="CCFF66"/>
    <a:srgbClr val="FF9966"/>
    <a:srgbClr val="FF6600"/>
    <a:srgbClr val="FFB7B7"/>
    <a:srgbClr val="FFB3B3"/>
    <a:srgbClr val="FFCC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4" autoAdjust="0"/>
    <p:restoredTop sz="95662" autoAdjust="0"/>
  </p:normalViewPr>
  <p:slideViewPr>
    <p:cSldViewPr snapToGrid="0">
      <p:cViewPr>
        <p:scale>
          <a:sx n="88" d="100"/>
          <a:sy n="88" d="100"/>
        </p:scale>
        <p:origin x="326"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45D3F-3824-44C8-951E-C26ECD029A12}" type="datetimeFigureOut">
              <a:rPr kumimoji="1" lang="ja-JP" altLang="en-US" smtClean="0"/>
              <a:t>2024/8/7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389A2-F200-4ED0-B80C-07CD6D0EEF54}" type="slidenum">
              <a:rPr kumimoji="1" lang="ja-JP" altLang="en-US" smtClean="0"/>
              <a:t>‹#›</a:t>
            </a:fld>
            <a:endParaRPr kumimoji="1" lang="ja-JP" altLang="en-US"/>
          </a:p>
        </p:txBody>
      </p:sp>
    </p:spTree>
    <p:extLst>
      <p:ext uri="{BB962C8B-B14F-4D97-AF65-F5344CB8AC3E}">
        <p14:creationId xmlns:p14="http://schemas.microsoft.com/office/powerpoint/2010/main" val="18320537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93389A2-F200-4ED0-B80C-07CD6D0EEF54}" type="slidenum">
              <a:rPr kumimoji="1" lang="ja-JP" altLang="en-US" smtClean="0"/>
              <a:t>13</a:t>
            </a:fld>
            <a:endParaRPr kumimoji="1" lang="ja-JP" altLang="en-US"/>
          </a:p>
        </p:txBody>
      </p:sp>
    </p:spTree>
    <p:extLst>
      <p:ext uri="{BB962C8B-B14F-4D97-AF65-F5344CB8AC3E}">
        <p14:creationId xmlns:p14="http://schemas.microsoft.com/office/powerpoint/2010/main" val="326486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79358-7E64-615C-8CBC-E7C2C0C8BAC4}"/>
              </a:ext>
            </a:extLst>
          </p:cNvPr>
          <p:cNvSpPr>
            <a:spLocks noGrp="1"/>
          </p:cNvSpPr>
          <p:nvPr>
            <p:ph type="ctrTitle"/>
          </p:nvPr>
        </p:nvSpPr>
        <p:spPr>
          <a:xfrm>
            <a:off x="1524000" y="1122362"/>
            <a:ext cx="9144000" cy="4542713"/>
          </a:xfrm>
          <a:solidFill>
            <a:schemeClr val="bg1"/>
          </a:solidFill>
          <a:ln>
            <a:solidFill>
              <a:schemeClr val="tx1"/>
            </a:solidFill>
          </a:ln>
        </p:spPr>
        <p:txBody>
          <a:bodyPr anchor="ctr" anchorCtr="1"/>
          <a:lstStyle>
            <a:lvl1pPr algn="ctr">
              <a:defRPr sz="4000" baseline="0"/>
            </a:lvl1pPr>
          </a:lstStyle>
          <a:p>
            <a:r>
              <a:rPr kumimoji="1" lang="ja-JP" altLang="en-US" dirty="0"/>
              <a:t>マスター タイトルの書式設定</a:t>
            </a:r>
          </a:p>
        </p:txBody>
      </p:sp>
      <p:sp>
        <p:nvSpPr>
          <p:cNvPr id="5" name="フッター プレースホルダー 4">
            <a:extLst>
              <a:ext uri="{FF2B5EF4-FFF2-40B4-BE49-F238E27FC236}">
                <a16:creationId xmlns:a16="http://schemas.microsoft.com/office/drawing/2014/main" id="{F513FE6C-DE15-50C3-408E-960D71F17AAA}"/>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24836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6FCAD0-7E76-4262-EFC5-601F3E83A63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5C18D86-285E-CF93-880D-798622E89AC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F6096A-ABED-5A10-D260-3371101914CF}"/>
              </a:ext>
            </a:extLst>
          </p:cNvPr>
          <p:cNvSpPr>
            <a:spLocks noGrp="1"/>
          </p:cNvSpPr>
          <p:nvPr>
            <p:ph type="dt" sz="half" idx="10"/>
          </p:nvPr>
        </p:nvSpPr>
        <p:spPr/>
        <p:txBody>
          <a:bodyPr/>
          <a:lstStyle/>
          <a:p>
            <a:fld id="{093277C8-DB7D-4A0B-8864-49DAB85454B4}" type="datetime10">
              <a:rPr kumimoji="1" lang="ja-JP" altLang="en-US" smtClean="0"/>
              <a:t>09:01</a:t>
            </a:fld>
            <a:endParaRPr kumimoji="1" lang="ja-JP" altLang="en-US"/>
          </a:p>
        </p:txBody>
      </p:sp>
      <p:sp>
        <p:nvSpPr>
          <p:cNvPr id="5" name="フッター プレースホルダー 4">
            <a:extLst>
              <a:ext uri="{FF2B5EF4-FFF2-40B4-BE49-F238E27FC236}">
                <a16:creationId xmlns:a16="http://schemas.microsoft.com/office/drawing/2014/main" id="{7A1B3AD6-FF9E-5F8F-53A4-790AFB2953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2663E0-096D-8572-C6C4-3B0899557160}"/>
              </a:ext>
            </a:extLst>
          </p:cNvPr>
          <p:cNvSpPr>
            <a:spLocks noGrp="1"/>
          </p:cNvSpPr>
          <p:nvPr>
            <p:ph type="sldNum" sz="quarter" idx="12"/>
          </p:nvPr>
        </p:nvSpPr>
        <p:spPr/>
        <p:txBody>
          <a:bodyPr/>
          <a:lstStyle/>
          <a:p>
            <a:fld id="{1110ACF4-E35A-44B7-8D8C-A4B8B5D9283F}" type="slidenum">
              <a:rPr kumimoji="1" lang="ja-JP" altLang="en-US" smtClean="0"/>
              <a:t>‹#›</a:t>
            </a:fld>
            <a:endParaRPr kumimoji="1" lang="ja-JP" altLang="en-US"/>
          </a:p>
        </p:txBody>
      </p:sp>
    </p:spTree>
    <p:extLst>
      <p:ext uri="{BB962C8B-B14F-4D97-AF65-F5344CB8AC3E}">
        <p14:creationId xmlns:p14="http://schemas.microsoft.com/office/powerpoint/2010/main" val="2074596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F3077FB-CC12-6082-5640-C7CBADE13F0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6699FDD-3451-9AE8-7AC0-3ACB2EFAF7C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0A7771-C9D0-E78F-F667-BE3AC5A004D0}"/>
              </a:ext>
            </a:extLst>
          </p:cNvPr>
          <p:cNvSpPr>
            <a:spLocks noGrp="1"/>
          </p:cNvSpPr>
          <p:nvPr>
            <p:ph type="dt" sz="half" idx="10"/>
          </p:nvPr>
        </p:nvSpPr>
        <p:spPr/>
        <p:txBody>
          <a:bodyPr/>
          <a:lstStyle/>
          <a:p>
            <a:fld id="{B938C884-1489-403C-8EB6-3B5AAD261BC0}" type="datetime10">
              <a:rPr kumimoji="1" lang="ja-JP" altLang="en-US" smtClean="0"/>
              <a:t>09:01</a:t>
            </a:fld>
            <a:endParaRPr kumimoji="1" lang="ja-JP" altLang="en-US"/>
          </a:p>
        </p:txBody>
      </p:sp>
      <p:sp>
        <p:nvSpPr>
          <p:cNvPr id="5" name="フッター プレースホルダー 4">
            <a:extLst>
              <a:ext uri="{FF2B5EF4-FFF2-40B4-BE49-F238E27FC236}">
                <a16:creationId xmlns:a16="http://schemas.microsoft.com/office/drawing/2014/main" id="{B6D6DB3F-995D-987B-73B3-8F444B7D76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D91474-76EA-F1C0-82E9-037F474E4125}"/>
              </a:ext>
            </a:extLst>
          </p:cNvPr>
          <p:cNvSpPr>
            <a:spLocks noGrp="1"/>
          </p:cNvSpPr>
          <p:nvPr>
            <p:ph type="sldNum" sz="quarter" idx="12"/>
          </p:nvPr>
        </p:nvSpPr>
        <p:spPr/>
        <p:txBody>
          <a:bodyPr/>
          <a:lstStyle/>
          <a:p>
            <a:fld id="{1110ACF4-E35A-44B7-8D8C-A4B8B5D9283F}" type="slidenum">
              <a:rPr kumimoji="1" lang="ja-JP" altLang="en-US" smtClean="0"/>
              <a:t>‹#›</a:t>
            </a:fld>
            <a:endParaRPr kumimoji="1" lang="ja-JP" altLang="en-US"/>
          </a:p>
        </p:txBody>
      </p:sp>
    </p:spTree>
    <p:extLst>
      <p:ext uri="{BB962C8B-B14F-4D97-AF65-F5344CB8AC3E}">
        <p14:creationId xmlns:p14="http://schemas.microsoft.com/office/powerpoint/2010/main" val="837752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E7DEA7-98B8-5B2B-523C-B564E0507540}"/>
              </a:ext>
            </a:extLst>
          </p:cNvPr>
          <p:cNvSpPr>
            <a:spLocks noGrp="1"/>
          </p:cNvSpPr>
          <p:nvPr>
            <p:ph type="title"/>
          </p:nvPr>
        </p:nvSpPr>
        <p:spPr>
          <a:xfrm>
            <a:off x="430924" y="210208"/>
            <a:ext cx="11267090" cy="470830"/>
          </a:xfrm>
        </p:spPr>
        <p:txBody>
          <a:bodyPr/>
          <a:lstStyle>
            <a:lvl1pPr>
              <a:defRPr sz="2400" baseline="0">
                <a:solidFill>
                  <a:srgbClr val="002060"/>
                </a:solidFill>
                <a:latin typeface="+mn-lt"/>
                <a:ea typeface="+mn-ea"/>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AEBBE367-48DC-BB9A-F766-4C8C7AA05752}"/>
              </a:ext>
            </a:extLst>
          </p:cNvPr>
          <p:cNvSpPr>
            <a:spLocks noGrp="1"/>
          </p:cNvSpPr>
          <p:nvPr>
            <p:ph idx="1"/>
          </p:nvPr>
        </p:nvSpPr>
        <p:spPr>
          <a:xfrm>
            <a:off x="430924" y="770966"/>
            <a:ext cx="11267090" cy="5405998"/>
          </a:xfrm>
        </p:spPr>
        <p:txBody>
          <a:bodyPr/>
          <a:lstStyle>
            <a:lvl1pPr>
              <a:lnSpc>
                <a:spcPct val="110000"/>
              </a:lnSpc>
              <a:defRPr sz="2400" baseline="0">
                <a:latin typeface="+mn-lt"/>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2E99F81-D218-DDC6-214D-4463E229E8B5}"/>
              </a:ext>
            </a:extLst>
          </p:cNvPr>
          <p:cNvSpPr>
            <a:spLocks noGrp="1"/>
          </p:cNvSpPr>
          <p:nvPr>
            <p:ph type="dt" sz="half" idx="10"/>
          </p:nvPr>
        </p:nvSpPr>
        <p:spPr>
          <a:xfrm>
            <a:off x="11366205" y="123913"/>
            <a:ext cx="731874" cy="365125"/>
          </a:xfrm>
        </p:spPr>
        <p:txBody>
          <a:bodyPr/>
          <a:lstStyle>
            <a:lvl1pPr>
              <a:defRPr sz="1600">
                <a:solidFill>
                  <a:schemeClr val="tx1"/>
                </a:solidFill>
              </a:defRPr>
            </a:lvl1pPr>
          </a:lstStyle>
          <a:p>
            <a:fld id="{EAE2F8D4-7E64-40E0-9C44-8B12853F21CB}" type="datetime10">
              <a:rPr lang="ja-JP" altLang="en-US" smtClean="0"/>
              <a:pPr/>
              <a:t>09:01</a:t>
            </a:fld>
            <a:endParaRPr lang="ja-JP" altLang="en-US" dirty="0"/>
          </a:p>
        </p:txBody>
      </p:sp>
      <p:sp>
        <p:nvSpPr>
          <p:cNvPr id="5" name="フッター プレースホルダー 4">
            <a:extLst>
              <a:ext uri="{FF2B5EF4-FFF2-40B4-BE49-F238E27FC236}">
                <a16:creationId xmlns:a16="http://schemas.microsoft.com/office/drawing/2014/main" id="{20259DCA-4EE3-794B-99D0-A042BD9588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EE388D-0391-1F82-5BDB-F88BE48F579D}"/>
              </a:ext>
            </a:extLst>
          </p:cNvPr>
          <p:cNvSpPr>
            <a:spLocks noGrp="1"/>
          </p:cNvSpPr>
          <p:nvPr>
            <p:ph type="sldNum" sz="quarter" idx="12"/>
          </p:nvPr>
        </p:nvSpPr>
        <p:spPr>
          <a:xfrm>
            <a:off x="9354879" y="6375695"/>
            <a:ext cx="2743200" cy="365125"/>
          </a:xfrm>
        </p:spPr>
        <p:txBody>
          <a:bodyPr/>
          <a:lstStyle>
            <a:lvl1pPr>
              <a:defRPr sz="1800" b="1">
                <a:solidFill>
                  <a:schemeClr val="tx1"/>
                </a:solidFill>
              </a:defRPr>
            </a:lvl1pPr>
          </a:lstStyle>
          <a:p>
            <a:fld id="{1110ACF4-E35A-44B7-8D8C-A4B8B5D9283F}" type="slidenum">
              <a:rPr lang="ja-JP" altLang="en-US" smtClean="0"/>
              <a:pPr/>
              <a:t>‹#›</a:t>
            </a:fld>
            <a:endParaRPr lang="ja-JP" altLang="en-US" dirty="0"/>
          </a:p>
        </p:txBody>
      </p:sp>
    </p:spTree>
    <p:extLst>
      <p:ext uri="{BB962C8B-B14F-4D97-AF65-F5344CB8AC3E}">
        <p14:creationId xmlns:p14="http://schemas.microsoft.com/office/powerpoint/2010/main" val="167197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5740C9-835D-5A1F-A5F3-00CA315C992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52F2B7-B151-061C-D4AA-E6BF20D004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1721DC6-059E-301C-F667-C46B9EC31F2A}"/>
              </a:ext>
            </a:extLst>
          </p:cNvPr>
          <p:cNvSpPr>
            <a:spLocks noGrp="1"/>
          </p:cNvSpPr>
          <p:nvPr>
            <p:ph type="dt" sz="half" idx="10"/>
          </p:nvPr>
        </p:nvSpPr>
        <p:spPr/>
        <p:txBody>
          <a:bodyPr/>
          <a:lstStyle/>
          <a:p>
            <a:fld id="{5851ABB5-7973-4BB6-B5E6-F8FF71C36C00}" type="datetime10">
              <a:rPr kumimoji="1" lang="ja-JP" altLang="en-US" smtClean="0"/>
              <a:t>09:01</a:t>
            </a:fld>
            <a:endParaRPr kumimoji="1" lang="ja-JP" altLang="en-US"/>
          </a:p>
        </p:txBody>
      </p:sp>
      <p:sp>
        <p:nvSpPr>
          <p:cNvPr id="5" name="フッター プレースホルダー 4">
            <a:extLst>
              <a:ext uri="{FF2B5EF4-FFF2-40B4-BE49-F238E27FC236}">
                <a16:creationId xmlns:a16="http://schemas.microsoft.com/office/drawing/2014/main" id="{FEA2D4EE-72B7-3DF6-8061-6B9FBA3981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37EB3F-527D-E6A6-9CC5-643F9668AD23}"/>
              </a:ext>
            </a:extLst>
          </p:cNvPr>
          <p:cNvSpPr>
            <a:spLocks noGrp="1"/>
          </p:cNvSpPr>
          <p:nvPr>
            <p:ph type="sldNum" sz="quarter" idx="12"/>
          </p:nvPr>
        </p:nvSpPr>
        <p:spPr/>
        <p:txBody>
          <a:bodyPr/>
          <a:lstStyle/>
          <a:p>
            <a:fld id="{1110ACF4-E35A-44B7-8D8C-A4B8B5D9283F}" type="slidenum">
              <a:rPr kumimoji="1" lang="ja-JP" altLang="en-US" smtClean="0"/>
              <a:t>‹#›</a:t>
            </a:fld>
            <a:endParaRPr kumimoji="1" lang="ja-JP" altLang="en-US"/>
          </a:p>
        </p:txBody>
      </p:sp>
    </p:spTree>
    <p:extLst>
      <p:ext uri="{BB962C8B-B14F-4D97-AF65-F5344CB8AC3E}">
        <p14:creationId xmlns:p14="http://schemas.microsoft.com/office/powerpoint/2010/main" val="245742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644E78-F743-8922-08DD-063DEDCCDA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C085E79-B209-0F43-3D7E-36940A53401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97828DE-1B30-AD66-97BE-C1F9EC5AB70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BE55B69-9066-45AF-40B4-C391979EB261}"/>
              </a:ext>
            </a:extLst>
          </p:cNvPr>
          <p:cNvSpPr>
            <a:spLocks noGrp="1"/>
          </p:cNvSpPr>
          <p:nvPr>
            <p:ph type="dt" sz="half" idx="10"/>
          </p:nvPr>
        </p:nvSpPr>
        <p:spPr/>
        <p:txBody>
          <a:bodyPr/>
          <a:lstStyle/>
          <a:p>
            <a:fld id="{2503A899-272D-4422-990C-9DD72DE0D0FB}" type="datetime10">
              <a:rPr kumimoji="1" lang="ja-JP" altLang="en-US" smtClean="0"/>
              <a:t>09:01</a:t>
            </a:fld>
            <a:endParaRPr kumimoji="1" lang="ja-JP" altLang="en-US"/>
          </a:p>
        </p:txBody>
      </p:sp>
      <p:sp>
        <p:nvSpPr>
          <p:cNvPr id="6" name="フッター プレースホルダー 5">
            <a:extLst>
              <a:ext uri="{FF2B5EF4-FFF2-40B4-BE49-F238E27FC236}">
                <a16:creationId xmlns:a16="http://schemas.microsoft.com/office/drawing/2014/main" id="{98CB4994-3266-1C4E-0AD4-95B2398F4B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D3F13C-FB88-08F3-3B16-2453C59364CF}"/>
              </a:ext>
            </a:extLst>
          </p:cNvPr>
          <p:cNvSpPr>
            <a:spLocks noGrp="1"/>
          </p:cNvSpPr>
          <p:nvPr>
            <p:ph type="sldNum" sz="quarter" idx="12"/>
          </p:nvPr>
        </p:nvSpPr>
        <p:spPr/>
        <p:txBody>
          <a:bodyPr/>
          <a:lstStyle/>
          <a:p>
            <a:fld id="{1110ACF4-E35A-44B7-8D8C-A4B8B5D9283F}" type="slidenum">
              <a:rPr kumimoji="1" lang="ja-JP" altLang="en-US" smtClean="0"/>
              <a:t>‹#›</a:t>
            </a:fld>
            <a:endParaRPr kumimoji="1" lang="ja-JP" altLang="en-US"/>
          </a:p>
        </p:txBody>
      </p:sp>
    </p:spTree>
    <p:extLst>
      <p:ext uri="{BB962C8B-B14F-4D97-AF65-F5344CB8AC3E}">
        <p14:creationId xmlns:p14="http://schemas.microsoft.com/office/powerpoint/2010/main" val="336355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4C8B08-DB40-9D33-7583-48AE293D6B9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14CE54-F8B0-C982-C91F-A26C96FCD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BE2B795-5861-C307-E338-0556BCA8848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24E86BD-CCB7-F030-34AF-967F870228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0010666-90BD-A2F1-F93D-B52F680D41C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DAB854F-8EAF-B001-D184-F34991C27DEC}"/>
              </a:ext>
            </a:extLst>
          </p:cNvPr>
          <p:cNvSpPr>
            <a:spLocks noGrp="1"/>
          </p:cNvSpPr>
          <p:nvPr>
            <p:ph type="dt" sz="half" idx="10"/>
          </p:nvPr>
        </p:nvSpPr>
        <p:spPr/>
        <p:txBody>
          <a:bodyPr/>
          <a:lstStyle/>
          <a:p>
            <a:fld id="{8F42D5D2-5175-497B-87EC-10B6BDC90672}" type="datetime10">
              <a:rPr kumimoji="1" lang="ja-JP" altLang="en-US" smtClean="0"/>
              <a:t>09:01</a:t>
            </a:fld>
            <a:endParaRPr kumimoji="1" lang="ja-JP" altLang="en-US"/>
          </a:p>
        </p:txBody>
      </p:sp>
      <p:sp>
        <p:nvSpPr>
          <p:cNvPr id="8" name="フッター プレースホルダー 7">
            <a:extLst>
              <a:ext uri="{FF2B5EF4-FFF2-40B4-BE49-F238E27FC236}">
                <a16:creationId xmlns:a16="http://schemas.microsoft.com/office/drawing/2014/main" id="{31428237-A3E5-7DC6-9464-6D3457FA045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23C3354-2CE8-2394-BFE8-9357B98F04D7}"/>
              </a:ext>
            </a:extLst>
          </p:cNvPr>
          <p:cNvSpPr>
            <a:spLocks noGrp="1"/>
          </p:cNvSpPr>
          <p:nvPr>
            <p:ph type="sldNum" sz="quarter" idx="12"/>
          </p:nvPr>
        </p:nvSpPr>
        <p:spPr/>
        <p:txBody>
          <a:bodyPr/>
          <a:lstStyle/>
          <a:p>
            <a:fld id="{1110ACF4-E35A-44B7-8D8C-A4B8B5D9283F}" type="slidenum">
              <a:rPr kumimoji="1" lang="ja-JP" altLang="en-US" smtClean="0"/>
              <a:t>‹#›</a:t>
            </a:fld>
            <a:endParaRPr kumimoji="1" lang="ja-JP" altLang="en-US"/>
          </a:p>
        </p:txBody>
      </p:sp>
    </p:spTree>
    <p:extLst>
      <p:ext uri="{BB962C8B-B14F-4D97-AF65-F5344CB8AC3E}">
        <p14:creationId xmlns:p14="http://schemas.microsoft.com/office/powerpoint/2010/main" val="3660347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B74638-5054-3180-EFB4-A2CB254F9C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6C0CAC4-E38D-60C9-4B1B-B8B4C19592D3}"/>
              </a:ext>
            </a:extLst>
          </p:cNvPr>
          <p:cNvSpPr>
            <a:spLocks noGrp="1"/>
          </p:cNvSpPr>
          <p:nvPr>
            <p:ph type="dt" sz="half" idx="10"/>
          </p:nvPr>
        </p:nvSpPr>
        <p:spPr/>
        <p:txBody>
          <a:bodyPr/>
          <a:lstStyle/>
          <a:p>
            <a:fld id="{F5CBC2DB-C477-463A-A635-5AED3612B09A}" type="datetime10">
              <a:rPr kumimoji="1" lang="ja-JP" altLang="en-US" smtClean="0"/>
              <a:t>09:01</a:t>
            </a:fld>
            <a:endParaRPr kumimoji="1" lang="ja-JP" altLang="en-US"/>
          </a:p>
        </p:txBody>
      </p:sp>
      <p:sp>
        <p:nvSpPr>
          <p:cNvPr id="4" name="フッター プレースホルダー 3">
            <a:extLst>
              <a:ext uri="{FF2B5EF4-FFF2-40B4-BE49-F238E27FC236}">
                <a16:creationId xmlns:a16="http://schemas.microsoft.com/office/drawing/2014/main" id="{920CB212-73F1-E55B-C8B7-17E5AC50BC0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E326FB-A45F-C409-2D55-C2BCC4EF08F7}"/>
              </a:ext>
            </a:extLst>
          </p:cNvPr>
          <p:cNvSpPr>
            <a:spLocks noGrp="1"/>
          </p:cNvSpPr>
          <p:nvPr>
            <p:ph type="sldNum" sz="quarter" idx="12"/>
          </p:nvPr>
        </p:nvSpPr>
        <p:spPr/>
        <p:txBody>
          <a:bodyPr/>
          <a:lstStyle/>
          <a:p>
            <a:fld id="{1110ACF4-E35A-44B7-8D8C-A4B8B5D9283F}" type="slidenum">
              <a:rPr kumimoji="1" lang="ja-JP" altLang="en-US" smtClean="0"/>
              <a:t>‹#›</a:t>
            </a:fld>
            <a:endParaRPr kumimoji="1" lang="ja-JP" altLang="en-US"/>
          </a:p>
        </p:txBody>
      </p:sp>
    </p:spTree>
    <p:extLst>
      <p:ext uri="{BB962C8B-B14F-4D97-AF65-F5344CB8AC3E}">
        <p14:creationId xmlns:p14="http://schemas.microsoft.com/office/powerpoint/2010/main" val="2871613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63E1E5B-C5F3-0F0C-8161-D3441E72AECB}"/>
              </a:ext>
            </a:extLst>
          </p:cNvPr>
          <p:cNvSpPr>
            <a:spLocks noGrp="1"/>
          </p:cNvSpPr>
          <p:nvPr>
            <p:ph type="dt" sz="half" idx="10"/>
          </p:nvPr>
        </p:nvSpPr>
        <p:spPr/>
        <p:txBody>
          <a:bodyPr/>
          <a:lstStyle/>
          <a:p>
            <a:fld id="{68CFB166-D7F2-4E57-AE8F-CF97C6FA9C63}" type="datetime10">
              <a:rPr kumimoji="1" lang="ja-JP" altLang="en-US" smtClean="0"/>
              <a:t>09:01</a:t>
            </a:fld>
            <a:endParaRPr kumimoji="1" lang="ja-JP" altLang="en-US"/>
          </a:p>
        </p:txBody>
      </p:sp>
      <p:sp>
        <p:nvSpPr>
          <p:cNvPr id="3" name="フッター プレースホルダー 2">
            <a:extLst>
              <a:ext uri="{FF2B5EF4-FFF2-40B4-BE49-F238E27FC236}">
                <a16:creationId xmlns:a16="http://schemas.microsoft.com/office/drawing/2014/main" id="{C4DDE99E-5232-7432-8C72-B433C1BF4C3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833430B-3AFD-859D-A928-81DA6FC945E6}"/>
              </a:ext>
            </a:extLst>
          </p:cNvPr>
          <p:cNvSpPr>
            <a:spLocks noGrp="1"/>
          </p:cNvSpPr>
          <p:nvPr>
            <p:ph type="sldNum" sz="quarter" idx="12"/>
          </p:nvPr>
        </p:nvSpPr>
        <p:spPr/>
        <p:txBody>
          <a:bodyPr/>
          <a:lstStyle/>
          <a:p>
            <a:fld id="{1110ACF4-E35A-44B7-8D8C-A4B8B5D9283F}" type="slidenum">
              <a:rPr kumimoji="1" lang="ja-JP" altLang="en-US" smtClean="0"/>
              <a:t>‹#›</a:t>
            </a:fld>
            <a:endParaRPr kumimoji="1" lang="ja-JP" altLang="en-US"/>
          </a:p>
        </p:txBody>
      </p:sp>
    </p:spTree>
    <p:extLst>
      <p:ext uri="{BB962C8B-B14F-4D97-AF65-F5344CB8AC3E}">
        <p14:creationId xmlns:p14="http://schemas.microsoft.com/office/powerpoint/2010/main" val="90781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C07BF1-0FE5-E9A9-5CF6-8220ADE6667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75966A-E6C6-4BAC-FB83-2F85F61120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06AA17A-3327-B1E2-3375-FD7D9173F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047180B-5C22-2DC2-A388-62DEFF19A9CF}"/>
              </a:ext>
            </a:extLst>
          </p:cNvPr>
          <p:cNvSpPr>
            <a:spLocks noGrp="1"/>
          </p:cNvSpPr>
          <p:nvPr>
            <p:ph type="dt" sz="half" idx="10"/>
          </p:nvPr>
        </p:nvSpPr>
        <p:spPr/>
        <p:txBody>
          <a:bodyPr/>
          <a:lstStyle/>
          <a:p>
            <a:fld id="{B56FD2A2-F09D-498B-AF02-FFB7B76ABC22}" type="datetime10">
              <a:rPr kumimoji="1" lang="ja-JP" altLang="en-US" smtClean="0"/>
              <a:t>09:01</a:t>
            </a:fld>
            <a:endParaRPr kumimoji="1" lang="ja-JP" altLang="en-US"/>
          </a:p>
        </p:txBody>
      </p:sp>
      <p:sp>
        <p:nvSpPr>
          <p:cNvPr id="6" name="フッター プレースホルダー 5">
            <a:extLst>
              <a:ext uri="{FF2B5EF4-FFF2-40B4-BE49-F238E27FC236}">
                <a16:creationId xmlns:a16="http://schemas.microsoft.com/office/drawing/2014/main" id="{F247DF9F-F774-0F66-EFD8-9635682ABD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DC245B-47F3-AA3D-18CF-AB2410969135}"/>
              </a:ext>
            </a:extLst>
          </p:cNvPr>
          <p:cNvSpPr>
            <a:spLocks noGrp="1"/>
          </p:cNvSpPr>
          <p:nvPr>
            <p:ph type="sldNum" sz="quarter" idx="12"/>
          </p:nvPr>
        </p:nvSpPr>
        <p:spPr/>
        <p:txBody>
          <a:bodyPr/>
          <a:lstStyle/>
          <a:p>
            <a:fld id="{1110ACF4-E35A-44B7-8D8C-A4B8B5D9283F}" type="slidenum">
              <a:rPr kumimoji="1" lang="ja-JP" altLang="en-US" smtClean="0"/>
              <a:t>‹#›</a:t>
            </a:fld>
            <a:endParaRPr kumimoji="1" lang="ja-JP" altLang="en-US"/>
          </a:p>
        </p:txBody>
      </p:sp>
    </p:spTree>
    <p:extLst>
      <p:ext uri="{BB962C8B-B14F-4D97-AF65-F5344CB8AC3E}">
        <p14:creationId xmlns:p14="http://schemas.microsoft.com/office/powerpoint/2010/main" val="339730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43697-2C6A-57C1-EC66-AC6F91A944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FA45C72-E670-9FA5-B199-516CC8D97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9733722-7DBF-F07E-6B38-9E44E40D5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EA2D77-4345-F608-6182-7885354149D3}"/>
              </a:ext>
            </a:extLst>
          </p:cNvPr>
          <p:cNvSpPr>
            <a:spLocks noGrp="1"/>
          </p:cNvSpPr>
          <p:nvPr>
            <p:ph type="dt" sz="half" idx="10"/>
          </p:nvPr>
        </p:nvSpPr>
        <p:spPr/>
        <p:txBody>
          <a:bodyPr/>
          <a:lstStyle/>
          <a:p>
            <a:fld id="{43DDC0E7-3DBA-4062-A6D8-DD567D9C3655}" type="datetime10">
              <a:rPr kumimoji="1" lang="ja-JP" altLang="en-US" smtClean="0"/>
              <a:t>09:01</a:t>
            </a:fld>
            <a:endParaRPr kumimoji="1" lang="ja-JP" altLang="en-US"/>
          </a:p>
        </p:txBody>
      </p:sp>
      <p:sp>
        <p:nvSpPr>
          <p:cNvPr id="6" name="フッター プレースホルダー 5">
            <a:extLst>
              <a:ext uri="{FF2B5EF4-FFF2-40B4-BE49-F238E27FC236}">
                <a16:creationId xmlns:a16="http://schemas.microsoft.com/office/drawing/2014/main" id="{8670644C-A92D-D6AC-DC45-7CA9BC671B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E04332-FFF7-59BE-86F1-E8BFDA6403BD}"/>
              </a:ext>
            </a:extLst>
          </p:cNvPr>
          <p:cNvSpPr>
            <a:spLocks noGrp="1"/>
          </p:cNvSpPr>
          <p:nvPr>
            <p:ph type="sldNum" sz="quarter" idx="12"/>
          </p:nvPr>
        </p:nvSpPr>
        <p:spPr/>
        <p:txBody>
          <a:bodyPr/>
          <a:lstStyle/>
          <a:p>
            <a:fld id="{1110ACF4-E35A-44B7-8D8C-A4B8B5D9283F}" type="slidenum">
              <a:rPr kumimoji="1" lang="ja-JP" altLang="en-US" smtClean="0"/>
              <a:t>‹#›</a:t>
            </a:fld>
            <a:endParaRPr kumimoji="1" lang="ja-JP" altLang="en-US"/>
          </a:p>
        </p:txBody>
      </p:sp>
    </p:spTree>
    <p:extLst>
      <p:ext uri="{BB962C8B-B14F-4D97-AF65-F5344CB8AC3E}">
        <p14:creationId xmlns:p14="http://schemas.microsoft.com/office/powerpoint/2010/main" val="335198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8BA1871-F3EB-AACB-9F25-DC620181FA63}"/>
              </a:ext>
            </a:extLst>
          </p:cNvPr>
          <p:cNvSpPr>
            <a:spLocks noGrp="1"/>
          </p:cNvSpPr>
          <p:nvPr>
            <p:ph type="title"/>
          </p:nvPr>
        </p:nvSpPr>
        <p:spPr>
          <a:xfrm>
            <a:off x="430924" y="365126"/>
            <a:ext cx="11267090" cy="444172"/>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4E24346E-EA25-ADE5-CCE4-74FED5AA76DB}"/>
              </a:ext>
            </a:extLst>
          </p:cNvPr>
          <p:cNvSpPr>
            <a:spLocks noGrp="1"/>
          </p:cNvSpPr>
          <p:nvPr>
            <p:ph type="body" idx="1"/>
          </p:nvPr>
        </p:nvSpPr>
        <p:spPr>
          <a:xfrm>
            <a:off x="430924" y="1040524"/>
            <a:ext cx="11267090" cy="5136439"/>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9706FE2E-A750-0E0F-18EF-452FCBE3BB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C37F8-128C-48C1-AD16-3EE5AA9061E8}" type="datetime10">
              <a:rPr kumimoji="1" lang="ja-JP" altLang="en-US" smtClean="0"/>
              <a:t>09:01</a:t>
            </a:fld>
            <a:endParaRPr kumimoji="1" lang="ja-JP" altLang="en-US"/>
          </a:p>
        </p:txBody>
      </p:sp>
      <p:sp>
        <p:nvSpPr>
          <p:cNvPr id="5" name="フッター プレースホルダー 4">
            <a:extLst>
              <a:ext uri="{FF2B5EF4-FFF2-40B4-BE49-F238E27FC236}">
                <a16:creationId xmlns:a16="http://schemas.microsoft.com/office/drawing/2014/main" id="{28725A44-D00A-B0EF-9F2B-95F55F45D3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4480FAA-9047-F186-3891-057F35ECA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0ACF4-E35A-44B7-8D8C-A4B8B5D9283F}" type="slidenum">
              <a:rPr kumimoji="1" lang="ja-JP" altLang="en-US" smtClean="0"/>
              <a:t>‹#›</a:t>
            </a:fld>
            <a:endParaRPr kumimoji="1" lang="ja-JP" altLang="en-US"/>
          </a:p>
        </p:txBody>
      </p:sp>
    </p:spTree>
    <p:extLst>
      <p:ext uri="{BB962C8B-B14F-4D97-AF65-F5344CB8AC3E}">
        <p14:creationId xmlns:p14="http://schemas.microsoft.com/office/powerpoint/2010/main" val="198921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3600" b="1" kern="1200">
          <a:solidFill>
            <a:schemeClr val="accent1">
              <a:lumMod val="50000"/>
            </a:schemeClr>
          </a:solidFill>
          <a:latin typeface="+mn-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2800" b="1"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1"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1"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1"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60.png"/><Relationship Id="rId18" Type="http://schemas.openxmlformats.org/officeDocument/2006/relationships/image" Target="../media/image190.png"/><Relationship Id="rId12" Type="http://schemas.openxmlformats.org/officeDocument/2006/relationships/image" Target="../media/image51.png"/><Relationship Id="rId17" Type="http://schemas.openxmlformats.org/officeDocument/2006/relationships/image" Target="../media/image180.png"/><Relationship Id="rId2" Type="http://schemas.openxmlformats.org/officeDocument/2006/relationships/image" Target="../media/image21.png"/><Relationship Id="rId16" Type="http://schemas.openxmlformats.org/officeDocument/2006/relationships/image" Target="../media/image170.png"/><Relationship Id="rId20" Type="http://schemas.openxmlformats.org/officeDocument/2006/relationships/image" Target="../media/image210.png"/><Relationship Id="rId1" Type="http://schemas.openxmlformats.org/officeDocument/2006/relationships/slideLayout" Target="../slideLayouts/slideLayout2.xml"/><Relationship Id="rId11" Type="http://schemas.openxmlformats.org/officeDocument/2006/relationships/image" Target="../media/image40.png"/><Relationship Id="rId15" Type="http://schemas.openxmlformats.org/officeDocument/2006/relationships/image" Target="../media/image160.png"/><Relationship Id="rId19" Type="http://schemas.openxmlformats.org/officeDocument/2006/relationships/image" Target="../media/image200.png"/><Relationship Id="rId14" Type="http://schemas.openxmlformats.org/officeDocument/2006/relationships/image" Target="../media/image13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2.png"/><Relationship Id="rId3" Type="http://schemas.openxmlformats.org/officeDocument/2006/relationships/image" Target="../media/image270.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1.png"/><Relationship Id="rId2" Type="http://schemas.openxmlformats.org/officeDocument/2006/relationships/image" Target="../media/image27.png"/><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60.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 Id="rId14"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7" Type="http://schemas.openxmlformats.org/officeDocument/2006/relationships/image" Target="../media/image26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0.png"/><Relationship Id="rId10" Type="http://schemas.openxmlformats.org/officeDocument/2006/relationships/image" Target="../media/image45.png"/><Relationship Id="rId9" Type="http://schemas.openxmlformats.org/officeDocument/2006/relationships/image" Target="../media/image44.png"/></Relationships>
</file>

<file path=ppt/slides/_rels/slide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1.png"/><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7" Type="http://schemas.openxmlformats.org/officeDocument/2006/relationships/image" Target="../media/image47.png"/><Relationship Id="rId2" Type="http://schemas.openxmlformats.org/officeDocument/2006/relationships/image" Target="../media/image440.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10" Type="http://schemas.openxmlformats.org/officeDocument/2006/relationships/image" Target="../media/image52.png"/><Relationship Id="rId4" Type="http://schemas.openxmlformats.org/officeDocument/2006/relationships/image" Target="../media/image50.png"/><Relationship Id="rId9"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9.png"/><Relationship Id="rId10" Type="http://schemas.openxmlformats.org/officeDocument/2006/relationships/image" Target="../media/image20.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D94D61-F86D-8C98-27C2-BDA60B3D002D}"/>
              </a:ext>
            </a:extLst>
          </p:cNvPr>
          <p:cNvSpPr>
            <a:spLocks noGrp="1"/>
          </p:cNvSpPr>
          <p:nvPr>
            <p:ph type="ctrTitle"/>
          </p:nvPr>
        </p:nvSpPr>
        <p:spPr>
          <a:xfrm>
            <a:off x="1298448" y="506317"/>
            <a:ext cx="9790176" cy="5845366"/>
          </a:xfrm>
        </p:spPr>
        <p:txBody>
          <a:bodyPr/>
          <a:lstStyle/>
          <a:p>
            <a:pPr>
              <a:lnSpc>
                <a:spcPts val="4000"/>
              </a:lnSpc>
            </a:pPr>
            <a:r>
              <a:rPr kumimoji="1" lang="en-US" altLang="zh-CN" sz="3200" dirty="0">
                <a:solidFill>
                  <a:srgbClr val="C00000"/>
                </a:solidFill>
              </a:rPr>
              <a:t>NMSP2024</a:t>
            </a:r>
            <a:br>
              <a:rPr kumimoji="1" lang="en-US" altLang="zh-CN" sz="2400" dirty="0">
                <a:solidFill>
                  <a:srgbClr val="C00000"/>
                </a:solidFill>
              </a:rPr>
            </a:br>
            <a:br>
              <a:rPr kumimoji="1" lang="ja-JP" altLang="en-US" dirty="0">
                <a:latin typeface="+mn-ea"/>
                <a:ea typeface="+mn-ea"/>
              </a:rPr>
            </a:br>
            <a:r>
              <a:rPr kumimoji="1" lang="en-US" altLang="ja-JP" sz="3200" dirty="0">
                <a:latin typeface="+mn-ea"/>
                <a:ea typeface="+mn-ea"/>
              </a:rPr>
              <a:t>Error estimation for finite element solutions</a:t>
            </a:r>
            <a:br>
              <a:rPr kumimoji="1" lang="en-US" altLang="ja-JP" sz="3200" dirty="0">
                <a:latin typeface="+mn-ea"/>
                <a:ea typeface="+mn-ea"/>
              </a:rPr>
            </a:br>
            <a:r>
              <a:rPr kumimoji="1" lang="en-US" altLang="ja-JP" sz="3200" dirty="0">
                <a:latin typeface="+mn-ea"/>
                <a:ea typeface="+mn-ea"/>
              </a:rPr>
              <a:t>on meshes that contain thin elements</a:t>
            </a:r>
            <a:br>
              <a:rPr kumimoji="1" lang="en-US" altLang="ja-JP" dirty="0">
                <a:latin typeface="+mn-ea"/>
                <a:ea typeface="+mn-ea"/>
              </a:rPr>
            </a:br>
            <a:br>
              <a:rPr kumimoji="1" lang="en-US" altLang="ja-JP" sz="2000" dirty="0">
                <a:latin typeface="+mn-ea"/>
                <a:ea typeface="+mn-ea"/>
              </a:rPr>
            </a:br>
            <a:r>
              <a:rPr kumimoji="1" lang="en-US" altLang="ja-JP" sz="2800" dirty="0">
                <a:solidFill>
                  <a:schemeClr val="tx1"/>
                </a:solidFill>
                <a:ea typeface="+mn-ea"/>
              </a:rPr>
              <a:t>Kenta Kobayashi (</a:t>
            </a:r>
            <a:r>
              <a:rPr kumimoji="1" lang="ja-JP" altLang="en-US" sz="2800" dirty="0">
                <a:solidFill>
                  <a:schemeClr val="tx1"/>
                </a:solidFill>
                <a:ea typeface="+mn-ea"/>
              </a:rPr>
              <a:t>小林健太</a:t>
            </a:r>
            <a:r>
              <a:rPr kumimoji="1" lang="en-US" altLang="ja-JP" sz="2800" dirty="0">
                <a:solidFill>
                  <a:schemeClr val="tx1"/>
                </a:solidFill>
                <a:ea typeface="+mn-ea"/>
              </a:rPr>
              <a:t>)</a:t>
            </a:r>
            <a:br>
              <a:rPr kumimoji="1" lang="en-US" altLang="ja-JP" sz="2800" dirty="0">
                <a:solidFill>
                  <a:schemeClr val="tx1"/>
                </a:solidFill>
                <a:ea typeface="+mn-ea"/>
              </a:rPr>
            </a:br>
            <a:r>
              <a:rPr kumimoji="1" lang="en-US" altLang="ja-JP" sz="2800" dirty="0" err="1">
                <a:solidFill>
                  <a:schemeClr val="tx1"/>
                </a:solidFill>
                <a:ea typeface="+mn-ea"/>
              </a:rPr>
              <a:t>Hitotsubashi</a:t>
            </a:r>
            <a:r>
              <a:rPr kumimoji="1" lang="en-US" altLang="ja-JP" sz="2800" dirty="0">
                <a:solidFill>
                  <a:schemeClr val="tx1"/>
                </a:solidFill>
                <a:ea typeface="+mn-ea"/>
              </a:rPr>
              <a:t> University, Japan</a:t>
            </a:r>
            <a:r>
              <a:rPr lang="ja-JP" altLang="en-US" sz="2800" dirty="0">
                <a:solidFill>
                  <a:schemeClr val="tx1"/>
                </a:solidFill>
                <a:ea typeface="+mn-ea"/>
              </a:rPr>
              <a:t> </a:t>
            </a:r>
            <a:r>
              <a:rPr lang="en-US" altLang="ja-JP" sz="2800" dirty="0">
                <a:solidFill>
                  <a:schemeClr val="tx1"/>
                </a:solidFill>
                <a:ea typeface="+mn-ea"/>
              </a:rPr>
              <a:t>(</a:t>
            </a:r>
            <a:r>
              <a:rPr lang="ja-JP" altLang="en-US" sz="2800" dirty="0">
                <a:solidFill>
                  <a:schemeClr val="tx1"/>
                </a:solidFill>
                <a:ea typeface="+mn-ea"/>
              </a:rPr>
              <a:t>一橋大学</a:t>
            </a:r>
            <a:r>
              <a:rPr lang="en-US" altLang="ja-JP" sz="2800" dirty="0">
                <a:solidFill>
                  <a:schemeClr val="tx1"/>
                </a:solidFill>
                <a:ea typeface="+mn-ea"/>
              </a:rPr>
              <a:t>)</a:t>
            </a:r>
            <a:br>
              <a:rPr kumimoji="1" lang="en-US" altLang="ja-JP" sz="2800" dirty="0">
                <a:solidFill>
                  <a:schemeClr val="tx1"/>
                </a:solidFill>
                <a:ea typeface="+mn-ea"/>
              </a:rPr>
            </a:br>
            <a:r>
              <a:rPr kumimoji="1" lang="en-US" altLang="ja-JP" sz="2800" dirty="0">
                <a:solidFill>
                  <a:schemeClr val="tx1"/>
                </a:solidFill>
                <a:ea typeface="+mn-ea"/>
              </a:rPr>
              <a:t>Takuya Tsuchiya (</a:t>
            </a:r>
            <a:r>
              <a:rPr kumimoji="1" lang="ja-JP" altLang="en-US" sz="2800" dirty="0">
                <a:solidFill>
                  <a:schemeClr val="tx1"/>
                </a:solidFill>
                <a:ea typeface="+mn-ea"/>
              </a:rPr>
              <a:t>土屋卓也</a:t>
            </a:r>
            <a:r>
              <a:rPr kumimoji="1" lang="en-US" altLang="ja-JP" sz="2800" dirty="0">
                <a:solidFill>
                  <a:schemeClr val="tx1"/>
                </a:solidFill>
                <a:ea typeface="+mn-ea"/>
              </a:rPr>
              <a:t>)</a:t>
            </a:r>
            <a:br>
              <a:rPr kumimoji="1" lang="en-US" altLang="ja-JP" sz="2800" dirty="0">
                <a:solidFill>
                  <a:schemeClr val="tx1"/>
                </a:solidFill>
                <a:ea typeface="+mn-ea"/>
              </a:rPr>
            </a:br>
            <a:r>
              <a:rPr kumimoji="1" lang="en-US" altLang="ja-JP" sz="2800" dirty="0">
                <a:solidFill>
                  <a:schemeClr val="tx1"/>
                </a:solidFill>
                <a:ea typeface="+mn-ea"/>
              </a:rPr>
              <a:t>Osaka University, Japan (</a:t>
            </a:r>
            <a:r>
              <a:rPr kumimoji="1" lang="ja-JP" altLang="en-US" sz="2800" dirty="0">
                <a:solidFill>
                  <a:schemeClr val="tx1"/>
                </a:solidFill>
                <a:ea typeface="+mn-ea"/>
              </a:rPr>
              <a:t>大阪大学</a:t>
            </a:r>
            <a:r>
              <a:rPr kumimoji="1" lang="en-US" altLang="ja-JP" sz="2800" dirty="0">
                <a:solidFill>
                  <a:schemeClr val="tx1"/>
                </a:solidFill>
                <a:ea typeface="+mn-ea"/>
              </a:rPr>
              <a:t>)</a:t>
            </a:r>
            <a:endParaRPr kumimoji="1" lang="ja-JP" altLang="en-US" sz="2800" dirty="0">
              <a:latin typeface="+mn-ea"/>
              <a:ea typeface="+mn-ea"/>
            </a:endParaRPr>
          </a:p>
        </p:txBody>
      </p:sp>
    </p:spTree>
    <p:extLst>
      <p:ext uri="{BB962C8B-B14F-4D97-AF65-F5344CB8AC3E}">
        <p14:creationId xmlns:p14="http://schemas.microsoft.com/office/powerpoint/2010/main" val="40507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93E89-0A6F-42E4-B083-118E620C5F00}"/>
              </a:ext>
            </a:extLst>
          </p:cNvPr>
          <p:cNvSpPr>
            <a:spLocks noGrp="1"/>
          </p:cNvSpPr>
          <p:nvPr>
            <p:ph type="title"/>
          </p:nvPr>
        </p:nvSpPr>
        <p:spPr/>
        <p:txBody>
          <a:bodyPr>
            <a:normAutofit/>
          </a:bodyPr>
          <a:lstStyle/>
          <a:p>
            <a:r>
              <a:rPr lang="en-US" altLang="ja-JP" dirty="0"/>
              <a:t>Our result: Preliminary</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E5D533A-9E88-7DF5-1106-01DF63085465}"/>
                  </a:ext>
                </a:extLst>
              </p:cNvPr>
              <p:cNvSpPr>
                <a:spLocks noGrp="1"/>
              </p:cNvSpPr>
              <p:nvPr>
                <p:ph idx="1"/>
              </p:nvPr>
            </p:nvSpPr>
            <p:spPr>
              <a:xfrm>
                <a:off x="430923" y="770966"/>
                <a:ext cx="11210705" cy="5876826"/>
              </a:xfrm>
            </p:spPr>
            <p:txBody>
              <a:bodyPr>
                <a:noAutofit/>
              </a:bodyPr>
              <a:lstStyle/>
              <a:p>
                <a:r>
                  <a:rPr lang="en-US" altLang="ja-JP" dirty="0"/>
                  <a:t>Let </a:t>
                </a:r>
                <a14:m>
                  <m:oMath xmlns:m="http://schemas.openxmlformats.org/officeDocument/2006/math">
                    <m:r>
                      <a:rPr lang="en-US" altLang="ja-JP" b="0" i="1" smtClean="0">
                        <a:latin typeface="Cambria Math" panose="02040503050406030204" pitchFamily="18" charset="0"/>
                      </a:rPr>
                      <m:t>0&lt;</m:t>
                    </m:r>
                    <m:r>
                      <a:rPr lang="en-US" altLang="ja-JP" b="0" i="1" smtClean="0">
                        <a:latin typeface="Cambria Math" panose="02040503050406030204" pitchFamily="18" charset="0"/>
                      </a:rPr>
                      <m:t>𝜃</m:t>
                    </m:r>
                    <m:r>
                      <a:rPr lang="en-US" altLang="ja-JP" b="0" i="1" smtClean="0">
                        <a:latin typeface="Cambria Math" panose="02040503050406030204" pitchFamily="18" charset="0"/>
                      </a:rPr>
                      <m:t>≤</m:t>
                    </m:r>
                    <m:r>
                      <a:rPr lang="en-US" altLang="ja-JP" b="0" i="1" smtClean="0">
                        <a:latin typeface="Cambria Math" panose="02040503050406030204" pitchFamily="18" charset="0"/>
                      </a:rPr>
                      <m:t>𝜋</m:t>
                    </m:r>
                    <m:r>
                      <a:rPr lang="en-US" altLang="ja-JP" b="0" i="1" smtClean="0">
                        <a:latin typeface="Cambria Math" panose="02040503050406030204" pitchFamily="18" charset="0"/>
                      </a:rPr>
                      <m:t>/3</m:t>
                    </m:r>
                  </m:oMath>
                </a14:m>
                <a:r>
                  <a:rPr lang="ja-JP" altLang="en-US" dirty="0"/>
                  <a:t> </a:t>
                </a:r>
                <a:r>
                  <a:rPr lang="en-US" altLang="ja-JP" dirty="0"/>
                  <a:t>be a constant given in advance.</a:t>
                </a:r>
                <a:br>
                  <a:rPr lang="en-US" altLang="ja-JP" dirty="0"/>
                </a:br>
                <a:r>
                  <a:rPr lang="en-US" altLang="ja-JP" dirty="0"/>
                  <a:t>And let </a:t>
                </a:r>
                <a14:m>
                  <m:oMath xmlns:m="http://schemas.openxmlformats.org/officeDocument/2006/math">
                    <m:sSub>
                      <m:sSubPr>
                        <m:ctrlPr>
                          <a:rPr lang="en-US" altLang="ja-JP" b="0" i="1">
                            <a:latin typeface="Cambria Math" panose="02040503050406030204" pitchFamily="18" charset="0"/>
                          </a:rPr>
                        </m:ctrlPr>
                      </m:sSubPr>
                      <m:e>
                        <m:r>
                          <a:rPr lang="en-US" altLang="ja-JP" b="0" i="1">
                            <a:latin typeface="Cambria Math" panose="02040503050406030204" pitchFamily="18" charset="0"/>
                          </a:rPr>
                          <m:t>𝑇</m:t>
                        </m:r>
                      </m:e>
                      <m:sub>
                        <m:r>
                          <a:rPr lang="en-US" altLang="ja-JP" b="0" i="1">
                            <a:latin typeface="Cambria Math" panose="02040503050406030204" pitchFamily="18" charset="0"/>
                          </a:rPr>
                          <m:t>𝜃</m:t>
                        </m:r>
                      </m:sub>
                    </m:sSub>
                  </m:oMath>
                </a14:m>
                <a:r>
                  <a:rPr lang="en-US" altLang="ja-JP" dirty="0"/>
                  <a:t> be a triangle which has angles of </a:t>
                </a:r>
                <a14:m>
                  <m:oMath xmlns:m="http://schemas.openxmlformats.org/officeDocument/2006/math">
                    <m:r>
                      <a:rPr lang="en-US" altLang="ja-JP" b="0" i="1">
                        <a:latin typeface="Cambria Math" panose="02040503050406030204" pitchFamily="18" charset="0"/>
                      </a:rPr>
                      <m:t>𝜃</m:t>
                    </m:r>
                    <m:r>
                      <a:rPr lang="en-US" altLang="ja-JP" b="0" i="1" smtClean="0">
                        <a:latin typeface="Cambria Math" panose="02040503050406030204" pitchFamily="18" charset="0"/>
                      </a:rPr>
                      <m:t>, </m:t>
                    </m:r>
                    <m:r>
                      <a:rPr lang="en-US" altLang="ja-JP" b="0" i="1" smtClean="0">
                        <a:latin typeface="Cambria Math" panose="02040503050406030204" pitchFamily="18" charset="0"/>
                      </a:rPr>
                      <m:t>𝜃</m:t>
                    </m:r>
                    <m:r>
                      <a:rPr lang="en-US" altLang="ja-JP" b="0" i="1" smtClean="0">
                        <a:latin typeface="Cambria Math" panose="02040503050406030204" pitchFamily="18" charset="0"/>
                      </a:rPr>
                      <m:t>, </m:t>
                    </m:r>
                    <m:r>
                      <a:rPr lang="en-US" altLang="ja-JP" b="0" i="1" smtClean="0">
                        <a:latin typeface="Cambria Math" panose="02040503050406030204" pitchFamily="18" charset="0"/>
                      </a:rPr>
                      <m:t>𝜋</m:t>
                    </m:r>
                    <m:r>
                      <a:rPr lang="en-US" altLang="ja-JP" b="0" i="1" smtClean="0">
                        <a:latin typeface="Cambria Math" panose="02040503050406030204" pitchFamily="18" charset="0"/>
                      </a:rPr>
                      <m:t>−2</m:t>
                    </m:r>
                    <m:r>
                      <a:rPr lang="en-US" altLang="ja-JP" b="0" i="1" smtClean="0">
                        <a:latin typeface="Cambria Math" panose="02040503050406030204" pitchFamily="18" charset="0"/>
                      </a:rPr>
                      <m:t>𝜃</m:t>
                    </m:r>
                  </m:oMath>
                </a14:m>
                <a:r>
                  <a:rPr lang="en-US" altLang="ja-JP" dirty="0"/>
                  <a:t> and</a:t>
                </a:r>
                <a:br>
                  <a:rPr lang="en-US" altLang="ja-JP" dirty="0"/>
                </a:br>
                <a:r>
                  <a:rPr lang="en-US" altLang="ja-JP" dirty="0"/>
                  <a:t>maximum edge length is 1.</a:t>
                </a:r>
              </a:p>
              <a:p>
                <a:pPr>
                  <a:spcBef>
                    <a:spcPts val="2400"/>
                  </a:spcBef>
                </a:pPr>
                <a:r>
                  <a:rPr lang="en-US" altLang="ja-JP" dirty="0"/>
                  <a:t>Classify the triangles that consisting the mesh division as follows:</a:t>
                </a:r>
              </a:p>
              <a:p>
                <a:r>
                  <a:rPr lang="ja-JP" altLang="en-US" dirty="0"/>
                  <a:t>　</a:t>
                </a:r>
                <a:r>
                  <a:rPr lang="en-US" altLang="ja-JP" dirty="0"/>
                  <a:t>Group </a:t>
                </a:r>
                <a14:m>
                  <m:oMath xmlns:m="http://schemas.openxmlformats.org/officeDocument/2006/math">
                    <m:r>
                      <a:rPr lang="ja-JP" altLang="en-US" b="0" i="1" smtClean="0">
                        <a:latin typeface="Cambria Math" panose="02040503050406030204" pitchFamily="18" charset="0"/>
                      </a:rPr>
                      <m:t>𝒜</m:t>
                    </m:r>
                  </m:oMath>
                </a14:m>
                <a:r>
                  <a:rPr lang="en-US" altLang="ja-JP" dirty="0"/>
                  <a:t>:  Minimal angle</a:t>
                </a:r>
                <a:r>
                  <a:rPr lang="ja-JP" altLang="en-US" dirty="0"/>
                  <a:t> </a:t>
                </a:r>
                <a14:m>
                  <m:oMath xmlns:m="http://schemas.openxmlformats.org/officeDocument/2006/math">
                    <m:r>
                      <a:rPr lang="en-US" altLang="ja-JP" b="1" i="1" smtClean="0">
                        <a:latin typeface="Cambria Math" panose="02040503050406030204" pitchFamily="18" charset="0"/>
                      </a:rPr>
                      <m:t>≥</m:t>
                    </m:r>
                    <m:r>
                      <a:rPr lang="en-US" altLang="ja-JP" b="0" i="1">
                        <a:latin typeface="Cambria Math" panose="02040503050406030204" pitchFamily="18" charset="0"/>
                      </a:rPr>
                      <m:t>𝜃</m:t>
                    </m:r>
                    <m:r>
                      <a:rPr lang="en-US" altLang="ja-JP" b="0" i="1" smtClean="0">
                        <a:latin typeface="Cambria Math" panose="02040503050406030204" pitchFamily="18" charset="0"/>
                      </a:rPr>
                      <m:t>/2</m:t>
                    </m:r>
                  </m:oMath>
                </a14:m>
                <a:r>
                  <a:rPr lang="en-US" altLang="ja-JP" dirty="0"/>
                  <a:t>,  so-called “good elements”</a:t>
                </a:r>
                <a:endParaRPr lang="ja-JP" altLang="en-US" dirty="0"/>
              </a:p>
              <a:p>
                <a:r>
                  <a:rPr lang="ja-JP" altLang="en-US" dirty="0"/>
                  <a:t>　</a:t>
                </a:r>
                <a:r>
                  <a:rPr lang="en-US" altLang="ja-JP" dirty="0"/>
                  <a:t>Group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ℬ</m:t>
                    </m:r>
                  </m:oMath>
                </a14:m>
                <a:r>
                  <a:rPr lang="en-US" altLang="ja-JP" dirty="0"/>
                  <a:t> :  Maximum angle</a:t>
                </a:r>
                <a:r>
                  <a:rPr lang="ja-JP" altLang="en-US" dirty="0"/>
                  <a:t> </a:t>
                </a:r>
                <a14:m>
                  <m:oMath xmlns:m="http://schemas.openxmlformats.org/officeDocument/2006/math">
                    <m:r>
                      <a:rPr lang="en-US" altLang="ja-JP" b="1" i="1" smtClean="0">
                        <a:latin typeface="Cambria Math" panose="02040503050406030204" pitchFamily="18" charset="0"/>
                      </a:rPr>
                      <m:t>&gt;</m:t>
                    </m:r>
                    <m:r>
                      <a:rPr lang="en-US" altLang="ja-JP" b="0" i="1" smtClean="0">
                        <a:latin typeface="Cambria Math" panose="02040503050406030204" pitchFamily="18" charset="0"/>
                      </a:rPr>
                      <m:t>𝜋</m:t>
                    </m:r>
                    <m:r>
                      <a:rPr lang="en-US" altLang="ja-JP" b="0" i="1" smtClean="0">
                        <a:latin typeface="Cambria Math" panose="02040503050406030204" pitchFamily="18" charset="0"/>
                      </a:rPr>
                      <m:t>−</m:t>
                    </m:r>
                    <m:r>
                      <a:rPr lang="en-US" altLang="ja-JP" b="0" i="1">
                        <a:latin typeface="Cambria Math" panose="02040503050406030204" pitchFamily="18" charset="0"/>
                      </a:rPr>
                      <m:t>𝜃</m:t>
                    </m:r>
                  </m:oMath>
                </a14:m>
                <a:r>
                  <a:rPr lang="en-US" altLang="ja-JP" dirty="0"/>
                  <a:t>, so-called “bad elements”</a:t>
                </a:r>
                <a:endParaRPr lang="ja-JP" altLang="en-US" dirty="0"/>
              </a:p>
              <a:p>
                <a:r>
                  <a:rPr lang="ja-JP" altLang="en-US" dirty="0"/>
                  <a:t>　</a:t>
                </a:r>
                <a:r>
                  <a:rPr lang="en-US" altLang="ja-JP" dirty="0"/>
                  <a:t>Group </a:t>
                </a:r>
                <a14:m>
                  <m:oMath xmlns:m="http://schemas.openxmlformats.org/officeDocument/2006/math">
                    <m:r>
                      <a:rPr lang="ja-JP" altLang="en-US" b="0" i="1" smtClean="0">
                        <a:latin typeface="Cambria Math" panose="02040503050406030204" pitchFamily="18" charset="0"/>
                        <a:ea typeface="Cambria Math" panose="02040503050406030204" pitchFamily="18" charset="0"/>
                      </a:rPr>
                      <m:t>𝒞</m:t>
                    </m:r>
                  </m:oMath>
                </a14:m>
                <a:r>
                  <a:rPr lang="en-US" altLang="ja-JP" dirty="0"/>
                  <a:t> :  Other</a:t>
                </a:r>
              </a:p>
              <a:p>
                <a:pPr>
                  <a:spcBef>
                    <a:spcPts val="2400"/>
                  </a:spcBef>
                </a:pPr>
                <a:r>
                  <a:rPr lang="en-US" altLang="ja-JP" dirty="0"/>
                  <a:t>For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ℬ</m:t>
                    </m:r>
                  </m:oMath>
                </a14:m>
                <a:r>
                  <a:rPr lang="en-US" altLang="ja-JP" dirty="0"/>
                  <a:t> , let </a:t>
                </a:r>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𝜏</m:t>
                        </m:r>
                      </m:e>
                    </m:d>
                  </m:oMath>
                </a14:m>
                <a:r>
                  <a:rPr lang="ja-JP" altLang="en-US" dirty="0"/>
                  <a:t> </a:t>
                </a:r>
                <a:r>
                  <a:rPr lang="en-US" altLang="ja-JP" dirty="0"/>
                  <a:t>be the triangle which is similar to </a:t>
                </a:r>
                <a14:m>
                  <m:oMath xmlns:m="http://schemas.openxmlformats.org/officeDocument/2006/math">
                    <m:sSub>
                      <m:sSubPr>
                        <m:ctrlPr>
                          <a:rPr lang="en-US" altLang="ja-JP" b="0" i="1">
                            <a:latin typeface="Cambria Math" panose="02040503050406030204" pitchFamily="18" charset="0"/>
                          </a:rPr>
                        </m:ctrlPr>
                      </m:sSubPr>
                      <m:e>
                        <m:r>
                          <a:rPr lang="en-US" altLang="ja-JP" b="0" i="1">
                            <a:latin typeface="Cambria Math" panose="02040503050406030204" pitchFamily="18" charset="0"/>
                          </a:rPr>
                          <m:t>𝑇</m:t>
                        </m:r>
                      </m:e>
                      <m:sub>
                        <m:r>
                          <a:rPr lang="en-US" altLang="ja-JP" b="0" i="1">
                            <a:latin typeface="Cambria Math" panose="02040503050406030204" pitchFamily="18" charset="0"/>
                          </a:rPr>
                          <m:t>𝜃</m:t>
                        </m:r>
                      </m:sub>
                    </m:sSub>
                  </m:oMath>
                </a14:m>
                <a:r>
                  <a:rPr lang="en-US" altLang="ja-JP" dirty="0"/>
                  <a:t>,</a:t>
                </a:r>
                <a:br>
                  <a:rPr lang="en-US" altLang="ja-JP" dirty="0"/>
                </a:br>
                <a:r>
                  <a:rPr lang="en-US" altLang="ja-JP" dirty="0"/>
                  <a:t>the location and length of the longest edge are coincide</a:t>
                </a:r>
                <a:br>
                  <a:rPr lang="en-US" altLang="ja-JP" dirty="0"/>
                </a:br>
                <a:r>
                  <a:rPr lang="en-US" altLang="ja-JP" dirty="0"/>
                  <a:t>with that of </a:t>
                </a:r>
                <a14:m>
                  <m:oMath xmlns:m="http://schemas.openxmlformats.org/officeDocument/2006/math">
                    <m:r>
                      <a:rPr lang="en-US" altLang="ja-JP" b="0" i="1">
                        <a:latin typeface="Cambria Math" panose="02040503050406030204" pitchFamily="18" charset="0"/>
                        <a:ea typeface="Cambria Math" panose="02040503050406030204" pitchFamily="18" charset="0"/>
                      </a:rPr>
                      <m:t>𝜏</m:t>
                    </m:r>
                  </m:oMath>
                </a14:m>
                <a:r>
                  <a:rPr lang="en-US" altLang="ja-JP" dirty="0"/>
                  <a:t> and satisfy </a:t>
                </a:r>
                <a14:m>
                  <m:oMath xmlns:m="http://schemas.openxmlformats.org/officeDocument/2006/math">
                    <m:r>
                      <a:rPr lang="en-US" altLang="ja-JP" b="0" i="1">
                        <a:latin typeface="Cambria Math" panose="02040503050406030204" pitchFamily="18" charset="0"/>
                      </a:rPr>
                      <m:t>𝜏</m:t>
                    </m:r>
                    <m:r>
                      <a:rPr lang="en-US" altLang="ja-JP" b="0" i="1">
                        <a:latin typeface="Cambria Math" panose="02040503050406030204" pitchFamily="18" charset="0"/>
                      </a:rPr>
                      <m:t>⊂</m:t>
                    </m:r>
                    <m:d>
                      <m:dPr>
                        <m:begChr m:val="["/>
                        <m:endChr m:val="]"/>
                        <m:ctrlPr>
                          <a:rPr lang="en-US" altLang="ja-JP" b="0" i="1">
                            <a:latin typeface="Cambria Math" panose="02040503050406030204" pitchFamily="18" charset="0"/>
                          </a:rPr>
                        </m:ctrlPr>
                      </m:dPr>
                      <m:e>
                        <m:r>
                          <a:rPr lang="en-US" altLang="ja-JP" b="0" i="1">
                            <a:latin typeface="Cambria Math" panose="02040503050406030204" pitchFamily="18" charset="0"/>
                          </a:rPr>
                          <m:t>𝜏</m:t>
                        </m:r>
                      </m:e>
                    </m:d>
                  </m:oMath>
                </a14:m>
                <a:r>
                  <a:rPr lang="en-US" altLang="ja-JP" dirty="0"/>
                  <a:t> .</a:t>
                </a:r>
              </a:p>
              <a:p>
                <a:r>
                  <a:rPr lang="en-US" altLang="ja-JP" dirty="0"/>
                  <a:t>For example, if we choose</a:t>
                </a:r>
                <a:r>
                  <a:rPr lang="ja-JP" altLang="en-US" dirty="0"/>
                  <a:t> △</a:t>
                </a:r>
                <a14:m>
                  <m:oMath xmlns:m="http://schemas.openxmlformats.org/officeDocument/2006/math">
                    <m:r>
                      <m:rPr>
                        <m:sty m:val="p"/>
                      </m:rPr>
                      <a:rPr lang="en-US" altLang="ja-JP" b="0">
                        <a:latin typeface="Cambria Math" panose="02040503050406030204" pitchFamily="18" charset="0"/>
                        <a:ea typeface="Cambria Math" panose="02040503050406030204" pitchFamily="18" charset="0"/>
                      </a:rPr>
                      <m:t>ABC</m:t>
                    </m:r>
                  </m:oMath>
                </a14:m>
                <a:r>
                  <a:rPr lang="en-US" altLang="ja-JP" b="0" dirty="0">
                    <a:ea typeface="Cambria Math" panose="02040503050406030204" pitchFamily="18" charset="0"/>
                  </a:rPr>
                  <a:t> </a:t>
                </a:r>
                <a:r>
                  <a:rPr lang="en-US" altLang="ja-JP" dirty="0"/>
                  <a:t>as</a:t>
                </a:r>
                <a:r>
                  <a:rPr lang="en-US" altLang="ja-JP" b="0" dirty="0">
                    <a:ea typeface="Cambria Math" panose="02040503050406030204" pitchFamily="18" charset="0"/>
                  </a:rPr>
                  <a:t> </a:t>
                </a:r>
                <a14:m>
                  <m:oMath xmlns:m="http://schemas.openxmlformats.org/officeDocument/2006/math">
                    <m:r>
                      <a:rPr lang="en-US" altLang="ja-JP" b="0" i="1">
                        <a:latin typeface="Cambria Math" panose="02040503050406030204" pitchFamily="18" charset="0"/>
                        <a:ea typeface="Cambria Math" panose="02040503050406030204" pitchFamily="18" charset="0"/>
                      </a:rPr>
                      <m:t>𝜏</m:t>
                    </m:r>
                  </m:oMath>
                </a14:m>
                <a:r>
                  <a:rPr lang="en-US" altLang="ja-JP" dirty="0"/>
                  <a:t>,</a:t>
                </a:r>
                <a:r>
                  <a:rPr lang="ja-JP" altLang="en-US" dirty="0"/>
                  <a:t> </a:t>
                </a:r>
                <a:r>
                  <a:rPr lang="en-US" altLang="ja-JP" dirty="0"/>
                  <a:t>then </a:t>
                </a:r>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𝜏</m:t>
                        </m:r>
                      </m:e>
                    </m:d>
                  </m:oMath>
                </a14:m>
                <a:r>
                  <a:rPr lang="en-US" altLang="ja-JP" dirty="0"/>
                  <a:t> is </a:t>
                </a:r>
                <a:r>
                  <a:rPr lang="ja-JP" altLang="en-US" dirty="0"/>
                  <a:t>△</a:t>
                </a:r>
                <a14:m>
                  <m:oMath xmlns:m="http://schemas.openxmlformats.org/officeDocument/2006/math">
                    <m:r>
                      <m:rPr>
                        <m:sty m:val="p"/>
                      </m:rPr>
                      <a:rPr lang="en-US" altLang="ja-JP" b="0">
                        <a:latin typeface="Cambria Math" panose="02040503050406030204" pitchFamily="18" charset="0"/>
                        <a:ea typeface="Cambria Math" panose="02040503050406030204" pitchFamily="18" charset="0"/>
                      </a:rPr>
                      <m:t>A</m:t>
                    </m:r>
                    <m:r>
                      <a:rPr lang="en-US" altLang="ja-JP" b="0" i="0" smtClean="0">
                        <a:latin typeface="Cambria Math" panose="02040503050406030204" pitchFamily="18" charset="0"/>
                        <a:ea typeface="Cambria Math" panose="02040503050406030204" pitchFamily="18" charset="0"/>
                      </a:rPr>
                      <m:t>′</m:t>
                    </m:r>
                    <m:r>
                      <m:rPr>
                        <m:sty m:val="p"/>
                      </m:rPr>
                      <a:rPr lang="en-US" altLang="ja-JP" b="0">
                        <a:latin typeface="Cambria Math" panose="02040503050406030204" pitchFamily="18" charset="0"/>
                        <a:ea typeface="Cambria Math" panose="02040503050406030204" pitchFamily="18" charset="0"/>
                      </a:rPr>
                      <m:t>BC</m:t>
                    </m:r>
                  </m:oMath>
                </a14:m>
                <a:r>
                  <a:rPr lang="en-US" altLang="ja-JP" dirty="0"/>
                  <a:t> .</a:t>
                </a:r>
              </a:p>
            </p:txBody>
          </p:sp>
        </mc:Choice>
        <mc:Fallback>
          <p:sp>
            <p:nvSpPr>
              <p:cNvPr id="3" name="コンテンツ プレースホルダー 2">
                <a:extLst>
                  <a:ext uri="{FF2B5EF4-FFF2-40B4-BE49-F238E27FC236}">
                    <a16:creationId xmlns:a16="http://schemas.microsoft.com/office/drawing/2014/main" id="{CE5D533A-9E88-7DF5-1106-01DF63085465}"/>
                  </a:ext>
                </a:extLst>
              </p:cNvPr>
              <p:cNvSpPr>
                <a:spLocks noGrp="1" noRot="1" noChangeAspect="1" noMove="1" noResize="1" noEditPoints="1" noAdjustHandles="1" noChangeArrowheads="1" noChangeShapeType="1" noTextEdit="1"/>
              </p:cNvSpPr>
              <p:nvPr>
                <p:ph idx="1"/>
              </p:nvPr>
            </p:nvSpPr>
            <p:spPr>
              <a:xfrm>
                <a:off x="430923" y="770966"/>
                <a:ext cx="11210705" cy="5876826"/>
              </a:xfrm>
              <a:blipFill>
                <a:blip r:embed="rId2"/>
                <a:stretch>
                  <a:fillRect l="-870" t="-415"/>
                </a:stretch>
              </a:blipFill>
            </p:spPr>
            <p:txBody>
              <a:bodyPr/>
              <a:lstStyle/>
              <a:p>
                <a:r>
                  <a:rPr lang="ja-JP" altLang="en-US">
                    <a:noFill/>
                  </a:rPr>
                  <a:t> </a:t>
                </a:r>
              </a:p>
            </p:txBody>
          </p:sp>
        </mc:Fallback>
      </mc:AlternateContent>
      <p:sp>
        <p:nvSpPr>
          <p:cNvPr id="268" name="正方形/長方形 267">
            <a:extLst>
              <a:ext uri="{FF2B5EF4-FFF2-40B4-BE49-F238E27FC236}">
                <a16:creationId xmlns:a16="http://schemas.microsoft.com/office/drawing/2014/main" id="{E1C275C8-4703-D029-676B-1315B7443323}"/>
              </a:ext>
            </a:extLst>
          </p:cNvPr>
          <p:cNvSpPr/>
          <p:nvPr/>
        </p:nvSpPr>
        <p:spPr>
          <a:xfrm>
            <a:off x="430924" y="2266747"/>
            <a:ext cx="10472895" cy="2081719"/>
          </a:xfrm>
          <a:prstGeom prst="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B7EB2A81-0D78-98B7-9B11-E3AD1C68074D}"/>
              </a:ext>
            </a:extLst>
          </p:cNvPr>
          <p:cNvGrpSpPr/>
          <p:nvPr/>
        </p:nvGrpSpPr>
        <p:grpSpPr>
          <a:xfrm>
            <a:off x="9420050" y="171578"/>
            <a:ext cx="2607182" cy="1957378"/>
            <a:chOff x="9565650" y="286675"/>
            <a:chExt cx="2219519" cy="1663698"/>
          </a:xfrm>
        </p:grpSpPr>
        <p:sp>
          <p:nvSpPr>
            <p:cNvPr id="259" name="正方形/長方形 258">
              <a:extLst>
                <a:ext uri="{FF2B5EF4-FFF2-40B4-BE49-F238E27FC236}">
                  <a16:creationId xmlns:a16="http://schemas.microsoft.com/office/drawing/2014/main" id="{9B9AD9C2-2D98-D886-61FB-3405D3D69543}"/>
                </a:ext>
              </a:extLst>
            </p:cNvPr>
            <p:cNvSpPr/>
            <p:nvPr/>
          </p:nvSpPr>
          <p:spPr>
            <a:xfrm>
              <a:off x="9565650" y="702280"/>
              <a:ext cx="2195426" cy="12377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0" name="テキスト ボックス 259">
                  <a:extLst>
                    <a:ext uri="{FF2B5EF4-FFF2-40B4-BE49-F238E27FC236}">
                      <a16:creationId xmlns:a16="http://schemas.microsoft.com/office/drawing/2014/main" id="{A02CB44A-FD3A-7D79-A39B-58079B6F0C2D}"/>
                    </a:ext>
                  </a:extLst>
                </p:cNvPr>
                <p:cNvSpPr txBox="1"/>
                <p:nvPr/>
              </p:nvSpPr>
              <p:spPr>
                <a:xfrm>
                  <a:off x="10002822" y="1239966"/>
                  <a:ext cx="3869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oMath>
                    </m:oMathPara>
                  </a14:m>
                  <a:endParaRPr kumimoji="1" lang="ja-JP" altLang="en-US" dirty="0"/>
                </a:p>
              </p:txBody>
            </p:sp>
          </mc:Choice>
          <mc:Fallback xmlns="">
            <p:sp>
              <p:nvSpPr>
                <p:cNvPr id="260" name="テキスト ボックス 259">
                  <a:extLst>
                    <a:ext uri="{FF2B5EF4-FFF2-40B4-BE49-F238E27FC236}">
                      <a16:creationId xmlns:a16="http://schemas.microsoft.com/office/drawing/2014/main" id="{A02CB44A-FD3A-7D79-A39B-58079B6F0C2D}"/>
                    </a:ext>
                  </a:extLst>
                </p:cNvPr>
                <p:cNvSpPr txBox="1">
                  <a:spLocks noRot="1" noChangeAspect="1" noMove="1" noResize="1" noEditPoints="1" noAdjustHandles="1" noChangeArrowheads="1" noChangeShapeType="1" noTextEdit="1"/>
                </p:cNvSpPr>
                <p:nvPr/>
              </p:nvSpPr>
              <p:spPr>
                <a:xfrm>
                  <a:off x="10002822" y="1239966"/>
                  <a:ext cx="386964" cy="369332"/>
                </a:xfrm>
                <a:prstGeom prst="rect">
                  <a:avLst/>
                </a:prstGeom>
                <a:blipFill>
                  <a:blip r:embed="rId11"/>
                  <a:stretch>
                    <a:fillRect/>
                  </a:stretch>
                </a:blipFill>
              </p:spPr>
              <p:txBody>
                <a:bodyPr/>
                <a:lstStyle/>
                <a:p>
                  <a:r>
                    <a:rPr lang="ja-JP" altLang="en-US">
                      <a:noFill/>
                    </a:rPr>
                    <a:t> </a:t>
                  </a:r>
                </a:p>
              </p:txBody>
            </p:sp>
          </mc:Fallback>
        </mc:AlternateContent>
        <p:sp>
          <p:nvSpPr>
            <p:cNvPr id="4" name="二等辺三角形 3">
              <a:extLst>
                <a:ext uri="{FF2B5EF4-FFF2-40B4-BE49-F238E27FC236}">
                  <a16:creationId xmlns:a16="http://schemas.microsoft.com/office/drawing/2014/main" id="{1151632F-69C2-B262-99D2-F88A34B2D87B}"/>
                </a:ext>
              </a:extLst>
            </p:cNvPr>
            <p:cNvSpPr/>
            <p:nvPr/>
          </p:nvSpPr>
          <p:spPr>
            <a:xfrm>
              <a:off x="9791907" y="1007416"/>
              <a:ext cx="1759352" cy="52086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4690105-357C-91ED-F925-EC95A53275AE}"/>
                    </a:ext>
                  </a:extLst>
                </p:cNvPr>
                <p:cNvSpPr txBox="1"/>
                <p:nvPr/>
              </p:nvSpPr>
              <p:spPr>
                <a:xfrm>
                  <a:off x="10919151" y="1241328"/>
                  <a:ext cx="3869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D4690105-357C-91ED-F925-EC95A53275AE}"/>
                    </a:ext>
                  </a:extLst>
                </p:cNvPr>
                <p:cNvSpPr txBox="1">
                  <a:spLocks noRot="1" noChangeAspect="1" noMove="1" noResize="1" noEditPoints="1" noAdjustHandles="1" noChangeArrowheads="1" noChangeShapeType="1" noTextEdit="1"/>
                </p:cNvSpPr>
                <p:nvPr/>
              </p:nvSpPr>
              <p:spPr>
                <a:xfrm>
                  <a:off x="10919151" y="1241328"/>
                  <a:ext cx="386964" cy="369332"/>
                </a:xfrm>
                <a:prstGeom prst="rect">
                  <a:avLst/>
                </a:prstGeom>
                <a:blipFill>
                  <a:blip r:embed="rId12"/>
                  <a:stretch>
                    <a:fillRect/>
                  </a:stretch>
                </a:blipFill>
              </p:spPr>
              <p:txBody>
                <a:bodyPr/>
                <a:lstStyle/>
                <a:p>
                  <a:r>
                    <a:rPr lang="ja-JP" altLang="en-US">
                      <a:noFill/>
                    </a:rPr>
                    <a:t> </a:t>
                  </a:r>
                </a:p>
              </p:txBody>
            </p:sp>
          </mc:Fallback>
        </mc:AlternateContent>
        <p:sp>
          <p:nvSpPr>
            <p:cNvPr id="7" name="円弧 6">
              <a:extLst>
                <a:ext uri="{FF2B5EF4-FFF2-40B4-BE49-F238E27FC236}">
                  <a16:creationId xmlns:a16="http://schemas.microsoft.com/office/drawing/2014/main" id="{8748449D-EE08-19D0-2962-7D7DAB974742}"/>
                </a:ext>
              </a:extLst>
            </p:cNvPr>
            <p:cNvSpPr/>
            <p:nvPr/>
          </p:nvSpPr>
          <p:spPr>
            <a:xfrm>
              <a:off x="9572599" y="1312916"/>
              <a:ext cx="430224" cy="423635"/>
            </a:xfrm>
            <a:prstGeom prst="arc">
              <a:avLst>
                <a:gd name="adj1" fmla="val 19950624"/>
                <a:gd name="adj2" fmla="val 7400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円弧 8">
              <a:extLst>
                <a:ext uri="{FF2B5EF4-FFF2-40B4-BE49-F238E27FC236}">
                  <a16:creationId xmlns:a16="http://schemas.microsoft.com/office/drawing/2014/main" id="{0C258F38-2C12-EBFD-7A21-71CB46452524}"/>
                </a:ext>
              </a:extLst>
            </p:cNvPr>
            <p:cNvSpPr/>
            <p:nvPr/>
          </p:nvSpPr>
          <p:spPr>
            <a:xfrm>
              <a:off x="11330852" y="1320939"/>
              <a:ext cx="430224" cy="423635"/>
            </a:xfrm>
            <a:prstGeom prst="arc">
              <a:avLst>
                <a:gd name="adj1" fmla="val 10764270"/>
                <a:gd name="adj2" fmla="val 1283556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30610C9-F34F-40C9-B128-67A4668A59FB}"/>
                    </a:ext>
                  </a:extLst>
                </p:cNvPr>
                <p:cNvSpPr txBox="1"/>
                <p:nvPr/>
              </p:nvSpPr>
              <p:spPr>
                <a:xfrm>
                  <a:off x="10468161" y="1581041"/>
                  <a:ext cx="3786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230610C9-F34F-40C9-B128-67A4668A59FB}"/>
                    </a:ext>
                  </a:extLst>
                </p:cNvPr>
                <p:cNvSpPr txBox="1">
                  <a:spLocks noRot="1" noChangeAspect="1" noMove="1" noResize="1" noEditPoints="1" noAdjustHandles="1" noChangeArrowheads="1" noChangeShapeType="1" noTextEdit="1"/>
                </p:cNvSpPr>
                <p:nvPr/>
              </p:nvSpPr>
              <p:spPr>
                <a:xfrm>
                  <a:off x="10468161" y="1581041"/>
                  <a:ext cx="378630"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20A7A9-E01D-5A7B-3718-60A2D9C66C9A}"/>
                    </a:ext>
                  </a:extLst>
                </p:cNvPr>
                <p:cNvSpPr txBox="1"/>
                <p:nvPr/>
              </p:nvSpPr>
              <p:spPr>
                <a:xfrm>
                  <a:off x="9838175" y="834159"/>
                  <a:ext cx="4853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𝜃</m:t>
                            </m:r>
                          </m:sub>
                        </m:sSub>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1C20A7A9-E01D-5A7B-3718-60A2D9C66C9A}"/>
                    </a:ext>
                  </a:extLst>
                </p:cNvPr>
                <p:cNvSpPr txBox="1">
                  <a:spLocks noRot="1" noChangeAspect="1" noMove="1" noResize="1" noEditPoints="1" noAdjustHandles="1" noChangeArrowheads="1" noChangeShapeType="1" noTextEdit="1"/>
                </p:cNvSpPr>
                <p:nvPr/>
              </p:nvSpPr>
              <p:spPr>
                <a:xfrm>
                  <a:off x="9838175" y="834159"/>
                  <a:ext cx="485325" cy="369332"/>
                </a:xfrm>
                <a:prstGeom prst="rect">
                  <a:avLst/>
                </a:prstGeom>
                <a:blipFill>
                  <a:blip r:embed="rId14"/>
                  <a:stretch>
                    <a:fillRect b="-1667"/>
                  </a:stretch>
                </a:blipFill>
              </p:spPr>
              <p:txBody>
                <a:bodyPr/>
                <a:lstStyle/>
                <a:p>
                  <a:r>
                    <a:rPr lang="ja-JP" altLang="en-US">
                      <a:noFill/>
                    </a:rPr>
                    <a:t> </a:t>
                  </a:r>
                </a:p>
              </p:txBody>
            </p:sp>
          </mc:Fallback>
        </mc:AlternateContent>
        <p:sp>
          <p:nvSpPr>
            <p:cNvPr id="5" name="円弧 4">
              <a:extLst>
                <a:ext uri="{FF2B5EF4-FFF2-40B4-BE49-F238E27FC236}">
                  <a16:creationId xmlns:a16="http://schemas.microsoft.com/office/drawing/2014/main" id="{E6787F55-6E20-8ED6-F8BC-8BD9985319E7}"/>
                </a:ext>
              </a:extLst>
            </p:cNvPr>
            <p:cNvSpPr/>
            <p:nvPr/>
          </p:nvSpPr>
          <p:spPr>
            <a:xfrm>
              <a:off x="10345169" y="286675"/>
              <a:ext cx="1440000" cy="1440000"/>
            </a:xfrm>
            <a:prstGeom prst="arc">
              <a:avLst>
                <a:gd name="adj1" fmla="val 3044413"/>
                <a:gd name="adj2" fmla="val 508527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C58970F6-9866-B76F-5EFB-D5C3A43BC55F}"/>
                </a:ext>
              </a:extLst>
            </p:cNvPr>
            <p:cNvSpPr/>
            <p:nvPr/>
          </p:nvSpPr>
          <p:spPr>
            <a:xfrm>
              <a:off x="9614335" y="323177"/>
              <a:ext cx="1440000" cy="1440000"/>
            </a:xfrm>
            <a:prstGeom prst="arc">
              <a:avLst>
                <a:gd name="adj1" fmla="val 6096330"/>
                <a:gd name="adj2" fmla="val 804842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1ECBF951-920A-49F2-60AF-481161B0757F}"/>
              </a:ext>
            </a:extLst>
          </p:cNvPr>
          <p:cNvGrpSpPr/>
          <p:nvPr/>
        </p:nvGrpSpPr>
        <p:grpSpPr>
          <a:xfrm>
            <a:off x="9095132" y="4748175"/>
            <a:ext cx="2722972" cy="1906371"/>
            <a:chOff x="9278106" y="4754734"/>
            <a:chExt cx="2722972" cy="1906371"/>
          </a:xfrm>
        </p:grpSpPr>
        <p:sp>
          <p:nvSpPr>
            <p:cNvPr id="8" name="正方形/長方形 7">
              <a:extLst>
                <a:ext uri="{FF2B5EF4-FFF2-40B4-BE49-F238E27FC236}">
                  <a16:creationId xmlns:a16="http://schemas.microsoft.com/office/drawing/2014/main" id="{38955CFD-7A91-A104-B9E9-18C83DD10BFE}"/>
                </a:ext>
              </a:extLst>
            </p:cNvPr>
            <p:cNvSpPr/>
            <p:nvPr/>
          </p:nvSpPr>
          <p:spPr>
            <a:xfrm>
              <a:off x="9364986" y="4754734"/>
              <a:ext cx="2607182" cy="1906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70A9374-83A2-6671-8C8C-EC78C5E9C9B8}"/>
                    </a:ext>
                  </a:extLst>
                </p:cNvPr>
                <p:cNvSpPr txBox="1"/>
                <p:nvPr/>
              </p:nvSpPr>
              <p:spPr>
                <a:xfrm>
                  <a:off x="9905334" y="5943096"/>
                  <a:ext cx="505455" cy="4522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A</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870A9374-83A2-6671-8C8C-EC78C5E9C9B8}"/>
                    </a:ext>
                  </a:extLst>
                </p:cNvPr>
                <p:cNvSpPr txBox="1">
                  <a:spLocks noRot="1" noChangeAspect="1" noMove="1" noResize="1" noEditPoints="1" noAdjustHandles="1" noChangeArrowheads="1" noChangeShapeType="1" noTextEdit="1"/>
                </p:cNvSpPr>
                <p:nvPr/>
              </p:nvSpPr>
              <p:spPr>
                <a:xfrm>
                  <a:off x="9905334" y="5943096"/>
                  <a:ext cx="505455" cy="452257"/>
                </a:xfrm>
                <a:prstGeom prst="rect">
                  <a:avLst/>
                </a:prstGeom>
                <a:blipFill>
                  <a:blip r:embed="rId15"/>
                  <a:stretch>
                    <a:fillRect/>
                  </a:stretch>
                </a:blipFill>
              </p:spPr>
              <p:txBody>
                <a:bodyPr/>
                <a:lstStyle/>
                <a:p>
                  <a:r>
                    <a:rPr lang="ja-JP" altLang="en-US">
                      <a:noFill/>
                    </a:rPr>
                    <a:t> </a:t>
                  </a:r>
                </a:p>
              </p:txBody>
            </p:sp>
          </mc:Fallback>
        </mc:AlternateContent>
        <p:sp>
          <p:nvSpPr>
            <p:cNvPr id="14" name="二等辺三角形 13">
              <a:extLst>
                <a:ext uri="{FF2B5EF4-FFF2-40B4-BE49-F238E27FC236}">
                  <a16:creationId xmlns:a16="http://schemas.microsoft.com/office/drawing/2014/main" id="{6AE5A9C6-1AE7-101E-20EE-B11E831CF087}"/>
                </a:ext>
              </a:extLst>
            </p:cNvPr>
            <p:cNvSpPr/>
            <p:nvPr/>
          </p:nvSpPr>
          <p:spPr>
            <a:xfrm>
              <a:off x="9530834" y="6021647"/>
              <a:ext cx="2231517" cy="202565"/>
            </a:xfrm>
            <a:prstGeom prst="triangle">
              <a:avLst>
                <a:gd name="adj" fmla="val 2785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45B7B4DA-307E-0075-9BA9-E8AA5B1BF889}"/>
                </a:ext>
              </a:extLst>
            </p:cNvPr>
            <p:cNvCxnSpPr>
              <a:cxnSpLocks/>
              <a:stCxn id="14" idx="2"/>
            </p:cNvCxnSpPr>
            <p:nvPr/>
          </p:nvCxnSpPr>
          <p:spPr>
            <a:xfrm flipV="1">
              <a:off x="9530834" y="5586404"/>
              <a:ext cx="1089350" cy="63780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786F595-5FAA-7E70-9300-EF1E12D601C6}"/>
                </a:ext>
              </a:extLst>
            </p:cNvPr>
            <p:cNvCxnSpPr>
              <a:cxnSpLocks/>
              <a:endCxn id="14" idx="4"/>
            </p:cNvCxnSpPr>
            <p:nvPr/>
          </p:nvCxnSpPr>
          <p:spPr>
            <a:xfrm>
              <a:off x="10620184" y="5586404"/>
              <a:ext cx="1142167" cy="63780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6232121-C4C6-BA7B-C8B0-9CE7E69E4FAE}"/>
                </a:ext>
              </a:extLst>
            </p:cNvPr>
            <p:cNvCxnSpPr>
              <a:cxnSpLocks/>
              <a:stCxn id="14" idx="2"/>
            </p:cNvCxnSpPr>
            <p:nvPr/>
          </p:nvCxnSpPr>
          <p:spPr>
            <a:xfrm flipV="1">
              <a:off x="9530834" y="5381233"/>
              <a:ext cx="161478" cy="8429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F661971-1D89-5682-11D6-4BDF74A58CB5}"/>
                </a:ext>
              </a:extLst>
            </p:cNvPr>
            <p:cNvCxnSpPr>
              <a:cxnSpLocks/>
            </p:cNvCxnSpPr>
            <p:nvPr/>
          </p:nvCxnSpPr>
          <p:spPr>
            <a:xfrm flipV="1">
              <a:off x="9692312" y="5119209"/>
              <a:ext cx="1058264" cy="2710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632F4B4-FE68-0F0F-12E3-F1284AD0BCED}"/>
                </a:ext>
              </a:extLst>
            </p:cNvPr>
            <p:cNvCxnSpPr>
              <a:cxnSpLocks/>
            </p:cNvCxnSpPr>
            <p:nvPr/>
          </p:nvCxnSpPr>
          <p:spPr>
            <a:xfrm>
              <a:off x="10750576" y="5119209"/>
              <a:ext cx="732216" cy="3161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D244358E-C2A6-38D7-4646-C847E9654F53}"/>
                </a:ext>
              </a:extLst>
            </p:cNvPr>
            <p:cNvCxnSpPr>
              <a:cxnSpLocks/>
              <a:endCxn id="14" idx="4"/>
            </p:cNvCxnSpPr>
            <p:nvPr/>
          </p:nvCxnSpPr>
          <p:spPr>
            <a:xfrm>
              <a:off x="11482792" y="5435397"/>
              <a:ext cx="279559" cy="7888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FB4F5697-4017-5E38-E4C9-22767D15FA0D}"/>
                </a:ext>
              </a:extLst>
            </p:cNvPr>
            <p:cNvCxnSpPr>
              <a:cxnSpLocks/>
              <a:endCxn id="14" idx="0"/>
            </p:cNvCxnSpPr>
            <p:nvPr/>
          </p:nvCxnSpPr>
          <p:spPr>
            <a:xfrm>
              <a:off x="9692312" y="5398895"/>
              <a:ext cx="460156" cy="622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75BFA9E-1602-9AE4-8C95-0C7A859DC141}"/>
                </a:ext>
              </a:extLst>
            </p:cNvPr>
            <p:cNvCxnSpPr>
              <a:cxnSpLocks/>
            </p:cNvCxnSpPr>
            <p:nvPr/>
          </p:nvCxnSpPr>
          <p:spPr>
            <a:xfrm flipH="1">
              <a:off x="10152468" y="5119209"/>
              <a:ext cx="592513" cy="9024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6A12232C-3D91-9408-5AC1-8744B5AE9676}"/>
                </a:ext>
              </a:extLst>
            </p:cNvPr>
            <p:cNvCxnSpPr>
              <a:cxnSpLocks/>
              <a:endCxn id="14" idx="0"/>
            </p:cNvCxnSpPr>
            <p:nvPr/>
          </p:nvCxnSpPr>
          <p:spPr>
            <a:xfrm flipH="1">
              <a:off x="10152468" y="5435397"/>
              <a:ext cx="1324730" cy="5862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4" name="テキスト ボックス 263">
                  <a:extLst>
                    <a:ext uri="{FF2B5EF4-FFF2-40B4-BE49-F238E27FC236}">
                      <a16:creationId xmlns:a16="http://schemas.microsoft.com/office/drawing/2014/main" id="{18725734-2F14-234D-016C-5B322CD74173}"/>
                    </a:ext>
                  </a:extLst>
                </p:cNvPr>
                <p:cNvSpPr txBox="1"/>
                <p:nvPr/>
              </p:nvSpPr>
              <p:spPr>
                <a:xfrm>
                  <a:off x="10429855" y="5310551"/>
                  <a:ext cx="5054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A</m:t>
                        </m:r>
                        <m:r>
                          <a:rPr kumimoji="1" lang="en-US" altLang="ja-JP" b="0" i="0" smtClean="0">
                            <a:latin typeface="Cambria Math" panose="02040503050406030204" pitchFamily="18" charset="0"/>
                          </a:rPr>
                          <m:t>′</m:t>
                        </m:r>
                      </m:oMath>
                    </m:oMathPara>
                  </a14:m>
                  <a:endParaRPr kumimoji="1" lang="ja-JP" altLang="en-US" dirty="0"/>
                </a:p>
              </p:txBody>
            </p:sp>
          </mc:Choice>
          <mc:Fallback xmlns="">
            <p:sp>
              <p:nvSpPr>
                <p:cNvPr id="264" name="テキスト ボックス 263">
                  <a:extLst>
                    <a:ext uri="{FF2B5EF4-FFF2-40B4-BE49-F238E27FC236}">
                      <a16:creationId xmlns:a16="http://schemas.microsoft.com/office/drawing/2014/main" id="{18725734-2F14-234D-016C-5B322CD74173}"/>
                    </a:ext>
                  </a:extLst>
                </p:cNvPr>
                <p:cNvSpPr txBox="1">
                  <a:spLocks noRot="1" noChangeAspect="1" noMove="1" noResize="1" noEditPoints="1" noAdjustHandles="1" noChangeArrowheads="1" noChangeShapeType="1" noTextEdit="1"/>
                </p:cNvSpPr>
                <p:nvPr/>
              </p:nvSpPr>
              <p:spPr>
                <a:xfrm>
                  <a:off x="10429855" y="5310551"/>
                  <a:ext cx="505455"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5" name="テキスト ボックス 264">
                  <a:extLst>
                    <a:ext uri="{FF2B5EF4-FFF2-40B4-BE49-F238E27FC236}">
                      <a16:creationId xmlns:a16="http://schemas.microsoft.com/office/drawing/2014/main" id="{ED452DDA-0552-4F17-D85F-F9AD1CFED738}"/>
                    </a:ext>
                  </a:extLst>
                </p:cNvPr>
                <p:cNvSpPr txBox="1"/>
                <p:nvPr/>
              </p:nvSpPr>
              <p:spPr>
                <a:xfrm>
                  <a:off x="9278106" y="6172655"/>
                  <a:ext cx="5054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B</m:t>
                        </m:r>
                      </m:oMath>
                    </m:oMathPara>
                  </a14:m>
                  <a:endParaRPr kumimoji="1" lang="ja-JP" altLang="en-US" dirty="0"/>
                </a:p>
              </p:txBody>
            </p:sp>
          </mc:Choice>
          <mc:Fallback xmlns="">
            <p:sp>
              <p:nvSpPr>
                <p:cNvPr id="265" name="テキスト ボックス 264">
                  <a:extLst>
                    <a:ext uri="{FF2B5EF4-FFF2-40B4-BE49-F238E27FC236}">
                      <a16:creationId xmlns:a16="http://schemas.microsoft.com/office/drawing/2014/main" id="{ED452DDA-0552-4F17-D85F-F9AD1CFED738}"/>
                    </a:ext>
                  </a:extLst>
                </p:cNvPr>
                <p:cNvSpPr txBox="1">
                  <a:spLocks noRot="1" noChangeAspect="1" noMove="1" noResize="1" noEditPoints="1" noAdjustHandles="1" noChangeArrowheads="1" noChangeShapeType="1" noTextEdit="1"/>
                </p:cNvSpPr>
                <p:nvPr/>
              </p:nvSpPr>
              <p:spPr>
                <a:xfrm>
                  <a:off x="9278106" y="6172655"/>
                  <a:ext cx="505455"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6" name="テキスト ボックス 265">
                  <a:extLst>
                    <a:ext uri="{FF2B5EF4-FFF2-40B4-BE49-F238E27FC236}">
                      <a16:creationId xmlns:a16="http://schemas.microsoft.com/office/drawing/2014/main" id="{D6386993-8F3B-31F3-1F0A-5B9919457D55}"/>
                    </a:ext>
                  </a:extLst>
                </p:cNvPr>
                <p:cNvSpPr txBox="1"/>
                <p:nvPr/>
              </p:nvSpPr>
              <p:spPr>
                <a:xfrm>
                  <a:off x="11495623" y="6176739"/>
                  <a:ext cx="5054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C</m:t>
                        </m:r>
                      </m:oMath>
                    </m:oMathPara>
                  </a14:m>
                  <a:endParaRPr kumimoji="1" lang="ja-JP" altLang="en-US" dirty="0"/>
                </a:p>
              </p:txBody>
            </p:sp>
          </mc:Choice>
          <mc:Fallback xmlns="">
            <p:sp>
              <p:nvSpPr>
                <p:cNvPr id="266" name="テキスト ボックス 265">
                  <a:extLst>
                    <a:ext uri="{FF2B5EF4-FFF2-40B4-BE49-F238E27FC236}">
                      <a16:creationId xmlns:a16="http://schemas.microsoft.com/office/drawing/2014/main" id="{D6386993-8F3B-31F3-1F0A-5B9919457D55}"/>
                    </a:ext>
                  </a:extLst>
                </p:cNvPr>
                <p:cNvSpPr txBox="1">
                  <a:spLocks noRot="1" noChangeAspect="1" noMove="1" noResize="1" noEditPoints="1" noAdjustHandles="1" noChangeArrowheads="1" noChangeShapeType="1" noTextEdit="1"/>
                </p:cNvSpPr>
                <p:nvPr/>
              </p:nvSpPr>
              <p:spPr>
                <a:xfrm>
                  <a:off x="11495623" y="6176739"/>
                  <a:ext cx="505455" cy="369332"/>
                </a:xfrm>
                <a:prstGeom prst="rect">
                  <a:avLst/>
                </a:prstGeom>
                <a:blipFill>
                  <a:blip r:embed="rId18"/>
                  <a:stretch>
                    <a:fillRect/>
                  </a:stretch>
                </a:blipFill>
              </p:spPr>
              <p:txBody>
                <a:bodyPr/>
                <a:lstStyle/>
                <a:p>
                  <a:r>
                    <a:rPr lang="ja-JP" altLang="en-US">
                      <a:noFill/>
                    </a:rPr>
                    <a:t> </a:t>
                  </a:r>
                </a:p>
              </p:txBody>
            </p:sp>
          </mc:Fallback>
        </mc:AlternateContent>
        <p:sp>
          <p:nvSpPr>
            <p:cNvPr id="13" name="円弧 12">
              <a:extLst>
                <a:ext uri="{FF2B5EF4-FFF2-40B4-BE49-F238E27FC236}">
                  <a16:creationId xmlns:a16="http://schemas.microsoft.com/office/drawing/2014/main" id="{0481AC45-11A3-38F1-2953-E2B89EEB5A01}"/>
                </a:ext>
              </a:extLst>
            </p:cNvPr>
            <p:cNvSpPr/>
            <p:nvPr/>
          </p:nvSpPr>
          <p:spPr>
            <a:xfrm>
              <a:off x="11465526" y="6004006"/>
              <a:ext cx="430224" cy="423635"/>
            </a:xfrm>
            <a:prstGeom prst="arc">
              <a:avLst>
                <a:gd name="adj1" fmla="val 10764270"/>
                <a:gd name="adj2" fmla="val 1283556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円弧 16">
              <a:extLst>
                <a:ext uri="{FF2B5EF4-FFF2-40B4-BE49-F238E27FC236}">
                  <a16:creationId xmlns:a16="http://schemas.microsoft.com/office/drawing/2014/main" id="{1305465F-25E1-2F10-D22C-E9040ADF4FED}"/>
                </a:ext>
              </a:extLst>
            </p:cNvPr>
            <p:cNvSpPr/>
            <p:nvPr/>
          </p:nvSpPr>
          <p:spPr>
            <a:xfrm>
              <a:off x="9355725" y="5980561"/>
              <a:ext cx="430224" cy="423635"/>
            </a:xfrm>
            <a:prstGeom prst="arc">
              <a:avLst>
                <a:gd name="adj1" fmla="val 19950624"/>
                <a:gd name="adj2" fmla="val 45574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941A5A9-2285-D284-ABF0-0A9372A33800}"/>
                    </a:ext>
                  </a:extLst>
                </p:cNvPr>
                <p:cNvSpPr txBox="1"/>
                <p:nvPr/>
              </p:nvSpPr>
              <p:spPr>
                <a:xfrm>
                  <a:off x="11120331" y="5934750"/>
                  <a:ext cx="3869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6941A5A9-2285-D284-ABF0-0A9372A33800}"/>
                    </a:ext>
                  </a:extLst>
                </p:cNvPr>
                <p:cNvSpPr txBox="1">
                  <a:spLocks noRot="1" noChangeAspect="1" noMove="1" noResize="1" noEditPoints="1" noAdjustHandles="1" noChangeArrowheads="1" noChangeShapeType="1" noTextEdit="1"/>
                </p:cNvSpPr>
                <p:nvPr/>
              </p:nvSpPr>
              <p:spPr>
                <a:xfrm>
                  <a:off x="11120331" y="5934750"/>
                  <a:ext cx="386964" cy="369332"/>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0BB309B5-E630-D698-C946-33C904522394}"/>
                    </a:ext>
                  </a:extLst>
                </p:cNvPr>
                <p:cNvSpPr txBox="1"/>
                <p:nvPr/>
              </p:nvSpPr>
              <p:spPr>
                <a:xfrm>
                  <a:off x="9754226" y="5948443"/>
                  <a:ext cx="3869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0BB309B5-E630-D698-C946-33C904522394}"/>
                    </a:ext>
                  </a:extLst>
                </p:cNvPr>
                <p:cNvSpPr txBox="1">
                  <a:spLocks noRot="1" noChangeAspect="1" noMove="1" noResize="1" noEditPoints="1" noAdjustHandles="1" noChangeArrowheads="1" noChangeShapeType="1" noTextEdit="1"/>
                </p:cNvSpPr>
                <p:nvPr/>
              </p:nvSpPr>
              <p:spPr>
                <a:xfrm>
                  <a:off x="9754226" y="5948443"/>
                  <a:ext cx="386964" cy="369332"/>
                </a:xfrm>
                <a:prstGeom prst="rect">
                  <a:avLst/>
                </a:prstGeom>
                <a:blipFill>
                  <a:blip r:embed="rId20"/>
                  <a:stretch>
                    <a:fillRect/>
                  </a:stretch>
                </a:blipFill>
              </p:spPr>
              <p:txBody>
                <a:bodyPr/>
                <a:lstStyle/>
                <a:p>
                  <a:r>
                    <a:rPr lang="ja-JP" altLang="en-US">
                      <a:noFill/>
                    </a:rPr>
                    <a:t> </a:t>
                  </a:r>
                </a:p>
              </p:txBody>
            </p:sp>
          </mc:Fallback>
        </mc:AlternateContent>
      </p:grpSp>
      <p:sp>
        <p:nvSpPr>
          <p:cNvPr id="23" name="日付プレースホルダー 22">
            <a:extLst>
              <a:ext uri="{FF2B5EF4-FFF2-40B4-BE49-F238E27FC236}">
                <a16:creationId xmlns:a16="http://schemas.microsoft.com/office/drawing/2014/main" id="{B104A2B5-B8F7-E31A-6150-899B424C56FE}"/>
              </a:ext>
            </a:extLst>
          </p:cNvPr>
          <p:cNvSpPr>
            <a:spLocks noGrp="1"/>
          </p:cNvSpPr>
          <p:nvPr>
            <p:ph type="dt" sz="half" idx="10"/>
          </p:nvPr>
        </p:nvSpPr>
        <p:spPr/>
        <p:txBody>
          <a:bodyPr/>
          <a:lstStyle/>
          <a:p>
            <a:fld id="{144C0F24-ABD1-43CA-B7C4-097557979D24}" type="datetime10">
              <a:rPr kumimoji="1" lang="ja-JP" altLang="en-US" smtClean="0"/>
              <a:t>09:01</a:t>
            </a:fld>
            <a:endParaRPr kumimoji="1" lang="ja-JP" altLang="en-US"/>
          </a:p>
        </p:txBody>
      </p:sp>
      <p:sp>
        <p:nvSpPr>
          <p:cNvPr id="24" name="スライド番号プレースホルダー 23">
            <a:extLst>
              <a:ext uri="{FF2B5EF4-FFF2-40B4-BE49-F238E27FC236}">
                <a16:creationId xmlns:a16="http://schemas.microsoft.com/office/drawing/2014/main" id="{578BE690-DD73-E6D4-7D71-8201E2061FC0}"/>
              </a:ext>
            </a:extLst>
          </p:cNvPr>
          <p:cNvSpPr>
            <a:spLocks noGrp="1"/>
          </p:cNvSpPr>
          <p:nvPr>
            <p:ph type="sldNum" sz="quarter" idx="12"/>
          </p:nvPr>
        </p:nvSpPr>
        <p:spPr/>
        <p:txBody>
          <a:bodyPr/>
          <a:lstStyle/>
          <a:p>
            <a:fld id="{1110ACF4-E35A-44B7-8D8C-A4B8B5D9283F}" type="slidenum">
              <a:rPr kumimoji="1" lang="ja-JP" altLang="en-US" smtClean="0"/>
              <a:t>10</a:t>
            </a:fld>
            <a:endParaRPr kumimoji="1" lang="ja-JP" altLang="en-US"/>
          </a:p>
        </p:txBody>
      </p:sp>
    </p:spTree>
    <p:extLst>
      <p:ext uri="{BB962C8B-B14F-4D97-AF65-F5344CB8AC3E}">
        <p14:creationId xmlns:p14="http://schemas.microsoft.com/office/powerpoint/2010/main" val="52167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93E89-0A6F-42E4-B083-118E620C5F00}"/>
              </a:ext>
            </a:extLst>
          </p:cNvPr>
          <p:cNvSpPr>
            <a:spLocks noGrp="1"/>
          </p:cNvSpPr>
          <p:nvPr>
            <p:ph type="title"/>
          </p:nvPr>
        </p:nvSpPr>
        <p:spPr>
          <a:xfrm>
            <a:off x="422215" y="175372"/>
            <a:ext cx="11267090" cy="470830"/>
          </a:xfrm>
        </p:spPr>
        <p:txBody>
          <a:bodyPr>
            <a:normAutofit/>
          </a:bodyPr>
          <a:lstStyle/>
          <a:p>
            <a:r>
              <a:rPr lang="en-US" altLang="ja-JP" dirty="0"/>
              <a:t>Main result</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E5D533A-9E88-7DF5-1106-01DF63085465}"/>
                  </a:ext>
                </a:extLst>
              </p:cNvPr>
              <p:cNvSpPr>
                <a:spLocks noGrp="1"/>
              </p:cNvSpPr>
              <p:nvPr>
                <p:ph idx="1"/>
              </p:nvPr>
            </p:nvSpPr>
            <p:spPr>
              <a:xfrm>
                <a:off x="421993" y="618267"/>
                <a:ext cx="10192165" cy="5767441"/>
              </a:xfrm>
            </p:spPr>
            <p:txBody>
              <a:bodyPr>
                <a:noAutofit/>
              </a:bodyPr>
              <a:lstStyle/>
              <a:p>
                <a:r>
                  <a:rPr lang="en-US" altLang="ja-JP" dirty="0"/>
                  <a:t>Let </a:t>
                </a:r>
                <a14:m>
                  <m:oMath xmlns:m="http://schemas.openxmlformats.org/officeDocument/2006/math">
                    <m:r>
                      <a:rPr lang="en-US" altLang="ja-JP" b="0" i="1" smtClean="0">
                        <a:latin typeface="Cambria Math" panose="02040503050406030204" pitchFamily="18" charset="0"/>
                      </a:rPr>
                      <m:t>h</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limLow>
                          <m:limLowPr>
                            <m:ctrlPr>
                              <a:rPr lang="en-US" altLang="ja-JP" b="0" i="1" smtClean="0">
                                <a:latin typeface="Cambria Math" panose="02040503050406030204" pitchFamily="18" charset="0"/>
                              </a:rPr>
                            </m:ctrlPr>
                          </m:limLowPr>
                          <m:e>
                            <m:r>
                              <m:rPr>
                                <m:sty m:val="p"/>
                              </m:rPr>
                              <a:rPr lang="en-US" altLang="ja-JP" b="0" i="0" smtClean="0">
                                <a:latin typeface="Cambria Math" panose="02040503050406030204" pitchFamily="18" charset="0"/>
                              </a:rPr>
                              <m:t>max</m:t>
                            </m:r>
                          </m:e>
                          <m:lim>
                            <m:r>
                              <a:rPr lang="en-US" altLang="ja-JP" b="0" i="1" smtClean="0">
                                <a:latin typeface="Cambria Math" panose="02040503050406030204" pitchFamily="18" charset="0"/>
                              </a:rPr>
                              <m:t>𝑗</m:t>
                            </m:r>
                          </m:lim>
                        </m:limLow>
                      </m:fName>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𝜏</m:t>
                                </m:r>
                              </m:e>
                              <m:sub>
                                <m:r>
                                  <a:rPr lang="en-US" altLang="ja-JP" b="0" i="1" smtClean="0">
                                    <a:latin typeface="Cambria Math" panose="02040503050406030204" pitchFamily="18" charset="0"/>
                                  </a:rPr>
                                  <m:t>𝑗</m:t>
                                </m:r>
                              </m:sub>
                            </m:sSub>
                          </m:sub>
                        </m:sSub>
                      </m:e>
                    </m:func>
                  </m:oMath>
                </a14:m>
                <a:r>
                  <a:rPr lang="en-US" altLang="ja-JP" dirty="0"/>
                  <a:t> .</a:t>
                </a:r>
              </a:p>
              <a:p>
                <a:r>
                  <a:rPr lang="en-US" altLang="ja-JP" dirty="0"/>
                  <a:t>For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ℬ</m:t>
                    </m:r>
                  </m:oMath>
                </a14:m>
                <a:r>
                  <a:rPr lang="en-US" altLang="ja-JP" dirty="0"/>
                  <a:t>, let </a:t>
                </a:r>
                <a14:m>
                  <m:oMath xmlns:m="http://schemas.openxmlformats.org/officeDocument/2006/math">
                    <m:sSub>
                      <m:sSubPr>
                        <m:ctrlPr>
                          <a:rPr lang="en-US" altLang="ja-JP" b="0"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𝑞</m:t>
                        </m:r>
                      </m:e>
                      <m:sub>
                        <m:r>
                          <a:rPr lang="en-US" altLang="ja-JP" b="0" i="1">
                            <a:latin typeface="Cambria Math" panose="02040503050406030204" pitchFamily="18" charset="0"/>
                            <a:ea typeface="Cambria Math" panose="02040503050406030204" pitchFamily="18" charset="0"/>
                          </a:rPr>
                          <m:t>𝜏</m:t>
                        </m:r>
                      </m:sub>
                    </m:sSub>
                  </m:oMath>
                </a14:m>
                <a:r>
                  <a:rPr lang="en-US" altLang="ja-JP" dirty="0"/>
                  <a:t> be the vertex of the largest angle of </a:t>
                </a:r>
                <a14:m>
                  <m:oMath xmlns:m="http://schemas.openxmlformats.org/officeDocument/2006/math">
                    <m:r>
                      <a:rPr lang="en-US" altLang="ja-JP" b="0" i="1">
                        <a:latin typeface="Cambria Math" panose="02040503050406030204" pitchFamily="18" charset="0"/>
                        <a:ea typeface="Cambria Math" panose="02040503050406030204" pitchFamily="18" charset="0"/>
                      </a:rPr>
                      <m:t>𝜏</m:t>
                    </m:r>
                  </m:oMath>
                </a14:m>
                <a:r>
                  <a:rPr lang="en-US" altLang="ja-JP" dirty="0"/>
                  <a:t>.</a:t>
                </a:r>
                <a:br>
                  <a:rPr lang="en-US" altLang="ja-JP" dirty="0"/>
                </a:br>
                <a:br>
                  <a:rPr lang="en-US" altLang="ja-JP" dirty="0"/>
                </a:br>
                <a:r>
                  <a:rPr lang="en-US" altLang="ja-JP" dirty="0"/>
                  <a:t>Assume that the mesh division satisfies the following conditions.</a:t>
                </a:r>
                <a:endParaRPr lang="ja-JP" altLang="en-US" dirty="0"/>
              </a:p>
              <a:p>
                <a:r>
                  <a:rPr lang="ja-JP" altLang="en-US" dirty="0"/>
                  <a:t>　</a:t>
                </a:r>
                <a:r>
                  <a:rPr lang="en-US" altLang="ja-JP" dirty="0"/>
                  <a:t>Condition</a:t>
                </a:r>
                <a:r>
                  <a:rPr lang="ja-JP" altLang="en-US" dirty="0"/>
                  <a:t>１：</a:t>
                </a:r>
                <a:r>
                  <a:rPr lang="en-US" altLang="ja-JP" dirty="0"/>
                  <a:t>For all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ℬ</m:t>
                    </m:r>
                  </m:oMath>
                </a14:m>
                <a:r>
                  <a:rPr lang="en-US" altLang="ja-JP" dirty="0"/>
                  <a:t>, it holds that</a:t>
                </a:r>
                <a:r>
                  <a:rPr lang="ja-JP" altLang="en-US" dirty="0"/>
                  <a:t> </a:t>
                </a:r>
                <a14:m>
                  <m:oMath xmlns:m="http://schemas.openxmlformats.org/officeDocument/2006/math">
                    <m:d>
                      <m:dPr>
                        <m:begChr m:val="["/>
                        <m:endChr m:val="]"/>
                        <m:ctrlPr>
                          <a:rPr lang="en-US" altLang="ja-JP" b="1" i="1" smtClean="0">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𝜏</m:t>
                        </m:r>
                      </m:e>
                    </m:d>
                    <m:r>
                      <a:rPr lang="en-US" altLang="ja-JP" b="0" i="1" smtClean="0">
                        <a:latin typeface="Cambria Math" panose="02040503050406030204" pitchFamily="18" charset="0"/>
                        <a:ea typeface="Cambria Math" panose="02040503050406030204" pitchFamily="18" charset="0"/>
                      </a:rPr>
                      <m:t>⊂</m:t>
                    </m:r>
                    <m:r>
                      <m:rPr>
                        <m:sty m:val="p"/>
                      </m:rPr>
                      <a:rPr lang="en-US" altLang="ja-JP" b="0" i="0" smtClean="0">
                        <a:latin typeface="Cambria Math" panose="02040503050406030204" pitchFamily="18" charset="0"/>
                        <a:ea typeface="Cambria Math" panose="02040503050406030204" pitchFamily="18" charset="0"/>
                      </a:rPr>
                      <m:t>Ω</m:t>
                    </m:r>
                  </m:oMath>
                </a14:m>
                <a:r>
                  <a:rPr lang="en-US" altLang="ja-JP" dirty="0"/>
                  <a:t> .</a:t>
                </a:r>
                <a:endParaRPr lang="ja-JP" altLang="en-US" dirty="0"/>
              </a:p>
              <a:p>
                <a:r>
                  <a:rPr lang="ja-JP" altLang="en-US" dirty="0"/>
                  <a:t>　</a:t>
                </a:r>
                <a:r>
                  <a:rPr lang="en-US" altLang="ja-JP" dirty="0"/>
                  <a:t>Condition</a:t>
                </a:r>
                <a:r>
                  <a:rPr lang="ja-JP" altLang="en-US" dirty="0"/>
                  <a:t>２：</a:t>
                </a:r>
                <a:r>
                  <a:rPr lang="en-US" altLang="ja-JP" dirty="0"/>
                  <a:t>For all</a:t>
                </a:r>
                <a:r>
                  <a:rPr lang="ja-JP" altLang="en-US" dirty="0"/>
                  <a:t> </a:t>
                </a:r>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2</m:t>
                        </m:r>
                      </m:sub>
                    </m:sSub>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ℬ</m:t>
                    </m:r>
                    <m:r>
                      <a:rPr lang="en-US" altLang="ja-JP" b="0" i="1" smtClean="0">
                        <a:latin typeface="Cambria Math" panose="02040503050406030204" pitchFamily="18" charset="0"/>
                        <a:ea typeface="Cambria Math" panose="02040503050406030204" pitchFamily="18" charset="0"/>
                      </a:rPr>
                      <m:t>,</m:t>
                    </m:r>
                    <m:sSub>
                      <m:sSubPr>
                        <m:ctrlPr>
                          <a:rPr lang="en-US" altLang="ja-JP" b="0"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𝜏</m:t>
                        </m:r>
                      </m:e>
                      <m:sub>
                        <m:r>
                          <a:rPr lang="en-US" altLang="ja-JP" b="0" i="1">
                            <a:latin typeface="Cambria Math" panose="02040503050406030204" pitchFamily="18" charset="0"/>
                            <a:ea typeface="Cambria Math" panose="02040503050406030204" pitchFamily="18" charset="0"/>
                          </a:rPr>
                          <m:t>1</m:t>
                        </m:r>
                      </m:sub>
                    </m:sSub>
                    <m:r>
                      <a:rPr lang="en-US" altLang="ja-JP" b="0" i="1">
                        <a:latin typeface="Cambria Math" panose="02040503050406030204" pitchFamily="18" charset="0"/>
                        <a:ea typeface="Cambria Math" panose="02040503050406030204" pitchFamily="18" charset="0"/>
                      </a:rPr>
                      <m:t>≠</m:t>
                    </m:r>
                    <m:sSub>
                      <m:sSubPr>
                        <m:ctrlPr>
                          <a:rPr lang="en-US" altLang="ja-JP" b="0"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𝜏</m:t>
                        </m:r>
                      </m:e>
                      <m:sub>
                        <m:r>
                          <a:rPr lang="en-US" altLang="ja-JP" b="0" i="1">
                            <a:latin typeface="Cambria Math" panose="02040503050406030204" pitchFamily="18" charset="0"/>
                            <a:ea typeface="Cambria Math" panose="02040503050406030204" pitchFamily="18" charset="0"/>
                          </a:rPr>
                          <m:t>2</m:t>
                        </m:r>
                      </m:sub>
                    </m:sSub>
                  </m:oMath>
                </a14:m>
                <a:r>
                  <a:rPr lang="en-US" altLang="ja-JP" dirty="0"/>
                  <a:t> , it holds that</a:t>
                </a:r>
                <a:r>
                  <a:rPr lang="ja-JP" altLang="en-US" dirty="0"/>
                  <a:t> </a:t>
                </a:r>
                <a14:m>
                  <m:oMath xmlns:m="http://schemas.openxmlformats.org/officeDocument/2006/math">
                    <m:d>
                      <m:dPr>
                        <m:begChr m:val="["/>
                        <m:endChr m:val="]"/>
                        <m:ctrlPr>
                          <a:rPr lang="en-US" altLang="ja-JP" i="1">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1</m:t>
                            </m:r>
                          </m:sub>
                        </m:sSub>
                      </m:e>
                    </m:d>
                    <m:r>
                      <a:rPr lang="en-US" altLang="ja-JP" b="1" i="1" smtClean="0">
                        <a:latin typeface="Cambria Math" panose="02040503050406030204" pitchFamily="18" charset="0"/>
                        <a:ea typeface="Cambria Math" panose="02040503050406030204" pitchFamily="18" charset="0"/>
                      </a:rPr>
                      <m:t>∩</m:t>
                    </m:r>
                    <m:d>
                      <m:dPr>
                        <m:begChr m:val="["/>
                        <m:endChr m:val="]"/>
                        <m:ctrlPr>
                          <a:rPr lang="en-US" altLang="ja-JP" i="1">
                            <a:latin typeface="Cambria Math" panose="02040503050406030204" pitchFamily="18" charset="0"/>
                            <a:ea typeface="Cambria Math" panose="02040503050406030204" pitchFamily="18" charset="0"/>
                          </a:rPr>
                        </m:ctrlPr>
                      </m:dPr>
                      <m:e>
                        <m:sSub>
                          <m:sSubPr>
                            <m:ctrlPr>
                              <a:rPr lang="en-US" altLang="ja-JP" b="0"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2</m:t>
                            </m:r>
                          </m:sub>
                        </m:sSub>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𝜙</m:t>
                    </m:r>
                  </m:oMath>
                </a14:m>
                <a:r>
                  <a:rPr lang="en-US" altLang="ja-JP" dirty="0"/>
                  <a:t>.</a:t>
                </a:r>
                <a:endParaRPr lang="ja-JP" altLang="en-US" dirty="0"/>
              </a:p>
              <a:p>
                <a:r>
                  <a:rPr lang="ja-JP" altLang="en-US" dirty="0"/>
                  <a:t>　</a:t>
                </a:r>
                <a:r>
                  <a:rPr lang="en-US" altLang="ja-JP" dirty="0"/>
                  <a:t>Condition</a:t>
                </a:r>
                <a:r>
                  <a:rPr lang="ja-JP" altLang="en-US" dirty="0"/>
                  <a:t>３：</a:t>
                </a:r>
                <a:r>
                  <a:rPr lang="en-US" altLang="ja-JP" dirty="0"/>
                  <a:t>For all</a:t>
                </a:r>
                <a:r>
                  <a:rPr lang="ja-JP" altLang="en-US" dirty="0"/>
                  <a:t>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ℬ</m:t>
                    </m:r>
                  </m:oMath>
                </a14:m>
                <a:r>
                  <a:rPr lang="en-US" altLang="ja-JP" dirty="0"/>
                  <a:t>, all triangles except </a:t>
                </a:r>
                <a14:m>
                  <m:oMath xmlns:m="http://schemas.openxmlformats.org/officeDocument/2006/math">
                    <m:r>
                      <a:rPr lang="en-US" altLang="ja-JP" b="0" i="1">
                        <a:latin typeface="Cambria Math" panose="02040503050406030204" pitchFamily="18" charset="0"/>
                        <a:ea typeface="Cambria Math" panose="02040503050406030204" pitchFamily="18" charset="0"/>
                      </a:rPr>
                      <m:t>𝜏</m:t>
                    </m:r>
                  </m:oMath>
                </a14:m>
                <a:r>
                  <a:rPr lang="ja-JP" altLang="en-US" dirty="0"/>
                  <a:t> </a:t>
                </a:r>
                <a:r>
                  <a:rPr lang="en-US" altLang="ja-JP" dirty="0"/>
                  <a:t>that share </a:t>
                </a:r>
                <a14:m>
                  <m:oMath xmlns:m="http://schemas.openxmlformats.org/officeDocument/2006/math">
                    <m:sSub>
                      <m:sSubPr>
                        <m:ctrlPr>
                          <a:rPr lang="en-US" altLang="ja-JP" b="0"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𝑞</m:t>
                        </m:r>
                      </m:e>
                      <m:sub>
                        <m:r>
                          <a:rPr lang="en-US" altLang="ja-JP" b="0" i="1">
                            <a:latin typeface="Cambria Math" panose="02040503050406030204" pitchFamily="18" charset="0"/>
                            <a:ea typeface="Cambria Math" panose="02040503050406030204" pitchFamily="18" charset="0"/>
                          </a:rPr>
                          <m:t>𝜏</m:t>
                        </m:r>
                      </m:sub>
                    </m:sSub>
                  </m:oMath>
                </a14:m>
                <a:br>
                  <a:rPr lang="en-US" altLang="ja-JP" dirty="0"/>
                </a:br>
                <a:r>
                  <a:rPr lang="en-US" altLang="ja-JP" dirty="0"/>
                  <a:t>                           belong to </a:t>
                </a:r>
                <a14:m>
                  <m:oMath xmlns:m="http://schemas.openxmlformats.org/officeDocument/2006/math">
                    <m:r>
                      <a:rPr lang="ja-JP" altLang="en-US" b="0" i="1">
                        <a:latin typeface="Cambria Math" panose="02040503050406030204" pitchFamily="18" charset="0"/>
                      </a:rPr>
                      <m:t>𝒜</m:t>
                    </m:r>
                  </m:oMath>
                </a14:m>
                <a:r>
                  <a:rPr lang="en-US" altLang="ja-JP" dirty="0"/>
                  <a:t>.</a:t>
                </a:r>
              </a:p>
              <a:p>
                <a:r>
                  <a:rPr lang="en-US" altLang="ja-JP" dirty="0"/>
                  <a:t>Then, there exists constant </a:t>
                </a:r>
                <a14:m>
                  <m:oMath xmlns:m="http://schemas.openxmlformats.org/officeDocument/2006/math">
                    <m:sSub>
                      <m:sSubPr>
                        <m:ctrlPr>
                          <a:rPr lang="en-US" altLang="ja-JP" b="0" i="1">
                            <a:latin typeface="Cambria Math" panose="02040503050406030204" pitchFamily="18" charset="0"/>
                          </a:rPr>
                        </m:ctrlPr>
                      </m:sSubPr>
                      <m:e>
                        <m:r>
                          <a:rPr lang="en-US" altLang="ja-JP" b="0" i="1">
                            <a:latin typeface="Cambria Math" panose="02040503050406030204" pitchFamily="18" charset="0"/>
                          </a:rPr>
                          <m:t>𝐶</m:t>
                        </m:r>
                      </m:e>
                      <m:sub>
                        <m:r>
                          <a:rPr lang="en-US" altLang="ja-JP" b="0" i="1">
                            <a:latin typeface="Cambria Math" panose="02040503050406030204" pitchFamily="18" charset="0"/>
                          </a:rPr>
                          <m:t>𝜃</m:t>
                        </m:r>
                      </m:sub>
                    </m:sSub>
                  </m:oMath>
                </a14:m>
                <a:r>
                  <a:rPr lang="ja-JP" altLang="en-US" dirty="0"/>
                  <a:t> </a:t>
                </a:r>
                <a:r>
                  <a:rPr lang="en-US" altLang="ja-JP" dirty="0"/>
                  <a:t>which depends only on</a:t>
                </a:r>
                <a:r>
                  <a:rPr lang="en-US" altLang="ja-JP" b="0" dirty="0"/>
                  <a:t> </a:t>
                </a:r>
                <a14:m>
                  <m:oMath xmlns:m="http://schemas.openxmlformats.org/officeDocument/2006/math">
                    <m:r>
                      <a:rPr lang="en-US" altLang="ja-JP" b="0" i="1">
                        <a:latin typeface="Cambria Math" panose="02040503050406030204" pitchFamily="18" charset="0"/>
                      </a:rPr>
                      <m:t>𝜃</m:t>
                    </m:r>
                  </m:oMath>
                </a14:m>
                <a:br>
                  <a:rPr lang="en-US" altLang="ja-JP" dirty="0"/>
                </a:br>
                <a:r>
                  <a:rPr lang="en-US" altLang="ja-JP" dirty="0"/>
                  <a:t>and satisfy</a:t>
                </a:r>
              </a:p>
              <a:p>
                <a:pPr/>
                <a14:m>
                  <m:oMathPara xmlns:m="http://schemas.openxmlformats.org/officeDocument/2006/math">
                    <m:oMathParaPr>
                      <m:jc m:val="centerGroup"/>
                    </m:oMathParaPr>
                    <m:oMath xmlns:m="http://schemas.openxmlformats.org/officeDocument/2006/math">
                      <m:sSub>
                        <m:sSubPr>
                          <m:ctrlPr>
                            <a:rPr lang="en-US" altLang="ja-JP" b="0" i="1">
                              <a:latin typeface="Cambria Math" panose="02040503050406030204" pitchFamily="18" charset="0"/>
                              <a:ea typeface="Cambria Math" panose="02040503050406030204" pitchFamily="18" charset="0"/>
                            </a:rPr>
                          </m:ctrlPr>
                        </m:sSubPr>
                        <m:e>
                          <m:d>
                            <m:dPr>
                              <m:begChr m:val="‖"/>
                              <m:endChr m:val="‖"/>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𝑢</m:t>
                              </m:r>
                              <m:r>
                                <a:rPr lang="en-US" altLang="ja-JP" b="0" i="1">
                                  <a:latin typeface="Cambria Math" panose="02040503050406030204" pitchFamily="18" charset="0"/>
                                  <a:ea typeface="Cambria Math" panose="02040503050406030204" pitchFamily="18" charset="0"/>
                                </a:rPr>
                                <m:t>−</m:t>
                              </m:r>
                              <m:sSub>
                                <m:sSubPr>
                                  <m:ctrlPr>
                                    <a:rPr lang="en-US" altLang="ja-JP" b="0"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𝑢</m:t>
                                  </m:r>
                                </m:e>
                                <m:sub>
                                  <m:r>
                                    <a:rPr lang="en-US" altLang="ja-JP" b="0" i="1">
                                      <a:latin typeface="Cambria Math" panose="02040503050406030204" pitchFamily="18" charset="0"/>
                                      <a:ea typeface="Cambria Math" panose="02040503050406030204" pitchFamily="18" charset="0"/>
                                    </a:rPr>
                                    <m:t>h</m:t>
                                  </m:r>
                                </m:sub>
                              </m:sSub>
                            </m:e>
                          </m:d>
                        </m:e>
                        <m:sub>
                          <m:sSubSup>
                            <m:sSubSupPr>
                              <m:ctrlPr>
                                <a:rPr lang="en-US" altLang="ja-JP" b="0" i="1">
                                  <a:latin typeface="Cambria Math" panose="02040503050406030204" pitchFamily="18" charset="0"/>
                                  <a:ea typeface="Cambria Math" panose="02040503050406030204" pitchFamily="18" charset="0"/>
                                </a:rPr>
                              </m:ctrlPr>
                            </m:sSubSupPr>
                            <m:e>
                              <m:r>
                                <a:rPr lang="en-US" altLang="ja-JP" b="0" i="1">
                                  <a:latin typeface="Cambria Math" panose="02040503050406030204" pitchFamily="18" charset="0"/>
                                  <a:ea typeface="Cambria Math" panose="02040503050406030204" pitchFamily="18" charset="0"/>
                                </a:rPr>
                                <m:t>𝐻</m:t>
                              </m:r>
                            </m:e>
                            <m:sub>
                              <m:r>
                                <a:rPr lang="en-US" altLang="ja-JP" b="0" i="1">
                                  <a:latin typeface="Cambria Math" panose="02040503050406030204" pitchFamily="18" charset="0"/>
                                  <a:ea typeface="Cambria Math" panose="02040503050406030204" pitchFamily="18" charset="0"/>
                                </a:rPr>
                                <m:t>0</m:t>
                              </m:r>
                            </m:sub>
                            <m:sup>
                              <m:r>
                                <a:rPr lang="en-US" altLang="ja-JP" b="0" i="1">
                                  <a:latin typeface="Cambria Math" panose="02040503050406030204" pitchFamily="18" charset="0"/>
                                  <a:ea typeface="Cambria Math" panose="02040503050406030204" pitchFamily="18" charset="0"/>
                                </a:rPr>
                                <m:t>1</m:t>
                              </m:r>
                            </m:sup>
                          </m:sSubSup>
                          <m:d>
                            <m:dPr>
                              <m:ctrlPr>
                                <a:rPr lang="en-US" altLang="ja-JP" b="0" i="1">
                                  <a:latin typeface="Cambria Math" panose="02040503050406030204" pitchFamily="18" charset="0"/>
                                  <a:ea typeface="Cambria Math" panose="02040503050406030204" pitchFamily="18" charset="0"/>
                                </a:rPr>
                              </m:ctrlPr>
                            </m:dPr>
                            <m:e>
                              <m:r>
                                <m:rPr>
                                  <m:sty m:val="p"/>
                                </m:rPr>
                                <a:rPr lang="en-US" altLang="ja-JP" b="0" i="0" smtClean="0">
                                  <a:latin typeface="Cambria Math" panose="02040503050406030204" pitchFamily="18" charset="0"/>
                                  <a:ea typeface="Cambria Math" panose="02040503050406030204" pitchFamily="18" charset="0"/>
                                </a:rPr>
                                <m:t>Ω</m:t>
                              </m:r>
                            </m:e>
                          </m:d>
                        </m:sub>
                      </m:sSub>
                      <m:r>
                        <a:rPr lang="en-US" altLang="ja-JP" b="0" i="1">
                          <a:latin typeface="Cambria Math" panose="02040503050406030204" pitchFamily="18" charset="0"/>
                          <a:ea typeface="Cambria Math" panose="02040503050406030204" pitchFamily="18" charset="0"/>
                        </a:rPr>
                        <m:t>≤</m:t>
                      </m:r>
                      <m:sSub>
                        <m:sSubPr>
                          <m:ctrlPr>
                            <a:rPr lang="en-US" altLang="ja-JP" b="0"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𝐶</m:t>
                          </m:r>
                        </m:e>
                        <m:sub>
                          <m:r>
                            <a:rPr lang="en-US" altLang="ja-JP" b="0" i="1" smtClean="0">
                              <a:latin typeface="Cambria Math" panose="02040503050406030204" pitchFamily="18" charset="0"/>
                              <a:ea typeface="Cambria Math" panose="02040503050406030204" pitchFamily="18" charset="0"/>
                            </a:rPr>
                            <m:t>𝜃</m:t>
                          </m:r>
                        </m:sub>
                      </m:sSub>
                      <m:r>
                        <a:rPr lang="en-US" altLang="ja-JP" b="0" i="1" smtClean="0">
                          <a:latin typeface="Cambria Math" panose="02040503050406030204" pitchFamily="18" charset="0"/>
                          <a:ea typeface="Cambria Math" panose="02040503050406030204" pitchFamily="18" charset="0"/>
                        </a:rPr>
                        <m:t>h</m:t>
                      </m:r>
                      <m:sSub>
                        <m:sSubPr>
                          <m:ctrlPr>
                            <a:rPr lang="en-US" altLang="ja-JP" b="0" i="1">
                              <a:latin typeface="Cambria Math" panose="02040503050406030204" pitchFamily="18" charset="0"/>
                              <a:ea typeface="Cambria Math" panose="02040503050406030204" pitchFamily="18" charset="0"/>
                            </a:rPr>
                          </m:ctrlPr>
                        </m:sSubPr>
                        <m:e>
                          <m:d>
                            <m:dPr>
                              <m:begChr m:val="|"/>
                              <m:endChr m:val="|"/>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𝑢</m:t>
                              </m:r>
                            </m:e>
                          </m:d>
                        </m:e>
                        <m:sub>
                          <m:sSup>
                            <m:sSupPr>
                              <m:ctrlPr>
                                <a:rPr lang="en-US" altLang="ja-JP" b="0" i="1">
                                  <a:latin typeface="Cambria Math" panose="02040503050406030204" pitchFamily="18" charset="0"/>
                                  <a:ea typeface="Cambria Math" panose="02040503050406030204" pitchFamily="18" charset="0"/>
                                </a:rPr>
                              </m:ctrlPr>
                            </m:sSupPr>
                            <m:e>
                              <m:r>
                                <a:rPr lang="en-US" altLang="ja-JP" b="0" i="1">
                                  <a:latin typeface="Cambria Math" panose="02040503050406030204" pitchFamily="18" charset="0"/>
                                  <a:ea typeface="Cambria Math" panose="02040503050406030204" pitchFamily="18" charset="0"/>
                                </a:rPr>
                                <m:t>𝐻</m:t>
                              </m:r>
                            </m:e>
                            <m:sup>
                              <m:r>
                                <a:rPr lang="en-US" altLang="ja-JP" b="0" i="1">
                                  <a:latin typeface="Cambria Math" panose="02040503050406030204" pitchFamily="18" charset="0"/>
                                  <a:ea typeface="Cambria Math" panose="02040503050406030204" pitchFamily="18" charset="0"/>
                                </a:rPr>
                                <m:t>2</m:t>
                              </m:r>
                            </m:sup>
                          </m:sSup>
                          <m:d>
                            <m:dPr>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𝑇</m:t>
                              </m:r>
                            </m:e>
                          </m:d>
                        </m:sub>
                      </m:sSub>
                      <m:r>
                        <a:rPr lang="en-US" altLang="ja-JP" b="0" i="1" smtClean="0">
                          <a:latin typeface="Cambria Math" panose="02040503050406030204" pitchFamily="18" charset="0"/>
                          <a:ea typeface="Cambria Math" panose="02040503050406030204" pitchFamily="18" charset="0"/>
                        </a:rPr>
                        <m:t>.</m:t>
                      </m:r>
                    </m:oMath>
                  </m:oMathPara>
                </a14:m>
                <a:endParaRPr lang="en-US" altLang="ja-JP" b="0" dirty="0">
                  <a:ea typeface="Cambria Math" panose="02040503050406030204" pitchFamily="18" charset="0"/>
                </a:endParaRPr>
              </a:p>
            </p:txBody>
          </p:sp>
        </mc:Choice>
        <mc:Fallback>
          <p:sp>
            <p:nvSpPr>
              <p:cNvPr id="3" name="コンテンツ プレースホルダー 2">
                <a:extLst>
                  <a:ext uri="{FF2B5EF4-FFF2-40B4-BE49-F238E27FC236}">
                    <a16:creationId xmlns:a16="http://schemas.microsoft.com/office/drawing/2014/main" id="{CE5D533A-9E88-7DF5-1106-01DF63085465}"/>
                  </a:ext>
                </a:extLst>
              </p:cNvPr>
              <p:cNvSpPr>
                <a:spLocks noGrp="1" noRot="1" noChangeAspect="1" noMove="1" noResize="1" noEditPoints="1" noAdjustHandles="1" noChangeArrowheads="1" noChangeShapeType="1" noTextEdit="1"/>
              </p:cNvSpPr>
              <p:nvPr>
                <p:ph idx="1"/>
              </p:nvPr>
            </p:nvSpPr>
            <p:spPr>
              <a:xfrm>
                <a:off x="421993" y="618267"/>
                <a:ext cx="10192165" cy="5767441"/>
              </a:xfrm>
              <a:blipFill>
                <a:blip r:embed="rId2"/>
                <a:stretch>
                  <a:fillRect l="-897"/>
                </a:stretch>
              </a:blipFill>
            </p:spPr>
            <p:txBody>
              <a:bodyPr/>
              <a:lstStyle/>
              <a:p>
                <a:r>
                  <a:rPr lang="ja-JP" altLang="en-US">
                    <a:noFill/>
                  </a:rPr>
                  <a:t> </a:t>
                </a:r>
              </a:p>
            </p:txBody>
          </p:sp>
        </mc:Fallback>
      </mc:AlternateContent>
      <p:sp>
        <p:nvSpPr>
          <p:cNvPr id="418" name="正方形/長方形 417">
            <a:extLst>
              <a:ext uri="{FF2B5EF4-FFF2-40B4-BE49-F238E27FC236}">
                <a16:creationId xmlns:a16="http://schemas.microsoft.com/office/drawing/2014/main" id="{462BFFB5-8B58-B4C5-3CE1-D0C9AED1C46E}"/>
              </a:ext>
            </a:extLst>
          </p:cNvPr>
          <p:cNvSpPr/>
          <p:nvPr/>
        </p:nvSpPr>
        <p:spPr>
          <a:xfrm>
            <a:off x="365352" y="1945834"/>
            <a:ext cx="10223660" cy="4287919"/>
          </a:xfrm>
          <a:prstGeom prst="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7" name="グループ化 416">
            <a:extLst>
              <a:ext uri="{FF2B5EF4-FFF2-40B4-BE49-F238E27FC236}">
                <a16:creationId xmlns:a16="http://schemas.microsoft.com/office/drawing/2014/main" id="{53348C6D-D7FA-BF5F-D7A7-686373EC0FA3}"/>
              </a:ext>
            </a:extLst>
          </p:cNvPr>
          <p:cNvGrpSpPr/>
          <p:nvPr/>
        </p:nvGrpSpPr>
        <p:grpSpPr>
          <a:xfrm>
            <a:off x="9505987" y="4316416"/>
            <a:ext cx="2382538" cy="2409138"/>
            <a:chOff x="9623955" y="2944008"/>
            <a:chExt cx="2382538" cy="2409138"/>
          </a:xfrm>
        </p:grpSpPr>
        <p:sp>
          <p:nvSpPr>
            <p:cNvPr id="259" name="正方形/長方形 258">
              <a:extLst>
                <a:ext uri="{FF2B5EF4-FFF2-40B4-BE49-F238E27FC236}">
                  <a16:creationId xmlns:a16="http://schemas.microsoft.com/office/drawing/2014/main" id="{9B9AD9C2-2D98-D886-61FB-3405D3D69543}"/>
                </a:ext>
              </a:extLst>
            </p:cNvPr>
            <p:cNvSpPr/>
            <p:nvPr/>
          </p:nvSpPr>
          <p:spPr>
            <a:xfrm>
              <a:off x="9623955" y="2944008"/>
              <a:ext cx="2382538" cy="2409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5" name="二等辺三角形 414">
              <a:extLst>
                <a:ext uri="{FF2B5EF4-FFF2-40B4-BE49-F238E27FC236}">
                  <a16:creationId xmlns:a16="http://schemas.microsoft.com/office/drawing/2014/main" id="{D4BF1E13-856E-D269-BCAB-BCB9105C341A}"/>
                </a:ext>
              </a:extLst>
            </p:cNvPr>
            <p:cNvSpPr/>
            <p:nvPr/>
          </p:nvSpPr>
          <p:spPr>
            <a:xfrm rot="8467567">
              <a:off x="10204226" y="3691384"/>
              <a:ext cx="730157" cy="164893"/>
            </a:xfrm>
            <a:prstGeom prst="triangl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6" name="二等辺三角形 415">
              <a:extLst>
                <a:ext uri="{FF2B5EF4-FFF2-40B4-BE49-F238E27FC236}">
                  <a16:creationId xmlns:a16="http://schemas.microsoft.com/office/drawing/2014/main" id="{87C32E8F-6739-F565-E1A1-8ABFE26C82F2}"/>
                </a:ext>
              </a:extLst>
            </p:cNvPr>
            <p:cNvSpPr/>
            <p:nvPr/>
          </p:nvSpPr>
          <p:spPr>
            <a:xfrm rot="19259632">
              <a:off x="10096225" y="3557469"/>
              <a:ext cx="730157" cy="164893"/>
            </a:xfrm>
            <a:prstGeom prst="triangl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4" name="二等辺三角形 413">
              <a:extLst>
                <a:ext uri="{FF2B5EF4-FFF2-40B4-BE49-F238E27FC236}">
                  <a16:creationId xmlns:a16="http://schemas.microsoft.com/office/drawing/2014/main" id="{1795F920-125F-FAAD-55D6-E2D3B087B421}"/>
                </a:ext>
              </a:extLst>
            </p:cNvPr>
            <p:cNvSpPr/>
            <p:nvPr/>
          </p:nvSpPr>
          <p:spPr>
            <a:xfrm rot="1684923">
              <a:off x="10609104" y="4333554"/>
              <a:ext cx="575442" cy="155663"/>
            </a:xfrm>
            <a:prstGeom prst="triangl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3" name="二等辺三角形 412">
              <a:extLst>
                <a:ext uri="{FF2B5EF4-FFF2-40B4-BE49-F238E27FC236}">
                  <a16:creationId xmlns:a16="http://schemas.microsoft.com/office/drawing/2014/main" id="{6AF53A37-DB13-28F7-8928-AC34E763782F}"/>
                </a:ext>
              </a:extLst>
            </p:cNvPr>
            <p:cNvSpPr/>
            <p:nvPr/>
          </p:nvSpPr>
          <p:spPr>
            <a:xfrm>
              <a:off x="9851127" y="4187513"/>
              <a:ext cx="730157" cy="164893"/>
            </a:xfrm>
            <a:prstGeom prst="triangl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989F10C5-B002-1015-863D-317B5C56721F}"/>
                </a:ext>
              </a:extLst>
            </p:cNvPr>
            <p:cNvSpPr/>
            <p:nvPr/>
          </p:nvSpPr>
          <p:spPr>
            <a:xfrm>
              <a:off x="9838175" y="4258389"/>
              <a:ext cx="765589" cy="8960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E1ABDDF5-A117-5115-DF40-052AF45C9EAA}"/>
                </a:ext>
              </a:extLst>
            </p:cNvPr>
            <p:cNvSpPr/>
            <p:nvPr/>
          </p:nvSpPr>
          <p:spPr>
            <a:xfrm rot="1682807">
              <a:off x="10582672" y="4435927"/>
              <a:ext cx="578273" cy="54715"/>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D3FAEAE3-495A-D73B-2E91-80AF7C9D4F86}"/>
                </a:ext>
              </a:extLst>
            </p:cNvPr>
            <p:cNvSpPr/>
            <p:nvPr/>
          </p:nvSpPr>
          <p:spPr>
            <a:xfrm rot="8450299">
              <a:off x="10163916" y="3695610"/>
              <a:ext cx="765589" cy="8960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FB21EB7B-E397-D5E7-D474-B8228EE86959}"/>
                </a:ext>
              </a:extLst>
            </p:cNvPr>
            <p:cNvCxnSpPr>
              <a:cxnSpLocks/>
              <a:stCxn id="14" idx="2"/>
            </p:cNvCxnSpPr>
            <p:nvPr/>
          </p:nvCxnSpPr>
          <p:spPr>
            <a:xfrm>
              <a:off x="9838175" y="4347991"/>
              <a:ext cx="40276" cy="114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7154E47-2CC0-72A9-E62C-B0904FB51D11}"/>
                </a:ext>
              </a:extLst>
            </p:cNvPr>
            <p:cNvCxnSpPr>
              <a:cxnSpLocks/>
              <a:stCxn id="14" idx="4"/>
            </p:cNvCxnSpPr>
            <p:nvPr/>
          </p:nvCxnSpPr>
          <p:spPr>
            <a:xfrm flipH="1">
              <a:off x="9878451" y="4347991"/>
              <a:ext cx="725313" cy="114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80FF709-DC50-30EA-7A45-626808D76D46}"/>
                </a:ext>
              </a:extLst>
            </p:cNvPr>
            <p:cNvCxnSpPr>
              <a:cxnSpLocks/>
              <a:stCxn id="16" idx="2"/>
            </p:cNvCxnSpPr>
            <p:nvPr/>
          </p:nvCxnSpPr>
          <p:spPr>
            <a:xfrm flipH="1">
              <a:off x="10005440" y="4351479"/>
              <a:ext cx="598324" cy="3838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E4EE88F-65F3-2A95-F750-E3FEDD49DF42}"/>
                </a:ext>
              </a:extLst>
            </p:cNvPr>
            <p:cNvCxnSpPr>
              <a:cxnSpLocks/>
              <a:stCxn id="16" idx="4"/>
            </p:cNvCxnSpPr>
            <p:nvPr/>
          </p:nvCxnSpPr>
          <p:spPr>
            <a:xfrm flipH="1">
              <a:off x="10426975" y="4623379"/>
              <a:ext cx="687152" cy="1854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579D7EEB-CDFF-1F05-7A46-C6DAEBA0C8EA}"/>
                </a:ext>
              </a:extLst>
            </p:cNvPr>
            <p:cNvCxnSpPr>
              <a:cxnSpLocks/>
            </p:cNvCxnSpPr>
            <p:nvPr/>
          </p:nvCxnSpPr>
          <p:spPr>
            <a:xfrm flipH="1" flipV="1">
              <a:off x="9878451" y="4462433"/>
              <a:ext cx="124371" cy="2614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BC0C59FC-5535-8D18-666C-F3D4659BA7E6}"/>
                </a:ext>
              </a:extLst>
            </p:cNvPr>
            <p:cNvCxnSpPr>
              <a:cxnSpLocks/>
              <a:endCxn id="14" idx="2"/>
            </p:cNvCxnSpPr>
            <p:nvPr/>
          </p:nvCxnSpPr>
          <p:spPr>
            <a:xfrm flipH="1">
              <a:off x="9838175" y="3947412"/>
              <a:ext cx="12952" cy="4005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C1EB46D-DF83-5572-5B33-4400F11C915B}"/>
                </a:ext>
              </a:extLst>
            </p:cNvPr>
            <p:cNvCxnSpPr>
              <a:cxnSpLocks/>
              <a:stCxn id="17" idx="4"/>
              <a:endCxn id="14" idx="0"/>
            </p:cNvCxnSpPr>
            <p:nvPr/>
          </p:nvCxnSpPr>
          <p:spPr>
            <a:xfrm flipH="1">
              <a:off x="10220970" y="3947413"/>
              <a:ext cx="642" cy="3109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08201A1-75D6-B4D4-2FD8-2F0CC1C5DD38}"/>
                </a:ext>
              </a:extLst>
            </p:cNvPr>
            <p:cNvCxnSpPr>
              <a:cxnSpLocks/>
              <a:endCxn id="14" idx="0"/>
            </p:cNvCxnSpPr>
            <p:nvPr/>
          </p:nvCxnSpPr>
          <p:spPr>
            <a:xfrm>
              <a:off x="9851127" y="3943204"/>
              <a:ext cx="369843" cy="3151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6C6D978-4D09-1D91-194F-68E155370DC7}"/>
                </a:ext>
              </a:extLst>
            </p:cNvPr>
            <p:cNvCxnSpPr>
              <a:cxnSpLocks/>
            </p:cNvCxnSpPr>
            <p:nvPr/>
          </p:nvCxnSpPr>
          <p:spPr>
            <a:xfrm>
              <a:off x="9851127" y="3943204"/>
              <a:ext cx="368533" cy="42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5130B49D-E2E7-F7F5-B3DF-109E649B2782}"/>
                </a:ext>
              </a:extLst>
            </p:cNvPr>
            <p:cNvCxnSpPr>
              <a:cxnSpLocks/>
            </p:cNvCxnSpPr>
            <p:nvPr/>
          </p:nvCxnSpPr>
          <p:spPr>
            <a:xfrm flipV="1">
              <a:off x="9857391" y="3538090"/>
              <a:ext cx="184092" cy="4128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46BBA63D-7671-19E0-FF9B-944544DD6EB2}"/>
                </a:ext>
              </a:extLst>
            </p:cNvPr>
            <p:cNvCxnSpPr>
              <a:cxnSpLocks/>
            </p:cNvCxnSpPr>
            <p:nvPr/>
          </p:nvCxnSpPr>
          <p:spPr>
            <a:xfrm flipV="1">
              <a:off x="10221614" y="3606101"/>
              <a:ext cx="257181" cy="3380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33A6D6E1-0FB5-0575-000C-335EFA4966FF}"/>
                </a:ext>
              </a:extLst>
            </p:cNvPr>
            <p:cNvCxnSpPr>
              <a:cxnSpLocks/>
              <a:endCxn id="17" idx="2"/>
            </p:cNvCxnSpPr>
            <p:nvPr/>
          </p:nvCxnSpPr>
          <p:spPr>
            <a:xfrm flipV="1">
              <a:off x="10478793" y="3463935"/>
              <a:ext cx="336431" cy="1454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8C6E5E3B-00DC-C304-DC32-37BB5667585D}"/>
                </a:ext>
              </a:extLst>
            </p:cNvPr>
            <p:cNvCxnSpPr>
              <a:cxnSpLocks/>
            </p:cNvCxnSpPr>
            <p:nvPr/>
          </p:nvCxnSpPr>
          <p:spPr>
            <a:xfrm>
              <a:off x="10041483" y="3541578"/>
              <a:ext cx="437310" cy="713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F01FBE9B-F3CD-B3C5-C296-05213FB165D4}"/>
                </a:ext>
              </a:extLst>
            </p:cNvPr>
            <p:cNvCxnSpPr>
              <a:cxnSpLocks/>
              <a:endCxn id="17" idx="4"/>
            </p:cNvCxnSpPr>
            <p:nvPr/>
          </p:nvCxnSpPr>
          <p:spPr>
            <a:xfrm>
              <a:off x="10044409" y="3536664"/>
              <a:ext cx="177203" cy="410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835E6C1-3E00-84C3-911F-037CA4733373}"/>
                </a:ext>
              </a:extLst>
            </p:cNvPr>
            <p:cNvCxnSpPr>
              <a:cxnSpLocks/>
            </p:cNvCxnSpPr>
            <p:nvPr/>
          </p:nvCxnSpPr>
          <p:spPr>
            <a:xfrm flipV="1">
              <a:off x="10041483" y="3255613"/>
              <a:ext cx="358305" cy="2870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9D1E9FB-8478-5722-E280-9FB188CEE318}"/>
                </a:ext>
              </a:extLst>
            </p:cNvPr>
            <p:cNvCxnSpPr>
              <a:cxnSpLocks/>
            </p:cNvCxnSpPr>
            <p:nvPr/>
          </p:nvCxnSpPr>
          <p:spPr>
            <a:xfrm flipH="1" flipV="1">
              <a:off x="10388729" y="3265800"/>
              <a:ext cx="81729" cy="3470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687F6098-5016-9CE7-458D-71993F56A5A1}"/>
                </a:ext>
              </a:extLst>
            </p:cNvPr>
            <p:cNvCxnSpPr>
              <a:cxnSpLocks/>
              <a:stCxn id="17" idx="2"/>
            </p:cNvCxnSpPr>
            <p:nvPr/>
          </p:nvCxnSpPr>
          <p:spPr>
            <a:xfrm flipH="1" flipV="1">
              <a:off x="10399788" y="3262312"/>
              <a:ext cx="415436" cy="2016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07D6EBCD-3DB5-F4F4-3907-DC660CAC7598}"/>
                </a:ext>
              </a:extLst>
            </p:cNvPr>
            <p:cNvCxnSpPr>
              <a:cxnSpLocks/>
            </p:cNvCxnSpPr>
            <p:nvPr/>
          </p:nvCxnSpPr>
          <p:spPr>
            <a:xfrm flipH="1" flipV="1">
              <a:off x="10002822" y="4735286"/>
              <a:ext cx="426771" cy="735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F33A0857-B03B-73EB-93C2-0675720D8D18}"/>
                </a:ext>
              </a:extLst>
            </p:cNvPr>
            <p:cNvCxnSpPr>
              <a:cxnSpLocks/>
            </p:cNvCxnSpPr>
            <p:nvPr/>
          </p:nvCxnSpPr>
          <p:spPr>
            <a:xfrm flipV="1">
              <a:off x="10429593" y="4356736"/>
              <a:ext cx="174170" cy="4520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110B5DAE-A0E7-DEC6-D7DD-D705C5B7850B}"/>
                </a:ext>
              </a:extLst>
            </p:cNvPr>
            <p:cNvCxnSpPr>
              <a:cxnSpLocks/>
            </p:cNvCxnSpPr>
            <p:nvPr/>
          </p:nvCxnSpPr>
          <p:spPr>
            <a:xfrm flipH="1">
              <a:off x="10388579" y="3163273"/>
              <a:ext cx="468845" cy="923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C6B35284-8324-FC9D-01AF-69ED4C73B649}"/>
                </a:ext>
              </a:extLst>
            </p:cNvPr>
            <p:cNvCxnSpPr>
              <a:cxnSpLocks/>
              <a:stCxn id="17" idx="2"/>
            </p:cNvCxnSpPr>
            <p:nvPr/>
          </p:nvCxnSpPr>
          <p:spPr>
            <a:xfrm flipV="1">
              <a:off x="10815224" y="3163272"/>
              <a:ext cx="46405" cy="3006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65F11299-2090-A835-C282-681EF30DF22D}"/>
                </a:ext>
              </a:extLst>
            </p:cNvPr>
            <p:cNvCxnSpPr>
              <a:cxnSpLocks/>
            </p:cNvCxnSpPr>
            <p:nvPr/>
          </p:nvCxnSpPr>
          <p:spPr>
            <a:xfrm flipH="1" flipV="1">
              <a:off x="10858357" y="3163271"/>
              <a:ext cx="352249" cy="858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4F24ED1E-1AC4-E16F-E775-16FED575644C}"/>
                </a:ext>
              </a:extLst>
            </p:cNvPr>
            <p:cNvCxnSpPr>
              <a:cxnSpLocks/>
            </p:cNvCxnSpPr>
            <p:nvPr/>
          </p:nvCxnSpPr>
          <p:spPr>
            <a:xfrm flipH="1" flipV="1">
              <a:off x="11206395" y="3249144"/>
              <a:ext cx="384662" cy="2875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D1DAC529-F47D-981F-8DD1-DC65B8EF961A}"/>
                </a:ext>
              </a:extLst>
            </p:cNvPr>
            <p:cNvCxnSpPr>
              <a:cxnSpLocks/>
            </p:cNvCxnSpPr>
            <p:nvPr/>
          </p:nvCxnSpPr>
          <p:spPr>
            <a:xfrm flipH="1" flipV="1">
              <a:off x="11591057" y="3536664"/>
              <a:ext cx="161170" cy="2755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a:extLst>
                <a:ext uri="{FF2B5EF4-FFF2-40B4-BE49-F238E27FC236}">
                  <a16:creationId xmlns:a16="http://schemas.microsoft.com/office/drawing/2014/main" id="{E0F85379-FBDE-16CC-EC7C-AB208C911413}"/>
                </a:ext>
              </a:extLst>
            </p:cNvPr>
            <p:cNvCxnSpPr>
              <a:cxnSpLocks/>
            </p:cNvCxnSpPr>
            <p:nvPr/>
          </p:nvCxnSpPr>
          <p:spPr>
            <a:xfrm flipH="1" flipV="1">
              <a:off x="11751138" y="3812193"/>
              <a:ext cx="54086" cy="3699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a:extLst>
                <a:ext uri="{FF2B5EF4-FFF2-40B4-BE49-F238E27FC236}">
                  <a16:creationId xmlns:a16="http://schemas.microsoft.com/office/drawing/2014/main" id="{B8AEC9DC-BA91-F2FC-6F07-6DFF2F9E146D}"/>
                </a:ext>
              </a:extLst>
            </p:cNvPr>
            <p:cNvCxnSpPr>
              <a:cxnSpLocks/>
            </p:cNvCxnSpPr>
            <p:nvPr/>
          </p:nvCxnSpPr>
          <p:spPr>
            <a:xfrm flipV="1">
              <a:off x="11729025" y="4182096"/>
              <a:ext cx="76199" cy="3612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3629313E-E4ED-E4C5-A80D-4C320313D030}"/>
                </a:ext>
              </a:extLst>
            </p:cNvPr>
            <p:cNvCxnSpPr>
              <a:cxnSpLocks/>
            </p:cNvCxnSpPr>
            <p:nvPr/>
          </p:nvCxnSpPr>
          <p:spPr>
            <a:xfrm flipV="1">
              <a:off x="11460005" y="4535460"/>
              <a:ext cx="276108" cy="3778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a:extLst>
                <a:ext uri="{FF2B5EF4-FFF2-40B4-BE49-F238E27FC236}">
                  <a16:creationId xmlns:a16="http://schemas.microsoft.com/office/drawing/2014/main" id="{FDB37361-DA9D-F03A-4649-778A64F7A5E9}"/>
                </a:ext>
              </a:extLst>
            </p:cNvPr>
            <p:cNvCxnSpPr>
              <a:cxnSpLocks/>
            </p:cNvCxnSpPr>
            <p:nvPr/>
          </p:nvCxnSpPr>
          <p:spPr>
            <a:xfrm flipV="1">
              <a:off x="11161876" y="4905832"/>
              <a:ext cx="304962" cy="1897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8B57F762-9C70-EC17-A324-7BAFB92181DF}"/>
                </a:ext>
              </a:extLst>
            </p:cNvPr>
            <p:cNvCxnSpPr>
              <a:cxnSpLocks/>
            </p:cNvCxnSpPr>
            <p:nvPr/>
          </p:nvCxnSpPr>
          <p:spPr>
            <a:xfrm flipV="1">
              <a:off x="10815224" y="5089961"/>
              <a:ext cx="346652" cy="56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478F5898-104B-C342-55FD-0D872BEC524B}"/>
                </a:ext>
              </a:extLst>
            </p:cNvPr>
            <p:cNvCxnSpPr>
              <a:cxnSpLocks/>
            </p:cNvCxnSpPr>
            <p:nvPr/>
          </p:nvCxnSpPr>
          <p:spPr>
            <a:xfrm flipH="1" flipV="1">
              <a:off x="10350202" y="5025125"/>
              <a:ext cx="465022" cy="1188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9D2BA0DE-3098-F3CE-2BCA-2633D8002380}"/>
                </a:ext>
              </a:extLst>
            </p:cNvPr>
            <p:cNvCxnSpPr>
              <a:cxnSpLocks/>
            </p:cNvCxnSpPr>
            <p:nvPr/>
          </p:nvCxnSpPr>
          <p:spPr>
            <a:xfrm flipH="1" flipV="1">
              <a:off x="10002822" y="4732430"/>
              <a:ext cx="355042" cy="2996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線コネクタ 277">
              <a:extLst>
                <a:ext uri="{FF2B5EF4-FFF2-40B4-BE49-F238E27FC236}">
                  <a16:creationId xmlns:a16="http://schemas.microsoft.com/office/drawing/2014/main" id="{4B557B99-5238-7A33-691E-C580EFF84FD2}"/>
                </a:ext>
              </a:extLst>
            </p:cNvPr>
            <p:cNvCxnSpPr>
              <a:cxnSpLocks/>
            </p:cNvCxnSpPr>
            <p:nvPr/>
          </p:nvCxnSpPr>
          <p:spPr>
            <a:xfrm flipV="1">
              <a:off x="10357864" y="4816851"/>
              <a:ext cx="69111" cy="2147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直線コネクタ 280">
              <a:extLst>
                <a:ext uri="{FF2B5EF4-FFF2-40B4-BE49-F238E27FC236}">
                  <a16:creationId xmlns:a16="http://schemas.microsoft.com/office/drawing/2014/main" id="{DB537F5D-6579-3D86-9871-FD56929C25E1}"/>
                </a:ext>
              </a:extLst>
            </p:cNvPr>
            <p:cNvCxnSpPr>
              <a:cxnSpLocks/>
            </p:cNvCxnSpPr>
            <p:nvPr/>
          </p:nvCxnSpPr>
          <p:spPr>
            <a:xfrm flipH="1" flipV="1">
              <a:off x="10434637" y="4815316"/>
              <a:ext cx="380587" cy="331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直線コネクタ 284">
              <a:extLst>
                <a:ext uri="{FF2B5EF4-FFF2-40B4-BE49-F238E27FC236}">
                  <a16:creationId xmlns:a16="http://schemas.microsoft.com/office/drawing/2014/main" id="{E5B660D5-390D-39DA-462B-F3935BFBC988}"/>
                </a:ext>
              </a:extLst>
            </p:cNvPr>
            <p:cNvCxnSpPr>
              <a:cxnSpLocks/>
            </p:cNvCxnSpPr>
            <p:nvPr/>
          </p:nvCxnSpPr>
          <p:spPr>
            <a:xfrm flipV="1">
              <a:off x="10815224" y="4629868"/>
              <a:ext cx="295434" cy="5140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A11FCB85-0EEF-E25F-4CB9-44B7C6F1D337}"/>
                </a:ext>
              </a:extLst>
            </p:cNvPr>
            <p:cNvCxnSpPr>
              <a:cxnSpLocks/>
              <a:endCxn id="16" idx="4"/>
            </p:cNvCxnSpPr>
            <p:nvPr/>
          </p:nvCxnSpPr>
          <p:spPr>
            <a:xfrm flipH="1" flipV="1">
              <a:off x="11114127" y="4623379"/>
              <a:ext cx="56139" cy="4492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B90395F5-60CF-22A4-D195-E2A69220DA74}"/>
                </a:ext>
              </a:extLst>
            </p:cNvPr>
            <p:cNvCxnSpPr>
              <a:cxnSpLocks/>
              <a:endCxn id="16" idx="4"/>
            </p:cNvCxnSpPr>
            <p:nvPr/>
          </p:nvCxnSpPr>
          <p:spPr>
            <a:xfrm flipH="1" flipV="1">
              <a:off x="11114127" y="4623379"/>
              <a:ext cx="345878" cy="2824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a:extLst>
                <a:ext uri="{FF2B5EF4-FFF2-40B4-BE49-F238E27FC236}">
                  <a16:creationId xmlns:a16="http://schemas.microsoft.com/office/drawing/2014/main" id="{17EAB632-11D8-5549-43BD-B88E8B4EBD60}"/>
                </a:ext>
              </a:extLst>
            </p:cNvPr>
            <p:cNvCxnSpPr>
              <a:cxnSpLocks/>
            </p:cNvCxnSpPr>
            <p:nvPr/>
          </p:nvCxnSpPr>
          <p:spPr>
            <a:xfrm flipH="1" flipV="1">
              <a:off x="11403800" y="4543382"/>
              <a:ext cx="56205" cy="369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直線コネクタ 297">
              <a:extLst>
                <a:ext uri="{FF2B5EF4-FFF2-40B4-BE49-F238E27FC236}">
                  <a16:creationId xmlns:a16="http://schemas.microsoft.com/office/drawing/2014/main" id="{211C3982-20D6-6A52-8476-A61F0F858297}"/>
                </a:ext>
              </a:extLst>
            </p:cNvPr>
            <p:cNvCxnSpPr>
              <a:cxnSpLocks/>
              <a:endCxn id="16" idx="0"/>
            </p:cNvCxnSpPr>
            <p:nvPr/>
          </p:nvCxnSpPr>
          <p:spPr>
            <a:xfrm flipH="1">
              <a:off x="10884672" y="4252041"/>
              <a:ext cx="255182" cy="1870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AA06F06A-752B-A2A8-3C0B-6C70541770C9}"/>
                </a:ext>
              </a:extLst>
            </p:cNvPr>
            <p:cNvCxnSpPr>
              <a:cxnSpLocks/>
              <a:endCxn id="16" idx="0"/>
            </p:cNvCxnSpPr>
            <p:nvPr/>
          </p:nvCxnSpPr>
          <p:spPr>
            <a:xfrm>
              <a:off x="10844022" y="4093978"/>
              <a:ext cx="40650" cy="3451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AA43A221-174B-E6CB-E349-33723E01EC03}"/>
                </a:ext>
              </a:extLst>
            </p:cNvPr>
            <p:cNvCxnSpPr>
              <a:cxnSpLocks/>
              <a:stCxn id="17" idx="0"/>
            </p:cNvCxnSpPr>
            <p:nvPr/>
          </p:nvCxnSpPr>
          <p:spPr>
            <a:xfrm flipH="1">
              <a:off x="10493562" y="3775149"/>
              <a:ext cx="81440" cy="2928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05B9CABC-E3CA-21DF-3673-65DA82A590B6}"/>
                </a:ext>
              </a:extLst>
            </p:cNvPr>
            <p:cNvCxnSpPr>
              <a:cxnSpLocks/>
              <a:stCxn id="17" idx="0"/>
            </p:cNvCxnSpPr>
            <p:nvPr/>
          </p:nvCxnSpPr>
          <p:spPr>
            <a:xfrm>
              <a:off x="10575002" y="3775149"/>
              <a:ext cx="271950" cy="3207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直線コネクタ 316">
              <a:extLst>
                <a:ext uri="{FF2B5EF4-FFF2-40B4-BE49-F238E27FC236}">
                  <a16:creationId xmlns:a16="http://schemas.microsoft.com/office/drawing/2014/main" id="{95FCB33C-8493-3DB8-E950-DAB648E6116F}"/>
                </a:ext>
              </a:extLst>
            </p:cNvPr>
            <p:cNvCxnSpPr>
              <a:cxnSpLocks/>
              <a:stCxn id="17" idx="4"/>
            </p:cNvCxnSpPr>
            <p:nvPr/>
          </p:nvCxnSpPr>
          <p:spPr>
            <a:xfrm>
              <a:off x="10221612" y="3947413"/>
              <a:ext cx="267068" cy="1183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線コネクタ 319">
              <a:extLst>
                <a:ext uri="{FF2B5EF4-FFF2-40B4-BE49-F238E27FC236}">
                  <a16:creationId xmlns:a16="http://schemas.microsoft.com/office/drawing/2014/main" id="{BB45A14D-E3CF-7A4B-D939-D7C15B07A275}"/>
                </a:ext>
              </a:extLst>
            </p:cNvPr>
            <p:cNvCxnSpPr>
              <a:cxnSpLocks/>
              <a:stCxn id="14" idx="0"/>
            </p:cNvCxnSpPr>
            <p:nvPr/>
          </p:nvCxnSpPr>
          <p:spPr>
            <a:xfrm flipV="1">
              <a:off x="10220970" y="4069231"/>
              <a:ext cx="278487" cy="1891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線コネクタ 322">
              <a:extLst>
                <a:ext uri="{FF2B5EF4-FFF2-40B4-BE49-F238E27FC236}">
                  <a16:creationId xmlns:a16="http://schemas.microsoft.com/office/drawing/2014/main" id="{47D2E902-FA6F-35EF-F700-04A067B1E221}"/>
                </a:ext>
              </a:extLst>
            </p:cNvPr>
            <p:cNvCxnSpPr>
              <a:cxnSpLocks/>
              <a:stCxn id="16" idx="2"/>
            </p:cNvCxnSpPr>
            <p:nvPr/>
          </p:nvCxnSpPr>
          <p:spPr>
            <a:xfrm flipH="1" flipV="1">
              <a:off x="10499457" y="4070892"/>
              <a:ext cx="104307" cy="280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直線コネクタ 325">
              <a:extLst>
                <a:ext uri="{FF2B5EF4-FFF2-40B4-BE49-F238E27FC236}">
                  <a16:creationId xmlns:a16="http://schemas.microsoft.com/office/drawing/2014/main" id="{0688132C-E5A5-234A-627D-EC81EA24D3D2}"/>
                </a:ext>
              </a:extLst>
            </p:cNvPr>
            <p:cNvCxnSpPr>
              <a:cxnSpLocks/>
            </p:cNvCxnSpPr>
            <p:nvPr/>
          </p:nvCxnSpPr>
          <p:spPr>
            <a:xfrm flipH="1" flipV="1">
              <a:off x="10500099" y="4061688"/>
              <a:ext cx="338288" cy="391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直線コネクタ 328">
              <a:extLst>
                <a:ext uri="{FF2B5EF4-FFF2-40B4-BE49-F238E27FC236}">
                  <a16:creationId xmlns:a16="http://schemas.microsoft.com/office/drawing/2014/main" id="{5A665E6A-2E40-80C7-0423-5EB9906FB9D5}"/>
                </a:ext>
              </a:extLst>
            </p:cNvPr>
            <p:cNvCxnSpPr>
              <a:cxnSpLocks/>
            </p:cNvCxnSpPr>
            <p:nvPr/>
          </p:nvCxnSpPr>
          <p:spPr>
            <a:xfrm flipH="1">
              <a:off x="10590813" y="4104284"/>
              <a:ext cx="256139" cy="252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直線コネクタ 331">
              <a:extLst>
                <a:ext uri="{FF2B5EF4-FFF2-40B4-BE49-F238E27FC236}">
                  <a16:creationId xmlns:a16="http://schemas.microsoft.com/office/drawing/2014/main" id="{B5FC89D5-04C6-8816-FF8C-187F6547FCEF}"/>
                </a:ext>
              </a:extLst>
            </p:cNvPr>
            <p:cNvCxnSpPr>
              <a:cxnSpLocks/>
              <a:endCxn id="16" idx="4"/>
            </p:cNvCxnSpPr>
            <p:nvPr/>
          </p:nvCxnSpPr>
          <p:spPr>
            <a:xfrm flipH="1">
              <a:off x="11114127" y="4257206"/>
              <a:ext cx="33660" cy="3661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直線コネクタ 334">
              <a:extLst>
                <a:ext uri="{FF2B5EF4-FFF2-40B4-BE49-F238E27FC236}">
                  <a16:creationId xmlns:a16="http://schemas.microsoft.com/office/drawing/2014/main" id="{01914DCD-1542-24AB-BA07-9284E5EE9B8A}"/>
                </a:ext>
              </a:extLst>
            </p:cNvPr>
            <p:cNvCxnSpPr>
              <a:cxnSpLocks/>
              <a:endCxn id="16" idx="4"/>
            </p:cNvCxnSpPr>
            <p:nvPr/>
          </p:nvCxnSpPr>
          <p:spPr>
            <a:xfrm flipH="1">
              <a:off x="11114127" y="4542067"/>
              <a:ext cx="294747" cy="813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FF43B70B-C9F9-15E5-5FC1-5FA2D178D139}"/>
                </a:ext>
              </a:extLst>
            </p:cNvPr>
            <p:cNvCxnSpPr>
              <a:cxnSpLocks/>
            </p:cNvCxnSpPr>
            <p:nvPr/>
          </p:nvCxnSpPr>
          <p:spPr>
            <a:xfrm flipH="1" flipV="1">
              <a:off x="11147787" y="4259614"/>
              <a:ext cx="261087" cy="2824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直線コネクタ 340">
              <a:extLst>
                <a:ext uri="{FF2B5EF4-FFF2-40B4-BE49-F238E27FC236}">
                  <a16:creationId xmlns:a16="http://schemas.microsoft.com/office/drawing/2014/main" id="{DE73A3C6-87FC-4A74-26CC-1D5B038859CB}"/>
                </a:ext>
              </a:extLst>
            </p:cNvPr>
            <p:cNvCxnSpPr>
              <a:cxnSpLocks/>
            </p:cNvCxnSpPr>
            <p:nvPr/>
          </p:nvCxnSpPr>
          <p:spPr>
            <a:xfrm flipH="1">
              <a:off x="11403800" y="4542067"/>
              <a:ext cx="3323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a:extLst>
                <a:ext uri="{FF2B5EF4-FFF2-40B4-BE49-F238E27FC236}">
                  <a16:creationId xmlns:a16="http://schemas.microsoft.com/office/drawing/2014/main" id="{1641C22E-1483-4EAF-F1B0-309FB1F421FF}"/>
                </a:ext>
              </a:extLst>
            </p:cNvPr>
            <p:cNvCxnSpPr>
              <a:cxnSpLocks/>
            </p:cNvCxnSpPr>
            <p:nvPr/>
          </p:nvCxnSpPr>
          <p:spPr>
            <a:xfrm flipH="1" flipV="1">
              <a:off x="10846952" y="4093978"/>
              <a:ext cx="300835" cy="1676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直線コネクタ 346">
              <a:extLst>
                <a:ext uri="{FF2B5EF4-FFF2-40B4-BE49-F238E27FC236}">
                  <a16:creationId xmlns:a16="http://schemas.microsoft.com/office/drawing/2014/main" id="{B6E0946B-B4E8-1DC7-DFD3-6E35CA8923EA}"/>
                </a:ext>
              </a:extLst>
            </p:cNvPr>
            <p:cNvCxnSpPr>
              <a:cxnSpLocks/>
              <a:endCxn id="17" idx="0"/>
            </p:cNvCxnSpPr>
            <p:nvPr/>
          </p:nvCxnSpPr>
          <p:spPr>
            <a:xfrm flipH="1">
              <a:off x="10575002" y="3765872"/>
              <a:ext cx="365215" cy="92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直線コネクタ 349">
              <a:extLst>
                <a:ext uri="{FF2B5EF4-FFF2-40B4-BE49-F238E27FC236}">
                  <a16:creationId xmlns:a16="http://schemas.microsoft.com/office/drawing/2014/main" id="{0B22BF5B-C004-8E83-0783-C3EB3DEA6936}"/>
                </a:ext>
              </a:extLst>
            </p:cNvPr>
            <p:cNvCxnSpPr>
              <a:cxnSpLocks/>
            </p:cNvCxnSpPr>
            <p:nvPr/>
          </p:nvCxnSpPr>
          <p:spPr>
            <a:xfrm flipH="1">
              <a:off x="10846952" y="3765871"/>
              <a:ext cx="99761" cy="3317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直線コネクタ 352">
              <a:extLst>
                <a:ext uri="{FF2B5EF4-FFF2-40B4-BE49-F238E27FC236}">
                  <a16:creationId xmlns:a16="http://schemas.microsoft.com/office/drawing/2014/main" id="{3E5ABA8A-749A-D3D8-D8F0-2B56708470A3}"/>
                </a:ext>
              </a:extLst>
            </p:cNvPr>
            <p:cNvCxnSpPr>
              <a:cxnSpLocks/>
              <a:stCxn id="17" idx="2"/>
            </p:cNvCxnSpPr>
            <p:nvPr/>
          </p:nvCxnSpPr>
          <p:spPr>
            <a:xfrm>
              <a:off x="10815224" y="3463935"/>
              <a:ext cx="122442" cy="3001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線コネクタ 355">
              <a:extLst>
                <a:ext uri="{FF2B5EF4-FFF2-40B4-BE49-F238E27FC236}">
                  <a16:creationId xmlns:a16="http://schemas.microsoft.com/office/drawing/2014/main" id="{26C44AEA-E782-A4A6-FC2A-2630663340A9}"/>
                </a:ext>
              </a:extLst>
            </p:cNvPr>
            <p:cNvCxnSpPr>
              <a:cxnSpLocks/>
              <a:stCxn id="17" idx="2"/>
            </p:cNvCxnSpPr>
            <p:nvPr/>
          </p:nvCxnSpPr>
          <p:spPr>
            <a:xfrm>
              <a:off x="10815224" y="3463935"/>
              <a:ext cx="311522" cy="1006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線コネクタ 358">
              <a:extLst>
                <a:ext uri="{FF2B5EF4-FFF2-40B4-BE49-F238E27FC236}">
                  <a16:creationId xmlns:a16="http://schemas.microsoft.com/office/drawing/2014/main" id="{32E72C14-235A-3099-324B-F1FBD0F2D3CE}"/>
                </a:ext>
              </a:extLst>
            </p:cNvPr>
            <p:cNvCxnSpPr>
              <a:cxnSpLocks/>
            </p:cNvCxnSpPr>
            <p:nvPr/>
          </p:nvCxnSpPr>
          <p:spPr>
            <a:xfrm flipV="1">
              <a:off x="10824771" y="3250508"/>
              <a:ext cx="371443" cy="212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線コネクタ 361">
              <a:extLst>
                <a:ext uri="{FF2B5EF4-FFF2-40B4-BE49-F238E27FC236}">
                  <a16:creationId xmlns:a16="http://schemas.microsoft.com/office/drawing/2014/main" id="{F22983D7-90D8-BA1C-4EB8-52D63E4F55C2}"/>
                </a:ext>
              </a:extLst>
            </p:cNvPr>
            <p:cNvCxnSpPr>
              <a:cxnSpLocks/>
            </p:cNvCxnSpPr>
            <p:nvPr/>
          </p:nvCxnSpPr>
          <p:spPr>
            <a:xfrm flipV="1">
              <a:off x="10934789" y="3556832"/>
              <a:ext cx="198719" cy="2136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直線コネクタ 364">
              <a:extLst>
                <a:ext uri="{FF2B5EF4-FFF2-40B4-BE49-F238E27FC236}">
                  <a16:creationId xmlns:a16="http://schemas.microsoft.com/office/drawing/2014/main" id="{9A2B634D-CB47-5CA2-7F3B-8DC024BFF606}"/>
                </a:ext>
              </a:extLst>
            </p:cNvPr>
            <p:cNvCxnSpPr>
              <a:cxnSpLocks/>
            </p:cNvCxnSpPr>
            <p:nvPr/>
          </p:nvCxnSpPr>
          <p:spPr>
            <a:xfrm flipV="1">
              <a:off x="11130957" y="3249143"/>
              <a:ext cx="75438" cy="3188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直線コネクタ 369">
              <a:extLst>
                <a:ext uri="{FF2B5EF4-FFF2-40B4-BE49-F238E27FC236}">
                  <a16:creationId xmlns:a16="http://schemas.microsoft.com/office/drawing/2014/main" id="{7A504D9D-E7BC-3281-734C-908BB7D91BE3}"/>
                </a:ext>
              </a:extLst>
            </p:cNvPr>
            <p:cNvCxnSpPr>
              <a:cxnSpLocks/>
            </p:cNvCxnSpPr>
            <p:nvPr/>
          </p:nvCxnSpPr>
          <p:spPr>
            <a:xfrm flipV="1">
              <a:off x="11126746" y="3543152"/>
              <a:ext cx="464311" cy="198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直線コネクタ 372">
              <a:extLst>
                <a:ext uri="{FF2B5EF4-FFF2-40B4-BE49-F238E27FC236}">
                  <a16:creationId xmlns:a16="http://schemas.microsoft.com/office/drawing/2014/main" id="{4C6238F8-B1F0-BBB8-FEDA-519477193DEE}"/>
                </a:ext>
              </a:extLst>
            </p:cNvPr>
            <p:cNvCxnSpPr>
              <a:cxnSpLocks/>
            </p:cNvCxnSpPr>
            <p:nvPr/>
          </p:nvCxnSpPr>
          <p:spPr>
            <a:xfrm>
              <a:off x="10946713" y="3760157"/>
              <a:ext cx="271950" cy="151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直線コネクタ 375">
              <a:extLst>
                <a:ext uri="{FF2B5EF4-FFF2-40B4-BE49-F238E27FC236}">
                  <a16:creationId xmlns:a16="http://schemas.microsoft.com/office/drawing/2014/main" id="{2FCFC2FC-41A5-E433-D61E-672C97CCFD09}"/>
                </a:ext>
              </a:extLst>
            </p:cNvPr>
            <p:cNvCxnSpPr>
              <a:cxnSpLocks/>
            </p:cNvCxnSpPr>
            <p:nvPr/>
          </p:nvCxnSpPr>
          <p:spPr>
            <a:xfrm flipV="1">
              <a:off x="10853448" y="3916162"/>
              <a:ext cx="352947" cy="1749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直線コネクタ 378">
              <a:extLst>
                <a:ext uri="{FF2B5EF4-FFF2-40B4-BE49-F238E27FC236}">
                  <a16:creationId xmlns:a16="http://schemas.microsoft.com/office/drawing/2014/main" id="{E2B7533C-32EA-8442-1028-2E45CA18D703}"/>
                </a:ext>
              </a:extLst>
            </p:cNvPr>
            <p:cNvCxnSpPr>
              <a:cxnSpLocks/>
            </p:cNvCxnSpPr>
            <p:nvPr/>
          </p:nvCxnSpPr>
          <p:spPr>
            <a:xfrm>
              <a:off x="11133508" y="3569994"/>
              <a:ext cx="81603" cy="3482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直線コネクタ 381">
              <a:extLst>
                <a:ext uri="{FF2B5EF4-FFF2-40B4-BE49-F238E27FC236}">
                  <a16:creationId xmlns:a16="http://schemas.microsoft.com/office/drawing/2014/main" id="{694361A8-01C7-D5F2-D664-B01BE7964283}"/>
                </a:ext>
              </a:extLst>
            </p:cNvPr>
            <p:cNvCxnSpPr>
              <a:cxnSpLocks/>
            </p:cNvCxnSpPr>
            <p:nvPr/>
          </p:nvCxnSpPr>
          <p:spPr>
            <a:xfrm flipH="1">
              <a:off x="11219346" y="3543151"/>
              <a:ext cx="375263" cy="3751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5" name="直線コネクタ 384">
              <a:extLst>
                <a:ext uri="{FF2B5EF4-FFF2-40B4-BE49-F238E27FC236}">
                  <a16:creationId xmlns:a16="http://schemas.microsoft.com/office/drawing/2014/main" id="{E5E80AEA-F2C3-BCE1-1509-6FC311EDCF2B}"/>
                </a:ext>
              </a:extLst>
            </p:cNvPr>
            <p:cNvCxnSpPr>
              <a:cxnSpLocks/>
            </p:cNvCxnSpPr>
            <p:nvPr/>
          </p:nvCxnSpPr>
          <p:spPr>
            <a:xfrm flipH="1">
              <a:off x="11212891" y="3825279"/>
              <a:ext cx="543351" cy="898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直線コネクタ 387">
              <a:extLst>
                <a:ext uri="{FF2B5EF4-FFF2-40B4-BE49-F238E27FC236}">
                  <a16:creationId xmlns:a16="http://schemas.microsoft.com/office/drawing/2014/main" id="{E8B7B984-D1BC-555C-2B7A-E6789F296F0D}"/>
                </a:ext>
              </a:extLst>
            </p:cNvPr>
            <p:cNvCxnSpPr>
              <a:cxnSpLocks/>
            </p:cNvCxnSpPr>
            <p:nvPr/>
          </p:nvCxnSpPr>
          <p:spPr>
            <a:xfrm flipV="1">
              <a:off x="11140004" y="3915120"/>
              <a:ext cx="79342" cy="3369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直線コネクタ 391">
              <a:extLst>
                <a:ext uri="{FF2B5EF4-FFF2-40B4-BE49-F238E27FC236}">
                  <a16:creationId xmlns:a16="http://schemas.microsoft.com/office/drawing/2014/main" id="{53727B2E-2A3C-3736-2E3A-795077524630}"/>
                </a:ext>
              </a:extLst>
            </p:cNvPr>
            <p:cNvCxnSpPr>
              <a:cxnSpLocks/>
            </p:cNvCxnSpPr>
            <p:nvPr/>
          </p:nvCxnSpPr>
          <p:spPr>
            <a:xfrm flipH="1">
              <a:off x="11140004" y="4163806"/>
              <a:ext cx="326834" cy="953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6" name="直線コネクタ 395">
              <a:extLst>
                <a:ext uri="{FF2B5EF4-FFF2-40B4-BE49-F238E27FC236}">
                  <a16:creationId xmlns:a16="http://schemas.microsoft.com/office/drawing/2014/main" id="{02B61D0B-9258-03D8-3378-A3AD32FCE85D}"/>
                </a:ext>
              </a:extLst>
            </p:cNvPr>
            <p:cNvCxnSpPr>
              <a:cxnSpLocks/>
            </p:cNvCxnSpPr>
            <p:nvPr/>
          </p:nvCxnSpPr>
          <p:spPr>
            <a:xfrm flipH="1" flipV="1">
              <a:off x="11219346" y="3918266"/>
              <a:ext cx="247492" cy="243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9" name="直線コネクタ 398">
              <a:extLst>
                <a:ext uri="{FF2B5EF4-FFF2-40B4-BE49-F238E27FC236}">
                  <a16:creationId xmlns:a16="http://schemas.microsoft.com/office/drawing/2014/main" id="{1ECB427B-4028-5042-C4FF-003F98D9B1CD}"/>
                </a:ext>
              </a:extLst>
            </p:cNvPr>
            <p:cNvCxnSpPr>
              <a:cxnSpLocks/>
            </p:cNvCxnSpPr>
            <p:nvPr/>
          </p:nvCxnSpPr>
          <p:spPr>
            <a:xfrm flipV="1">
              <a:off x="11460005" y="3837367"/>
              <a:ext cx="291133" cy="3250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直線コネクタ 401">
              <a:extLst>
                <a:ext uri="{FF2B5EF4-FFF2-40B4-BE49-F238E27FC236}">
                  <a16:creationId xmlns:a16="http://schemas.microsoft.com/office/drawing/2014/main" id="{5718E9A3-CE8F-2112-FC60-99CC67EFC133}"/>
                </a:ext>
              </a:extLst>
            </p:cNvPr>
            <p:cNvCxnSpPr>
              <a:cxnSpLocks/>
            </p:cNvCxnSpPr>
            <p:nvPr/>
          </p:nvCxnSpPr>
          <p:spPr>
            <a:xfrm flipV="1">
              <a:off x="11411804" y="4163383"/>
              <a:ext cx="49855" cy="3689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6" name="直線コネクタ 405">
              <a:extLst>
                <a:ext uri="{FF2B5EF4-FFF2-40B4-BE49-F238E27FC236}">
                  <a16:creationId xmlns:a16="http://schemas.microsoft.com/office/drawing/2014/main" id="{3DA98021-9C54-14CE-8416-9447C2F92540}"/>
                </a:ext>
              </a:extLst>
            </p:cNvPr>
            <p:cNvCxnSpPr>
              <a:cxnSpLocks/>
            </p:cNvCxnSpPr>
            <p:nvPr/>
          </p:nvCxnSpPr>
          <p:spPr>
            <a:xfrm flipH="1" flipV="1">
              <a:off x="11466460" y="4161376"/>
              <a:ext cx="332879" cy="159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直線コネクタ 409">
              <a:extLst>
                <a:ext uri="{FF2B5EF4-FFF2-40B4-BE49-F238E27FC236}">
                  <a16:creationId xmlns:a16="http://schemas.microsoft.com/office/drawing/2014/main" id="{DEF96234-BCE8-FFD6-66DE-9DC7916E3746}"/>
                </a:ext>
              </a:extLst>
            </p:cNvPr>
            <p:cNvCxnSpPr>
              <a:cxnSpLocks/>
            </p:cNvCxnSpPr>
            <p:nvPr/>
          </p:nvCxnSpPr>
          <p:spPr>
            <a:xfrm flipH="1" flipV="1">
              <a:off x="11466460" y="4161376"/>
              <a:ext cx="269653" cy="3844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グループ化 72">
            <a:extLst>
              <a:ext uri="{FF2B5EF4-FFF2-40B4-BE49-F238E27FC236}">
                <a16:creationId xmlns:a16="http://schemas.microsoft.com/office/drawing/2014/main" id="{55619472-5137-494F-40B6-9E63CFEA44A5}"/>
              </a:ext>
            </a:extLst>
          </p:cNvPr>
          <p:cNvGrpSpPr/>
          <p:nvPr/>
        </p:nvGrpSpPr>
        <p:grpSpPr>
          <a:xfrm>
            <a:off x="9534057" y="293723"/>
            <a:ext cx="2465294" cy="1751916"/>
            <a:chOff x="9605682" y="129988"/>
            <a:chExt cx="2465294" cy="1751916"/>
          </a:xfrm>
        </p:grpSpPr>
        <p:sp>
          <p:nvSpPr>
            <p:cNvPr id="72" name="正方形/長方形 71">
              <a:extLst>
                <a:ext uri="{FF2B5EF4-FFF2-40B4-BE49-F238E27FC236}">
                  <a16:creationId xmlns:a16="http://schemas.microsoft.com/office/drawing/2014/main" id="{498B19A9-64CD-6029-DD46-BD992249538D}"/>
                </a:ext>
              </a:extLst>
            </p:cNvPr>
            <p:cNvSpPr/>
            <p:nvPr/>
          </p:nvSpPr>
          <p:spPr>
            <a:xfrm>
              <a:off x="9605682" y="129988"/>
              <a:ext cx="2465294" cy="17310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二等辺三角形 3">
              <a:extLst>
                <a:ext uri="{FF2B5EF4-FFF2-40B4-BE49-F238E27FC236}">
                  <a16:creationId xmlns:a16="http://schemas.microsoft.com/office/drawing/2014/main" id="{574A1052-7EBF-D54D-A0D2-72722F4D61E9}"/>
                </a:ext>
              </a:extLst>
            </p:cNvPr>
            <p:cNvSpPr/>
            <p:nvPr/>
          </p:nvSpPr>
          <p:spPr>
            <a:xfrm>
              <a:off x="9884854" y="1273694"/>
              <a:ext cx="1813160" cy="111103"/>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83F47759-9392-27A5-1461-54DF253DF293}"/>
                </a:ext>
              </a:extLst>
            </p:cNvPr>
            <p:cNvCxnSpPr>
              <a:stCxn id="4" idx="0"/>
            </p:cNvCxnSpPr>
            <p:nvPr/>
          </p:nvCxnSpPr>
          <p:spPr>
            <a:xfrm flipH="1" flipV="1">
              <a:off x="10101692" y="584310"/>
              <a:ext cx="689742" cy="6893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3CBF3E9B-9D8C-DCE0-4BDC-07F0A209F03B}"/>
                </a:ext>
              </a:extLst>
            </p:cNvPr>
            <p:cNvCxnSpPr>
              <a:cxnSpLocks/>
              <a:stCxn id="4" idx="0"/>
            </p:cNvCxnSpPr>
            <p:nvPr/>
          </p:nvCxnSpPr>
          <p:spPr>
            <a:xfrm flipV="1">
              <a:off x="10791434" y="510726"/>
              <a:ext cx="411081" cy="7629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157E628-6318-ABE3-5F42-62B81431E954}"/>
                </a:ext>
              </a:extLst>
            </p:cNvPr>
            <p:cNvCxnSpPr>
              <a:cxnSpLocks/>
              <a:stCxn id="4" idx="4"/>
            </p:cNvCxnSpPr>
            <p:nvPr/>
          </p:nvCxnSpPr>
          <p:spPr>
            <a:xfrm flipH="1" flipV="1">
              <a:off x="11202515" y="510726"/>
              <a:ext cx="495499" cy="8740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112D312-547E-B4E5-AA58-759C06E0CF13}"/>
                </a:ext>
              </a:extLst>
            </p:cNvPr>
            <p:cNvCxnSpPr>
              <a:cxnSpLocks/>
            </p:cNvCxnSpPr>
            <p:nvPr/>
          </p:nvCxnSpPr>
          <p:spPr>
            <a:xfrm flipV="1">
              <a:off x="10101692" y="510726"/>
              <a:ext cx="1100823" cy="690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6DFECA30-7CE5-B19D-52B5-A0BA90F2E434}"/>
                </a:ext>
              </a:extLst>
            </p:cNvPr>
            <p:cNvCxnSpPr>
              <a:cxnSpLocks/>
            </p:cNvCxnSpPr>
            <p:nvPr/>
          </p:nvCxnSpPr>
          <p:spPr>
            <a:xfrm flipV="1">
              <a:off x="9884854" y="579760"/>
              <a:ext cx="216838" cy="805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1E2DBFC-CB35-74A2-4C49-D478348C8A2D}"/>
                </a:ext>
              </a:extLst>
            </p:cNvPr>
            <p:cNvCxnSpPr>
              <a:cxnSpLocks/>
            </p:cNvCxnSpPr>
            <p:nvPr/>
          </p:nvCxnSpPr>
          <p:spPr>
            <a:xfrm>
              <a:off x="9819764" y="278780"/>
              <a:ext cx="281928" cy="300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4C8DF995-6363-3E52-43D2-3F6D772230A5}"/>
                </a:ext>
              </a:extLst>
            </p:cNvPr>
            <p:cNvCxnSpPr>
              <a:cxnSpLocks/>
            </p:cNvCxnSpPr>
            <p:nvPr/>
          </p:nvCxnSpPr>
          <p:spPr>
            <a:xfrm flipH="1">
              <a:off x="10101692" y="240866"/>
              <a:ext cx="1076290" cy="3388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0582091-F14B-8E78-7F08-7ACDB63F1AFC}"/>
                </a:ext>
              </a:extLst>
            </p:cNvPr>
            <p:cNvCxnSpPr>
              <a:cxnSpLocks/>
            </p:cNvCxnSpPr>
            <p:nvPr/>
          </p:nvCxnSpPr>
          <p:spPr>
            <a:xfrm>
              <a:off x="11177982" y="240866"/>
              <a:ext cx="24533" cy="269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04038F5-5493-23B9-9E6A-BFFCA44FB10A}"/>
                </a:ext>
              </a:extLst>
            </p:cNvPr>
            <p:cNvCxnSpPr>
              <a:cxnSpLocks/>
            </p:cNvCxnSpPr>
            <p:nvPr/>
          </p:nvCxnSpPr>
          <p:spPr>
            <a:xfrm flipH="1">
              <a:off x="11202515" y="389979"/>
              <a:ext cx="365760" cy="1207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8DFA000B-E171-4EB2-4F47-5DBBF12C35E8}"/>
                </a:ext>
              </a:extLst>
            </p:cNvPr>
            <p:cNvCxnSpPr>
              <a:cxnSpLocks/>
              <a:endCxn id="4" idx="4"/>
            </p:cNvCxnSpPr>
            <p:nvPr/>
          </p:nvCxnSpPr>
          <p:spPr>
            <a:xfrm flipH="1">
              <a:off x="11698014" y="1126273"/>
              <a:ext cx="63062" cy="2585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D41308E1-E7B4-9867-5DB2-9E08B2142AF7}"/>
                </a:ext>
              </a:extLst>
            </p:cNvPr>
            <p:cNvCxnSpPr>
              <a:cxnSpLocks/>
              <a:endCxn id="4" idx="4"/>
            </p:cNvCxnSpPr>
            <p:nvPr/>
          </p:nvCxnSpPr>
          <p:spPr>
            <a:xfrm flipH="1" flipV="1">
              <a:off x="11698014" y="1384797"/>
              <a:ext cx="190511" cy="336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A7E9BF92-0E1E-259D-3C42-324F7DE62B11}"/>
                </a:ext>
              </a:extLst>
            </p:cNvPr>
            <p:cNvCxnSpPr>
              <a:cxnSpLocks/>
              <a:endCxn id="4" idx="4"/>
            </p:cNvCxnSpPr>
            <p:nvPr/>
          </p:nvCxnSpPr>
          <p:spPr>
            <a:xfrm flipV="1">
              <a:off x="11618145" y="1384797"/>
              <a:ext cx="79869" cy="1942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C0653518-8183-E591-3BA0-9D24DC077617}"/>
                </a:ext>
              </a:extLst>
            </p:cNvPr>
            <p:cNvCxnSpPr>
              <a:cxnSpLocks/>
              <a:endCxn id="4" idx="2"/>
            </p:cNvCxnSpPr>
            <p:nvPr/>
          </p:nvCxnSpPr>
          <p:spPr>
            <a:xfrm flipH="1" flipV="1">
              <a:off x="9884854" y="1384797"/>
              <a:ext cx="153474" cy="1670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DD3A3941-1A8B-EC39-6246-101BEC905717}"/>
                </a:ext>
              </a:extLst>
            </p:cNvPr>
            <p:cNvCxnSpPr>
              <a:cxnSpLocks/>
              <a:endCxn id="4" idx="2"/>
            </p:cNvCxnSpPr>
            <p:nvPr/>
          </p:nvCxnSpPr>
          <p:spPr>
            <a:xfrm flipV="1">
              <a:off x="9779620" y="1384797"/>
              <a:ext cx="105234" cy="1670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9F8113E-B0E0-C556-19B6-5E495C69598F}"/>
                </a:ext>
              </a:extLst>
            </p:cNvPr>
            <p:cNvCxnSpPr>
              <a:cxnSpLocks/>
            </p:cNvCxnSpPr>
            <p:nvPr/>
          </p:nvCxnSpPr>
          <p:spPr>
            <a:xfrm>
              <a:off x="9720207" y="1227203"/>
              <a:ext cx="164647" cy="1575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4879FA63-57E4-CD6C-7B15-C78EEFB9EE8A}"/>
                    </a:ext>
                  </a:extLst>
                </p:cNvPr>
                <p:cNvSpPr txBox="1"/>
                <p:nvPr/>
              </p:nvSpPr>
              <p:spPr>
                <a:xfrm>
                  <a:off x="9969028" y="906449"/>
                  <a:ext cx="464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b="0" i="1" smtClean="0">
                            <a:latin typeface="Cambria Math" panose="02040503050406030204" pitchFamily="18" charset="0"/>
                          </a:rPr>
                          <m:t>𝒜</m:t>
                        </m:r>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4879FA63-57E4-CD6C-7B15-C78EEFB9EE8A}"/>
                    </a:ext>
                  </a:extLst>
                </p:cNvPr>
                <p:cNvSpPr txBox="1">
                  <a:spLocks noRot="1" noChangeAspect="1" noMove="1" noResize="1" noEditPoints="1" noAdjustHandles="1" noChangeArrowheads="1" noChangeShapeType="1" noTextEdit="1"/>
                </p:cNvSpPr>
                <p:nvPr/>
              </p:nvSpPr>
              <p:spPr>
                <a:xfrm>
                  <a:off x="9969028" y="906449"/>
                  <a:ext cx="464614"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28B99DD6-8552-FC7A-609A-564532A2A975}"/>
                    </a:ext>
                  </a:extLst>
                </p:cNvPr>
                <p:cNvSpPr txBox="1"/>
                <p:nvPr/>
              </p:nvSpPr>
              <p:spPr>
                <a:xfrm>
                  <a:off x="10500106" y="652337"/>
                  <a:ext cx="464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b="0" i="1" smtClean="0">
                            <a:latin typeface="Cambria Math" panose="02040503050406030204" pitchFamily="18" charset="0"/>
                          </a:rPr>
                          <m:t>𝒜</m:t>
                        </m:r>
                      </m:oMath>
                    </m:oMathPara>
                  </a14:m>
                  <a:endParaRPr kumimoji="1" lang="ja-JP" altLang="en-US" dirty="0"/>
                </a:p>
              </p:txBody>
            </p:sp>
          </mc:Choice>
          <mc:Fallback xmlns="">
            <p:sp>
              <p:nvSpPr>
                <p:cNvPr id="64" name="テキスト ボックス 63">
                  <a:extLst>
                    <a:ext uri="{FF2B5EF4-FFF2-40B4-BE49-F238E27FC236}">
                      <a16:creationId xmlns:a16="http://schemas.microsoft.com/office/drawing/2014/main" id="{28B99DD6-8552-FC7A-609A-564532A2A975}"/>
                    </a:ext>
                  </a:extLst>
                </p:cNvPr>
                <p:cNvSpPr txBox="1">
                  <a:spLocks noRot="1" noChangeAspect="1" noMove="1" noResize="1" noEditPoints="1" noAdjustHandles="1" noChangeArrowheads="1" noChangeShapeType="1" noTextEdit="1"/>
                </p:cNvSpPr>
                <p:nvPr/>
              </p:nvSpPr>
              <p:spPr>
                <a:xfrm>
                  <a:off x="10500106" y="652337"/>
                  <a:ext cx="464614"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D926C25D-563F-63C0-F937-B88065A103CE}"/>
                    </a:ext>
                  </a:extLst>
                </p:cNvPr>
                <p:cNvSpPr txBox="1"/>
                <p:nvPr/>
              </p:nvSpPr>
              <p:spPr>
                <a:xfrm>
                  <a:off x="10986654" y="867511"/>
                  <a:ext cx="464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b="0" i="1" smtClean="0">
                            <a:latin typeface="Cambria Math" panose="02040503050406030204" pitchFamily="18" charset="0"/>
                          </a:rPr>
                          <m:t>𝒜</m:t>
                        </m:r>
                      </m:oMath>
                    </m:oMathPara>
                  </a14:m>
                  <a:endParaRPr kumimoji="1" lang="ja-JP" altLang="en-US" dirty="0"/>
                </a:p>
              </p:txBody>
            </p:sp>
          </mc:Choice>
          <mc:Fallback xmlns="">
            <p:sp>
              <p:nvSpPr>
                <p:cNvPr id="65" name="テキスト ボックス 64">
                  <a:extLst>
                    <a:ext uri="{FF2B5EF4-FFF2-40B4-BE49-F238E27FC236}">
                      <a16:creationId xmlns:a16="http://schemas.microsoft.com/office/drawing/2014/main" id="{D926C25D-563F-63C0-F937-B88065A103CE}"/>
                    </a:ext>
                  </a:extLst>
                </p:cNvPr>
                <p:cNvSpPr txBox="1">
                  <a:spLocks noRot="1" noChangeAspect="1" noMove="1" noResize="1" noEditPoints="1" noAdjustHandles="1" noChangeArrowheads="1" noChangeShapeType="1" noTextEdit="1"/>
                </p:cNvSpPr>
                <p:nvPr/>
              </p:nvSpPr>
              <p:spPr>
                <a:xfrm>
                  <a:off x="10986654" y="867511"/>
                  <a:ext cx="464614"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212964C5-73BD-D117-EAA2-E9055DB7549C}"/>
                    </a:ext>
                  </a:extLst>
                </p:cNvPr>
                <p:cNvSpPr txBox="1"/>
                <p:nvPr/>
              </p:nvSpPr>
              <p:spPr>
                <a:xfrm>
                  <a:off x="10855117" y="1512572"/>
                  <a:ext cx="4144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ea typeface="Cambria Math" panose="02040503050406030204" pitchFamily="18" charset="0"/>
                          </a:rPr>
                          <m:t>ℬ</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212964C5-73BD-D117-EAA2-E9055DB7549C}"/>
                    </a:ext>
                  </a:extLst>
                </p:cNvPr>
                <p:cNvSpPr txBox="1">
                  <a:spLocks noRot="1" noChangeAspect="1" noMove="1" noResize="1" noEditPoints="1" noAdjustHandles="1" noChangeArrowheads="1" noChangeShapeType="1" noTextEdit="1"/>
                </p:cNvSpPr>
                <p:nvPr/>
              </p:nvSpPr>
              <p:spPr>
                <a:xfrm>
                  <a:off x="10855117" y="1512572"/>
                  <a:ext cx="414472" cy="369332"/>
                </a:xfrm>
                <a:prstGeom prst="rect">
                  <a:avLst/>
                </a:prstGeom>
                <a:blipFill>
                  <a:blip r:embed="rId6"/>
                  <a:stretch>
                    <a:fillRect/>
                  </a:stretch>
                </a:blipFill>
              </p:spPr>
              <p:txBody>
                <a:bodyPr/>
                <a:lstStyle/>
                <a:p>
                  <a:r>
                    <a:rPr lang="ja-JP" altLang="en-US">
                      <a:noFill/>
                    </a:rPr>
                    <a:t> </a:t>
                  </a:r>
                </a:p>
              </p:txBody>
            </p:sp>
          </mc:Fallback>
        </mc:AlternateContent>
        <p:cxnSp>
          <p:nvCxnSpPr>
            <p:cNvPr id="69" name="直線矢印コネクタ 68">
              <a:extLst>
                <a:ext uri="{FF2B5EF4-FFF2-40B4-BE49-F238E27FC236}">
                  <a16:creationId xmlns:a16="http://schemas.microsoft.com/office/drawing/2014/main" id="{3CB0EBDF-C699-6FD4-4A07-4AF8AAB5688D}"/>
                </a:ext>
              </a:extLst>
            </p:cNvPr>
            <p:cNvCxnSpPr>
              <a:cxnSpLocks/>
            </p:cNvCxnSpPr>
            <p:nvPr/>
          </p:nvCxnSpPr>
          <p:spPr>
            <a:xfrm flipH="1" flipV="1">
              <a:off x="10816821" y="1295792"/>
              <a:ext cx="145893" cy="322195"/>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楕円 73">
            <a:extLst>
              <a:ext uri="{FF2B5EF4-FFF2-40B4-BE49-F238E27FC236}">
                <a16:creationId xmlns:a16="http://schemas.microsoft.com/office/drawing/2014/main" id="{41E6A2A1-B44E-262A-6B98-18F633BFADCC}"/>
              </a:ext>
            </a:extLst>
          </p:cNvPr>
          <p:cNvSpPr/>
          <p:nvPr/>
        </p:nvSpPr>
        <p:spPr>
          <a:xfrm>
            <a:off x="8524176" y="3191886"/>
            <a:ext cx="72000" cy="7200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368FC94B-9E7E-508B-04E2-248450FFAB3A}"/>
              </a:ext>
            </a:extLst>
          </p:cNvPr>
          <p:cNvSpPr/>
          <p:nvPr/>
        </p:nvSpPr>
        <p:spPr>
          <a:xfrm>
            <a:off x="9357614" y="3191886"/>
            <a:ext cx="72000" cy="7200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EF3B9868-52A8-E69B-16E1-AAE24FBB8D74}"/>
              </a:ext>
            </a:extLst>
          </p:cNvPr>
          <p:cNvSpPr/>
          <p:nvPr/>
        </p:nvSpPr>
        <p:spPr>
          <a:xfrm>
            <a:off x="6796976" y="2666953"/>
            <a:ext cx="72000" cy="72000"/>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日付プレースホルダー 7">
            <a:extLst>
              <a:ext uri="{FF2B5EF4-FFF2-40B4-BE49-F238E27FC236}">
                <a16:creationId xmlns:a16="http://schemas.microsoft.com/office/drawing/2014/main" id="{4C756C30-BA12-122A-8D4F-19FB161E8D92}"/>
              </a:ext>
            </a:extLst>
          </p:cNvPr>
          <p:cNvSpPr>
            <a:spLocks noGrp="1"/>
          </p:cNvSpPr>
          <p:nvPr>
            <p:ph type="dt" sz="half" idx="10"/>
          </p:nvPr>
        </p:nvSpPr>
        <p:spPr/>
        <p:txBody>
          <a:bodyPr/>
          <a:lstStyle/>
          <a:p>
            <a:fld id="{40C6ADC2-294B-4313-87A5-5BF40E1EF835}" type="datetime10">
              <a:rPr kumimoji="1" lang="ja-JP" altLang="en-US" smtClean="0"/>
              <a:t>09:01</a:t>
            </a:fld>
            <a:endParaRPr kumimoji="1" lang="ja-JP" altLang="en-US"/>
          </a:p>
        </p:txBody>
      </p:sp>
      <p:sp>
        <p:nvSpPr>
          <p:cNvPr id="9" name="スライド番号プレースホルダー 8">
            <a:extLst>
              <a:ext uri="{FF2B5EF4-FFF2-40B4-BE49-F238E27FC236}">
                <a16:creationId xmlns:a16="http://schemas.microsoft.com/office/drawing/2014/main" id="{6F360510-A87B-6E9C-5A77-0A058FB0A284}"/>
              </a:ext>
            </a:extLst>
          </p:cNvPr>
          <p:cNvSpPr>
            <a:spLocks noGrp="1"/>
          </p:cNvSpPr>
          <p:nvPr>
            <p:ph type="sldNum" sz="quarter" idx="12"/>
          </p:nvPr>
        </p:nvSpPr>
        <p:spPr/>
        <p:txBody>
          <a:bodyPr/>
          <a:lstStyle/>
          <a:p>
            <a:fld id="{1110ACF4-E35A-44B7-8D8C-A4B8B5D9283F}" type="slidenum">
              <a:rPr kumimoji="1" lang="ja-JP" altLang="en-US" smtClean="0"/>
              <a:t>11</a:t>
            </a:fld>
            <a:endParaRPr kumimoji="1" lang="ja-JP" altLang="en-US"/>
          </a:p>
        </p:txBody>
      </p:sp>
    </p:spTree>
    <p:extLst>
      <p:ext uri="{BB962C8B-B14F-4D97-AF65-F5344CB8AC3E}">
        <p14:creationId xmlns:p14="http://schemas.microsoft.com/office/powerpoint/2010/main" val="279297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93E89-0A6F-42E4-B083-118E620C5F00}"/>
              </a:ext>
            </a:extLst>
          </p:cNvPr>
          <p:cNvSpPr>
            <a:spLocks noGrp="1"/>
          </p:cNvSpPr>
          <p:nvPr>
            <p:ph type="title"/>
          </p:nvPr>
        </p:nvSpPr>
        <p:spPr>
          <a:xfrm>
            <a:off x="256709" y="176569"/>
            <a:ext cx="11267090" cy="470830"/>
          </a:xfrm>
        </p:spPr>
        <p:txBody>
          <a:bodyPr>
            <a:normAutofit/>
          </a:bodyPr>
          <a:lstStyle/>
          <a:p>
            <a:r>
              <a:rPr lang="en-US" altLang="ja-JP" dirty="0"/>
              <a:t>Outline of the proof: using modified interpolation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E5D533A-9E88-7DF5-1106-01DF63085465}"/>
                  </a:ext>
                </a:extLst>
              </p:cNvPr>
              <p:cNvSpPr>
                <a:spLocks noGrp="1"/>
              </p:cNvSpPr>
              <p:nvPr>
                <p:ph idx="1"/>
              </p:nvPr>
            </p:nvSpPr>
            <p:spPr>
              <a:xfrm>
                <a:off x="256709" y="695681"/>
                <a:ext cx="11707013" cy="5985750"/>
              </a:xfrm>
            </p:spPr>
            <p:txBody>
              <a:bodyPr>
                <a:noAutofit/>
              </a:bodyPr>
              <a:lstStyle/>
              <a:p>
                <a:r>
                  <a:rPr lang="en-US" altLang="ja-JP" dirty="0"/>
                  <a:t>For </a:t>
                </a:r>
                <a14:m>
                  <m:oMath xmlns:m="http://schemas.openxmlformats.org/officeDocument/2006/math">
                    <m:r>
                      <a:rPr lang="en-US" altLang="ja-JP" b="0" i="1" smtClean="0">
                        <a:latin typeface="Cambria Math" panose="02040503050406030204" pitchFamily="18" charset="0"/>
                      </a:rPr>
                      <m:t>𝑢</m:t>
                    </m:r>
                  </m:oMath>
                </a14:m>
                <a:r>
                  <a:rPr lang="en-US" altLang="ja-JP" dirty="0"/>
                  <a:t> and every nodal point</a:t>
                </a:r>
                <a:r>
                  <a:rPr lang="ja-JP" altLang="en-US"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𝑖</m:t>
                        </m:r>
                      </m:sub>
                    </m:sSub>
                  </m:oMath>
                </a14:m>
                <a:r>
                  <a:rPr lang="en-US" altLang="ja-JP" dirty="0"/>
                  <a:t>, let</a:t>
                </a:r>
                <a:br>
                  <a:rPr lang="en-US" altLang="ja-JP" dirty="0"/>
                </a:br>
                <a:r>
                  <a:rPr lang="en-US" altLang="ja-JP" b="0" dirty="0">
                    <a:ea typeface="Cambria Math" panose="02040503050406030204" pitchFamily="18" charset="0"/>
                  </a:rPr>
                  <a:t>    </a:t>
                </a:r>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𝑤</m:t>
                        </m:r>
                      </m:e>
                      <m:sub>
                        <m:r>
                          <a:rPr lang="en-US" altLang="ja-JP" b="0" i="1" smtClean="0">
                            <a:latin typeface="Cambria Math" panose="02040503050406030204" pitchFamily="18" charset="0"/>
                            <a:ea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m:t>
                    </m:r>
                    <m:d>
                      <m:dPr>
                        <m:begChr m:val="{"/>
                        <m:endChr m:val=""/>
                        <m:ctrlPr>
                          <a:rPr lang="en-US" altLang="ja-JP" b="0" i="1" smtClean="0">
                            <a:latin typeface="Cambria Math" panose="02040503050406030204" pitchFamily="18" charset="0"/>
                            <a:ea typeface="Cambria Math" panose="02040503050406030204" pitchFamily="18" charset="0"/>
                          </a:rPr>
                        </m:ctrlPr>
                      </m:dPr>
                      <m:e>
                        <m:eqArr>
                          <m:eqArrPr>
                            <m:ctrlPr>
                              <a:rPr lang="en-US" altLang="ja-JP" b="0" i="1" smtClean="0">
                                <a:latin typeface="Cambria Math" panose="02040503050406030204" pitchFamily="18" charset="0"/>
                                <a:ea typeface="Cambria Math" panose="02040503050406030204" pitchFamily="18" charset="0"/>
                              </a:rPr>
                            </m:ctrlPr>
                          </m:eqArrPr>
                          <m:e>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m:rPr>
                                        <m:sty m:val="p"/>
                                      </m:rPr>
                                      <a:rPr lang="en-US" altLang="ja-JP" b="0" i="0" smtClean="0">
                                        <a:latin typeface="Cambria Math" panose="02040503050406030204" pitchFamily="18" charset="0"/>
                                        <a:ea typeface="Cambria Math" panose="02040503050406030204" pitchFamily="18" charset="0"/>
                                      </a:rPr>
                                      <m:t>Π</m:t>
                                    </m:r>
                                  </m:e>
                                  <m:sub>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𝜏</m:t>
                                        </m:r>
                                      </m:e>
                                    </m:d>
                                  </m:sub>
                                </m:sSub>
                                <m:r>
                                  <a:rPr lang="en-US" altLang="ja-JP" b="0" i="1" smtClean="0">
                                    <a:latin typeface="Cambria Math" panose="02040503050406030204" pitchFamily="18" charset="0"/>
                                    <a:ea typeface="Cambria Math" panose="02040503050406030204" pitchFamily="18" charset="0"/>
                                  </a:rPr>
                                  <m:t>𝑢</m:t>
                                </m:r>
                              </m:e>
                            </m:d>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𝑝</m:t>
                                    </m:r>
                                  </m:e>
                                  <m:sub>
                                    <m:r>
                                      <a:rPr lang="en-US" altLang="ja-JP" b="0" i="1" smtClean="0">
                                        <a:latin typeface="Cambria Math" panose="02040503050406030204" pitchFamily="18" charset="0"/>
                                        <a:ea typeface="Cambria Math" panose="02040503050406030204" pitchFamily="18" charset="0"/>
                                      </a:rPr>
                                      <m:t>𝑖</m:t>
                                    </m:r>
                                  </m:sub>
                                </m:sSub>
                              </m:e>
                            </m:d>
                            <m:r>
                              <a:rPr lang="en-US" altLang="ja-JP" b="0" i="1">
                                <a:latin typeface="Cambria Math" panose="02040503050406030204" pitchFamily="18" charset="0"/>
                                <a:ea typeface="Cambria Math" panose="02040503050406030204" pitchFamily="18" charset="0"/>
                              </a:rPr>
                              <m:t>,</m:t>
                            </m:r>
                            <m:r>
                              <m:rPr>
                                <m:nor/>
                              </m:rPr>
                              <a:rPr lang="en-US" altLang="ja-JP" b="1" i="0" smtClean="0">
                                <a:latin typeface="Cambria Math" panose="02040503050406030204" pitchFamily="18" charset="0"/>
                                <a:ea typeface="Cambria Math" panose="02040503050406030204" pitchFamily="18" charset="0"/>
                              </a:rPr>
                              <m:t>  </m:t>
                            </m:r>
                            <m:r>
                              <m:rPr>
                                <m:nor/>
                              </m:rPr>
                              <a:rPr lang="en-US" altLang="ja-JP" b="1" i="0" dirty="0" smtClean="0"/>
                              <m:t>if</m:t>
                            </m:r>
                            <m:r>
                              <m:rPr>
                                <m:nor/>
                              </m:rPr>
                              <a:rPr lang="en-US" altLang="ja-JP" b="1" i="0" dirty="0" smtClean="0"/>
                              <m:t> </m:t>
                            </m:r>
                            <m:r>
                              <m:rPr>
                                <m:nor/>
                              </m:rPr>
                              <a:rPr lang="en-US" altLang="ja-JP" b="1" i="0" dirty="0" smtClean="0"/>
                              <m:t>there</m:t>
                            </m:r>
                            <m:r>
                              <m:rPr>
                                <m:nor/>
                              </m:rPr>
                              <a:rPr lang="en-US" altLang="ja-JP" b="1" i="0" dirty="0" smtClean="0"/>
                              <m:t> </m:t>
                            </m:r>
                            <m:r>
                              <m:rPr>
                                <m:nor/>
                              </m:rPr>
                              <a:rPr lang="en-US" altLang="ja-JP" b="1" i="0" dirty="0" smtClean="0"/>
                              <m:t>exists</m:t>
                            </m:r>
                            <m:r>
                              <m:rPr>
                                <m:nor/>
                              </m:rPr>
                              <a:rPr lang="en-US" altLang="ja-JP" b="1" i="0" dirty="0" smtClean="0"/>
                              <m:t> </m:t>
                            </m:r>
                            <m:r>
                              <a:rPr lang="en-US" altLang="ja-JP" b="0" i="1">
                                <a:latin typeface="Cambria Math" panose="02040503050406030204" pitchFamily="18" charset="0"/>
                                <a:ea typeface="Cambria Math" panose="02040503050406030204" pitchFamily="18" charset="0"/>
                              </a:rPr>
                              <m:t>𝜏</m:t>
                            </m:r>
                            <m:r>
                              <a:rPr lang="en-US" altLang="ja-JP" b="0" i="1">
                                <a:latin typeface="Cambria Math" panose="02040503050406030204" pitchFamily="18" charset="0"/>
                                <a:ea typeface="Cambria Math" panose="02040503050406030204" pitchFamily="18" charset="0"/>
                              </a:rPr>
                              <m:t>∈</m:t>
                            </m:r>
                            <m:r>
                              <a:rPr lang="en-US" altLang="ja-JP" b="0" i="1">
                                <a:latin typeface="Cambria Math" panose="02040503050406030204" pitchFamily="18" charset="0"/>
                                <a:ea typeface="Cambria Math" panose="02040503050406030204" pitchFamily="18" charset="0"/>
                              </a:rPr>
                              <m:t>ℬ</m:t>
                            </m:r>
                            <m:r>
                              <m:rPr>
                                <m:nor/>
                              </m:rPr>
                              <a:rPr lang="en-US" altLang="ja-JP" b="1" i="0" smtClean="0">
                                <a:latin typeface="Cambria Math" panose="02040503050406030204" pitchFamily="18" charset="0"/>
                                <a:ea typeface="Cambria Math" panose="02040503050406030204" pitchFamily="18" charset="0"/>
                              </a:rPr>
                              <m:t>  </m:t>
                            </m:r>
                            <m:r>
                              <m:rPr>
                                <m:nor/>
                              </m:rPr>
                              <a:rPr lang="en-US" altLang="ja-JP" b="1" i="0" dirty="0" smtClean="0"/>
                              <m:t>s</m:t>
                            </m:r>
                            <m:r>
                              <m:rPr>
                                <m:nor/>
                              </m:rPr>
                              <a:rPr lang="en-US" altLang="ja-JP" b="1" i="0" dirty="0" smtClean="0"/>
                              <m:t>.</m:t>
                            </m:r>
                            <m:r>
                              <m:rPr>
                                <m:nor/>
                              </m:rPr>
                              <a:rPr lang="en-US" altLang="ja-JP" b="1" i="0" dirty="0" smtClean="0"/>
                              <m:t>t</m:t>
                            </m:r>
                            <m:r>
                              <m:rPr>
                                <m:nor/>
                              </m:rPr>
                              <a:rPr lang="en-US" altLang="ja-JP" b="1" i="0" dirty="0" smtClean="0"/>
                              <m:t>. </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𝑞</m:t>
                                </m:r>
                              </m:e>
                              <m:sub>
                                <m:r>
                                  <a:rPr lang="en-US" altLang="ja-JP" b="0" i="1">
                                    <a:latin typeface="Cambria Math" panose="02040503050406030204" pitchFamily="18" charset="0"/>
                                    <a:ea typeface="Cambria Math" panose="02040503050406030204" pitchFamily="18" charset="0"/>
                                  </a:rPr>
                                  <m:t>𝜏</m:t>
                                </m:r>
                              </m:sub>
                            </m:sSub>
                            <m:r>
                              <a:rPr lang="en-US" altLang="ja-JP" b="0" i="1">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𝑝</m:t>
                                </m:r>
                              </m:e>
                              <m:sub>
                                <m:r>
                                  <a:rPr lang="en-US" altLang="ja-JP" b="0" i="1" smtClean="0">
                                    <a:latin typeface="Cambria Math" panose="02040503050406030204" pitchFamily="18" charset="0"/>
                                    <a:ea typeface="Cambria Math" panose="02040503050406030204" pitchFamily="18" charset="0"/>
                                  </a:rPr>
                                  <m:t>𝑖</m:t>
                                </m:r>
                              </m:sub>
                            </m:sSub>
                            <m:r>
                              <a:rPr lang="en-US" altLang="ja-JP" b="0" i="1" smtClean="0">
                                <a:latin typeface="Cambria Math" panose="02040503050406030204" pitchFamily="18" charset="0"/>
                                <a:ea typeface="Cambria Math" panose="02040503050406030204" pitchFamily="18" charset="0"/>
                              </a:rPr>
                              <m:t>               </m:t>
                            </m:r>
                          </m:e>
                          <m:e>
                            <m:r>
                              <a:rPr lang="en-US" altLang="ja-JP" b="1" i="1" smtClean="0">
                                <a:latin typeface="Cambria Math" panose="02040503050406030204" pitchFamily="18" charset="0"/>
                                <a:ea typeface="Cambria Math" panose="02040503050406030204" pitchFamily="18" charset="0"/>
                              </a:rPr>
                              <m:t> </m:t>
                            </m:r>
                          </m:e>
                          <m:e>
                            <m:r>
                              <a:rPr lang="en-US" altLang="ja-JP" b="0" i="1" dirty="0" smtClean="0">
                                <a:latin typeface="Cambria Math" panose="02040503050406030204" pitchFamily="18" charset="0"/>
                              </a:rPr>
                              <m:t>𝑢</m:t>
                            </m:r>
                            <m:d>
                              <m:dPr>
                                <m:ctrlPr>
                                  <a:rPr lang="en-US" altLang="ja-JP" b="0" i="1" dirty="0" smtClean="0">
                                    <a:latin typeface="Cambria Math" panose="02040503050406030204" pitchFamily="18" charset="0"/>
                                  </a:rPr>
                                </m:ctrlPr>
                              </m:dPr>
                              <m:e>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𝑝</m:t>
                                    </m:r>
                                  </m:e>
                                  <m:sub>
                                    <m:r>
                                      <a:rPr lang="en-US" altLang="ja-JP" b="0" i="1" dirty="0" smtClean="0">
                                        <a:latin typeface="Cambria Math" panose="02040503050406030204" pitchFamily="18" charset="0"/>
                                      </a:rPr>
                                      <m:t>𝑖</m:t>
                                    </m:r>
                                  </m:sub>
                                </m:sSub>
                              </m:e>
                            </m:d>
                            <m:r>
                              <a:rPr lang="en-US" altLang="ja-JP" b="0" i="1" dirty="0" smtClean="0">
                                <a:latin typeface="Cambria Math" panose="02040503050406030204" pitchFamily="18" charset="0"/>
                              </a:rPr>
                              <m:t>,</m:t>
                            </m:r>
                            <m:r>
                              <m:rPr>
                                <m:nor/>
                              </m:rPr>
                              <a:rPr lang="en-US" altLang="ja-JP" b="1" i="0" dirty="0" smtClean="0">
                                <a:latin typeface="Cambria Math" panose="02040503050406030204" pitchFamily="18" charset="0"/>
                              </a:rPr>
                              <m:t>   </m:t>
                            </m:r>
                            <m:r>
                              <m:rPr>
                                <m:nor/>
                              </m:rPr>
                              <a:rPr lang="en-US" altLang="ja-JP" b="1" i="0" dirty="0" smtClean="0"/>
                              <m:t>otherwise</m:t>
                            </m:r>
                            <m:r>
                              <a:rPr lang="en-US" altLang="ja-JP" b="1" i="1" dirty="0" smtClean="0">
                                <a:latin typeface="Cambria Math" panose="02040503050406030204" pitchFamily="18" charset="0"/>
                              </a:rPr>
                              <m:t>        </m:t>
                            </m:r>
                            <m:r>
                              <a:rPr lang="ja-JP" altLang="en-US" i="1" dirty="0" smtClean="0">
                                <a:latin typeface="Cambria Math" panose="02040503050406030204" pitchFamily="18" charset="0"/>
                              </a:rPr>
                              <m:t>　</m:t>
                            </m:r>
                            <m:r>
                              <a:rPr lang="ja-JP" altLang="en-US" i="1" dirty="0">
                                <a:latin typeface="Cambria Math" panose="02040503050406030204" pitchFamily="18" charset="0"/>
                              </a:rPr>
                              <m:t>　</m:t>
                            </m:r>
                            <m:r>
                              <a:rPr lang="ja-JP" altLang="en-US" i="1" dirty="0" smtClean="0">
                                <a:latin typeface="Cambria Math" panose="02040503050406030204" pitchFamily="18" charset="0"/>
                              </a:rPr>
                              <m:t>　</m:t>
                            </m:r>
                            <m:r>
                              <a:rPr lang="ja-JP" altLang="en-US" i="1" dirty="0">
                                <a:latin typeface="Cambria Math" panose="02040503050406030204" pitchFamily="18" charset="0"/>
                              </a:rPr>
                              <m:t>　</m:t>
                            </m:r>
                            <m:r>
                              <a:rPr lang="ja-JP" altLang="en-US" i="1" dirty="0" smtClean="0">
                                <a:latin typeface="Cambria Math" panose="02040503050406030204" pitchFamily="18" charset="0"/>
                              </a:rPr>
                              <m:t>　</m:t>
                            </m:r>
                            <m:r>
                              <a:rPr lang="ja-JP" altLang="en-US" i="1" dirty="0">
                                <a:latin typeface="Cambria Math" panose="02040503050406030204" pitchFamily="18" charset="0"/>
                              </a:rPr>
                              <m:t>　</m:t>
                            </m:r>
                            <m:r>
                              <a:rPr lang="ja-JP" altLang="en-US" i="1" dirty="0" smtClean="0">
                                <a:latin typeface="Cambria Math" panose="02040503050406030204" pitchFamily="18" charset="0"/>
                              </a:rPr>
                              <m:t>　</m:t>
                            </m:r>
                            <m:r>
                              <a:rPr lang="ja-JP" altLang="en-US" i="1" dirty="0">
                                <a:latin typeface="Cambria Math" panose="02040503050406030204" pitchFamily="18" charset="0"/>
                              </a:rPr>
                              <m:t>　</m:t>
                            </m:r>
                            <m:r>
                              <a:rPr lang="ja-JP" altLang="en-US" i="1" dirty="0" smtClean="0">
                                <a:latin typeface="Cambria Math" panose="02040503050406030204" pitchFamily="18" charset="0"/>
                              </a:rPr>
                              <m:t>　</m:t>
                            </m:r>
                            <m:r>
                              <a:rPr lang="ja-JP" altLang="en-US" i="1" dirty="0">
                                <a:latin typeface="Cambria Math" panose="02040503050406030204" pitchFamily="18" charset="0"/>
                              </a:rPr>
                              <m:t>　</m:t>
                            </m:r>
                            <m:r>
                              <a:rPr lang="ja-JP" altLang="en-US" i="1" dirty="0" smtClean="0">
                                <a:latin typeface="Cambria Math" panose="02040503050406030204" pitchFamily="18" charset="0"/>
                              </a:rPr>
                              <m:t>　</m:t>
                            </m:r>
                            <m:r>
                              <a:rPr lang="ja-JP" altLang="en-US" i="1" dirty="0">
                                <a:latin typeface="Cambria Math" panose="02040503050406030204" pitchFamily="18" charset="0"/>
                              </a:rPr>
                              <m:t>　</m:t>
                            </m:r>
                            <m:r>
                              <a:rPr lang="ja-JP" altLang="en-US" i="1" dirty="0" smtClean="0">
                                <a:latin typeface="Cambria Math" panose="02040503050406030204" pitchFamily="18" charset="0"/>
                              </a:rPr>
                              <m:t>　</m:t>
                            </m:r>
                          </m:e>
                        </m:eqArr>
                      </m:e>
                    </m:d>
                  </m:oMath>
                </a14:m>
                <a:endParaRPr lang="en-US" altLang="ja-JP" dirty="0"/>
              </a:p>
              <a:p>
                <a:r>
                  <a:rPr lang="en-US" altLang="ja-JP" dirty="0"/>
                  <a:t>and define interpolation </a:t>
                </a:r>
                <a14:m>
                  <m:oMath xmlns:m="http://schemas.openxmlformats.org/officeDocument/2006/math">
                    <m:sSup>
                      <m:sSupPr>
                        <m:ctrlPr>
                          <a:rPr lang="en-US" altLang="ja-JP" b="0" i="1">
                            <a:latin typeface="Cambria Math" panose="02040503050406030204" pitchFamily="18" charset="0"/>
                            <a:ea typeface="Cambria Math" panose="02040503050406030204" pitchFamily="18" charset="0"/>
                          </a:rPr>
                        </m:ctrlPr>
                      </m:sSupPr>
                      <m:e>
                        <m:r>
                          <m:rPr>
                            <m:sty m:val="p"/>
                          </m:rPr>
                          <a:rPr lang="en-US" altLang="ja-JP" b="0">
                            <a:latin typeface="Cambria Math" panose="02040503050406030204" pitchFamily="18" charset="0"/>
                            <a:ea typeface="Cambria Math" panose="02040503050406030204" pitchFamily="18" charset="0"/>
                          </a:rPr>
                          <m:t>Π</m:t>
                        </m:r>
                      </m:e>
                      <m:sup>
                        <m:r>
                          <a:rPr lang="en-US" altLang="ja-JP" b="0" i="1">
                            <a:latin typeface="Cambria Math" panose="02040503050406030204" pitchFamily="18" charset="0"/>
                            <a:ea typeface="Cambria Math" panose="02040503050406030204" pitchFamily="18" charset="0"/>
                          </a:rPr>
                          <m:t>∗</m:t>
                        </m:r>
                      </m:sup>
                    </m:sSup>
                    <m:r>
                      <a:rPr lang="en-US" altLang="ja-JP" b="0" i="1">
                        <a:latin typeface="Cambria Math" panose="02040503050406030204" pitchFamily="18" charset="0"/>
                        <a:ea typeface="Cambria Math" panose="02040503050406030204" pitchFamily="18" charset="0"/>
                      </a:rPr>
                      <m:t>𝑢</m:t>
                    </m:r>
                  </m:oMath>
                </a14:m>
                <a:r>
                  <a:rPr lang="ja-JP" altLang="en-US" dirty="0"/>
                  <a:t> </a:t>
                </a:r>
                <a:r>
                  <a:rPr lang="en-US" altLang="ja-JP" dirty="0"/>
                  <a:t>of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𝑢</m:t>
                    </m:r>
                  </m:oMath>
                </a14:m>
                <a:r>
                  <a:rPr lang="en-US" altLang="ja-JP" dirty="0"/>
                  <a:t> by  </a:t>
                </a:r>
                <a14:m>
                  <m:oMath xmlns:m="http://schemas.openxmlformats.org/officeDocument/2006/math">
                    <m:sSup>
                      <m:sSupPr>
                        <m:ctrlPr>
                          <a:rPr lang="en-US" altLang="ja-JP" b="0" i="1">
                            <a:latin typeface="Cambria Math" panose="02040503050406030204" pitchFamily="18" charset="0"/>
                            <a:ea typeface="Cambria Math" panose="02040503050406030204" pitchFamily="18" charset="0"/>
                          </a:rPr>
                        </m:ctrlPr>
                      </m:sSupPr>
                      <m:e>
                        <m:r>
                          <m:rPr>
                            <m:sty m:val="p"/>
                          </m:rPr>
                          <a:rPr lang="en-US" altLang="ja-JP" b="0">
                            <a:latin typeface="Cambria Math" panose="02040503050406030204" pitchFamily="18" charset="0"/>
                            <a:ea typeface="Cambria Math" panose="02040503050406030204" pitchFamily="18" charset="0"/>
                          </a:rPr>
                          <m:t>Π</m:t>
                        </m:r>
                      </m:e>
                      <m:sup>
                        <m:r>
                          <a:rPr lang="en-US" altLang="ja-JP" b="0" i="1">
                            <a:latin typeface="Cambria Math" panose="02040503050406030204" pitchFamily="18" charset="0"/>
                            <a:ea typeface="Cambria Math" panose="02040503050406030204" pitchFamily="18" charset="0"/>
                          </a:rPr>
                          <m:t>∗</m:t>
                        </m:r>
                      </m:sup>
                    </m:sSup>
                    <m:r>
                      <a:rPr lang="en-US" altLang="ja-JP" b="0" i="1">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nary>
                      <m:naryPr>
                        <m:chr m:val="∑"/>
                        <m:supHide m:val="on"/>
                        <m:ctrlPr>
                          <a:rPr lang="en-US" altLang="ja-JP" b="0" i="1" smtClean="0">
                            <a:latin typeface="Cambria Math" panose="02040503050406030204" pitchFamily="18" charset="0"/>
                            <a:ea typeface="Cambria Math" panose="02040503050406030204" pitchFamily="18" charset="0"/>
                          </a:rPr>
                        </m:ctrlPr>
                      </m:naryPr>
                      <m:sub>
                        <m:r>
                          <m:rPr>
                            <m:brk m:alnAt="7"/>
                          </m:rPr>
                          <a:rPr lang="en-US" altLang="ja-JP" b="0" i="1" smtClean="0">
                            <a:latin typeface="Cambria Math" panose="02040503050406030204" pitchFamily="18" charset="0"/>
                            <a:ea typeface="Cambria Math" panose="02040503050406030204" pitchFamily="18" charset="0"/>
                          </a:rPr>
                          <m:t>𝑖</m:t>
                        </m:r>
                      </m:sub>
                      <m:sup/>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𝑤</m:t>
                            </m:r>
                          </m:e>
                          <m:sub>
                            <m:r>
                              <a:rPr lang="en-US" altLang="ja-JP" b="0" i="1" smtClean="0">
                                <a:latin typeface="Cambria Math" panose="02040503050406030204" pitchFamily="18" charset="0"/>
                                <a:ea typeface="Cambria Math" panose="02040503050406030204" pitchFamily="18" charset="0"/>
                              </a:rPr>
                              <m:t>𝑖</m:t>
                            </m:r>
                          </m:sub>
                        </m:sSub>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𝜑</m:t>
                            </m:r>
                          </m:e>
                          <m:sub>
                            <m:r>
                              <a:rPr lang="en-US" altLang="ja-JP" b="0" i="1" smtClean="0">
                                <a:latin typeface="Cambria Math" panose="02040503050406030204" pitchFamily="18" charset="0"/>
                                <a:ea typeface="Cambria Math" panose="02040503050406030204" pitchFamily="18" charset="0"/>
                              </a:rPr>
                              <m:t>𝑖</m:t>
                            </m:r>
                          </m:sub>
                        </m:sSub>
                      </m:e>
                    </m:nary>
                  </m:oMath>
                </a14:m>
                <a:r>
                  <a:rPr lang="en-US" altLang="ja-JP" dirty="0"/>
                  <a:t> .</a:t>
                </a:r>
                <a:br>
                  <a:rPr lang="en-US" altLang="ja-JP" dirty="0"/>
                </a:br>
                <a:br>
                  <a:rPr lang="en-US" altLang="ja-JP" dirty="0"/>
                </a:br>
                <a:r>
                  <a:rPr lang="en-US" altLang="ja-JP" dirty="0"/>
                  <a:t>The right figures are</a:t>
                </a:r>
                <a:br>
                  <a:rPr lang="en-US" altLang="ja-JP" dirty="0"/>
                </a:br>
                <a:r>
                  <a:rPr lang="en-US" altLang="ja-JP" dirty="0"/>
                  <a:t>the one-dimensional</a:t>
                </a:r>
                <a:br>
                  <a:rPr lang="en-US" altLang="ja-JP" dirty="0"/>
                </a:br>
                <a:r>
                  <a:rPr lang="en-US" altLang="ja-JP" dirty="0"/>
                  <a:t>analogue to the</a:t>
                </a:r>
                <a:br>
                  <a:rPr lang="en-US" altLang="ja-JP" dirty="0"/>
                </a:br>
                <a:r>
                  <a:rPr lang="en-US" altLang="ja-JP" dirty="0"/>
                  <a:t>interpolation </a:t>
                </a:r>
                <a14:m>
                  <m:oMath xmlns:m="http://schemas.openxmlformats.org/officeDocument/2006/math">
                    <m:r>
                      <m:rPr>
                        <m:sty m:val="p"/>
                      </m:rPr>
                      <a:rPr lang="en-US" altLang="ja-JP" b="0">
                        <a:latin typeface="Cambria Math" panose="02040503050406030204" pitchFamily="18" charset="0"/>
                        <a:ea typeface="Cambria Math" panose="02040503050406030204" pitchFamily="18" charset="0"/>
                      </a:rPr>
                      <m:t>Π</m:t>
                    </m:r>
                    <m:r>
                      <a:rPr lang="en-US" altLang="ja-JP" b="0" i="1">
                        <a:latin typeface="Cambria Math" panose="02040503050406030204" pitchFamily="18" charset="0"/>
                        <a:ea typeface="Cambria Math" panose="02040503050406030204" pitchFamily="18" charset="0"/>
                      </a:rPr>
                      <m:t>𝑢</m:t>
                    </m:r>
                  </m:oMath>
                </a14:m>
                <a:r>
                  <a:rPr lang="ja-JP" altLang="en-US" dirty="0"/>
                  <a:t> </a:t>
                </a:r>
                <a:r>
                  <a:rPr lang="en-US" altLang="ja-JP" dirty="0"/>
                  <a:t>and </a:t>
                </a:r>
                <a14:m>
                  <m:oMath xmlns:m="http://schemas.openxmlformats.org/officeDocument/2006/math">
                    <m:sSup>
                      <m:sSupPr>
                        <m:ctrlPr>
                          <a:rPr lang="en-US" altLang="ja-JP" b="0" i="1">
                            <a:latin typeface="Cambria Math" panose="02040503050406030204" pitchFamily="18" charset="0"/>
                            <a:ea typeface="Cambria Math" panose="02040503050406030204" pitchFamily="18" charset="0"/>
                          </a:rPr>
                        </m:ctrlPr>
                      </m:sSupPr>
                      <m:e>
                        <m:r>
                          <m:rPr>
                            <m:sty m:val="p"/>
                          </m:rPr>
                          <a:rPr lang="en-US" altLang="ja-JP" b="0">
                            <a:latin typeface="Cambria Math" panose="02040503050406030204" pitchFamily="18" charset="0"/>
                            <a:ea typeface="Cambria Math" panose="02040503050406030204" pitchFamily="18" charset="0"/>
                          </a:rPr>
                          <m:t>Π</m:t>
                        </m:r>
                      </m:e>
                      <m:sup>
                        <m:r>
                          <a:rPr lang="en-US" altLang="ja-JP" b="0" i="1">
                            <a:latin typeface="Cambria Math" panose="02040503050406030204" pitchFamily="18" charset="0"/>
                            <a:ea typeface="Cambria Math" panose="02040503050406030204" pitchFamily="18" charset="0"/>
                          </a:rPr>
                          <m:t>∗</m:t>
                        </m:r>
                      </m:sup>
                    </m:sSup>
                    <m:r>
                      <a:rPr lang="en-US" altLang="ja-JP" b="0" i="1">
                        <a:latin typeface="Cambria Math" panose="02040503050406030204" pitchFamily="18" charset="0"/>
                        <a:ea typeface="Cambria Math" panose="02040503050406030204" pitchFamily="18" charset="0"/>
                      </a:rPr>
                      <m:t>𝑢</m:t>
                    </m:r>
                  </m:oMath>
                </a14:m>
                <a:r>
                  <a:rPr lang="en-US" altLang="ja-JP" dirty="0"/>
                  <a:t> .</a:t>
                </a:r>
                <a:br>
                  <a:rPr lang="en-US" altLang="ja-JP" dirty="0"/>
                </a:br>
                <a:br>
                  <a:rPr lang="en-US" altLang="ja-JP" dirty="0"/>
                </a:br>
                <a:r>
                  <a:rPr lang="en-US" altLang="ja-JP" dirty="0"/>
                  <a:t>By using this interpolation and </a:t>
                </a:r>
                <a:r>
                  <a:rPr lang="en-US" altLang="ja-JP" dirty="0" err="1"/>
                  <a:t>Céa’s</a:t>
                </a:r>
                <a:r>
                  <a:rPr lang="en-US" altLang="ja-JP" dirty="0"/>
                  <a:t> lemma, we obtain</a:t>
                </a:r>
                <a:br>
                  <a:rPr lang="en-US" altLang="ja-JP" dirty="0"/>
                </a:br>
                <a:r>
                  <a:rPr lang="en-US" altLang="ja-JP" dirty="0"/>
                  <a:t>                                                                            </a:t>
                </a:r>
                <a14:m>
                  <m:oMath xmlns:m="http://schemas.openxmlformats.org/officeDocument/2006/math">
                    <m:sSub>
                      <m:sSubPr>
                        <m:ctrlPr>
                          <a:rPr lang="en-US" altLang="ja-JP" sz="2400" b="0" i="1" smtClean="0">
                            <a:latin typeface="Cambria Math" panose="02040503050406030204" pitchFamily="18" charset="0"/>
                            <a:ea typeface="Cambria Math" panose="02040503050406030204" pitchFamily="18" charset="0"/>
                          </a:rPr>
                        </m:ctrlPr>
                      </m:sSubPr>
                      <m:e>
                        <m:d>
                          <m:dPr>
                            <m:begChr m:val="‖"/>
                            <m:endChr m:val="‖"/>
                            <m:ctrlPr>
                              <a:rPr lang="en-US" altLang="ja-JP" sz="2400" b="0" i="1" smtClean="0">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𝑢</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r>
                                  <a:rPr lang="en-US" altLang="ja-JP" sz="2400" i="1">
                                    <a:latin typeface="Cambria Math" panose="02040503050406030204" pitchFamily="18" charset="0"/>
                                    <a:ea typeface="Cambria Math" panose="02040503050406030204" pitchFamily="18" charset="0"/>
                                  </a:rPr>
                                  <m:t>𝑢</m:t>
                                </m:r>
                              </m:e>
                              <m:sub>
                                <m:r>
                                  <a:rPr lang="en-US" altLang="ja-JP" sz="2400" i="1">
                                    <a:latin typeface="Cambria Math" panose="02040503050406030204" pitchFamily="18" charset="0"/>
                                    <a:ea typeface="Cambria Math" panose="02040503050406030204" pitchFamily="18" charset="0"/>
                                  </a:rPr>
                                  <m:t>h</m:t>
                                </m:r>
                              </m:sub>
                            </m:sSub>
                          </m:e>
                        </m:d>
                      </m:e>
                      <m:sub>
                        <m:sSubSup>
                          <m:sSubSupPr>
                            <m:ctrlPr>
                              <a:rPr lang="en-US" altLang="ja-JP" sz="2400" b="0" i="1" smtClean="0">
                                <a:latin typeface="Cambria Math" panose="02040503050406030204" pitchFamily="18" charset="0"/>
                                <a:ea typeface="Cambria Math" panose="02040503050406030204" pitchFamily="18" charset="0"/>
                              </a:rPr>
                            </m:ctrlPr>
                          </m:sSubSupPr>
                          <m:e>
                            <m:r>
                              <a:rPr lang="en-US" altLang="ja-JP" sz="2400" b="0" i="1" smtClean="0">
                                <a:latin typeface="Cambria Math" panose="02040503050406030204" pitchFamily="18" charset="0"/>
                                <a:ea typeface="Cambria Math" panose="02040503050406030204" pitchFamily="18" charset="0"/>
                              </a:rPr>
                              <m:t>𝐻</m:t>
                            </m:r>
                          </m:e>
                          <m:sub>
                            <m:r>
                              <a:rPr lang="en-US" altLang="ja-JP" sz="2400" b="0" i="1" smtClean="0">
                                <a:latin typeface="Cambria Math" panose="02040503050406030204" pitchFamily="18" charset="0"/>
                                <a:ea typeface="Cambria Math" panose="02040503050406030204" pitchFamily="18" charset="0"/>
                              </a:rPr>
                              <m:t>0</m:t>
                            </m:r>
                          </m:sub>
                          <m:sup>
                            <m:r>
                              <a:rPr lang="en-US" altLang="ja-JP" sz="2400" b="0" i="1" smtClean="0">
                                <a:latin typeface="Cambria Math" panose="02040503050406030204" pitchFamily="18" charset="0"/>
                                <a:ea typeface="Cambria Math" panose="02040503050406030204" pitchFamily="18" charset="0"/>
                              </a:rPr>
                              <m:t>1</m:t>
                            </m:r>
                          </m:sup>
                        </m:sSubSup>
                        <m:d>
                          <m:dPr>
                            <m:ctrlPr>
                              <a:rPr lang="en-US" altLang="ja-JP" sz="2400" b="0" i="1" smtClean="0">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Ω</m:t>
                            </m:r>
                          </m:e>
                        </m:d>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ea typeface="Cambria Math" panose="02040503050406030204" pitchFamily="18" charset="0"/>
                          </a:rPr>
                        </m:ctrlPr>
                      </m:sSubPr>
                      <m:e>
                        <m:d>
                          <m:dPr>
                            <m:begChr m:val="‖"/>
                            <m:endChr m:val="‖"/>
                            <m:ctrlPr>
                              <a:rPr lang="en-US" altLang="ja-JP" sz="2400" i="1">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𝑢</m:t>
                            </m:r>
                            <m:r>
                              <a:rPr lang="en-US" altLang="ja-JP" sz="2400" i="1">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ea typeface="Cambria Math" panose="02040503050406030204" pitchFamily="18" charset="0"/>
                                  </a:rPr>
                                </m:ctrlPr>
                              </m:sSupPr>
                              <m:e>
                                <m:r>
                                  <m:rPr>
                                    <m:sty m:val="p"/>
                                  </m:rPr>
                                  <a:rPr lang="en-US" altLang="ja-JP" sz="2400">
                                    <a:latin typeface="Cambria Math" panose="02040503050406030204" pitchFamily="18" charset="0"/>
                                    <a:ea typeface="Cambria Math" panose="02040503050406030204" pitchFamily="18" charset="0"/>
                                  </a:rPr>
                                  <m:t>Π</m:t>
                                </m:r>
                              </m:e>
                              <m:sup>
                                <m:r>
                                  <a:rPr lang="en-US" altLang="ja-JP" sz="2400" i="1">
                                    <a:latin typeface="Cambria Math" panose="02040503050406030204" pitchFamily="18" charset="0"/>
                                    <a:ea typeface="Cambria Math" panose="02040503050406030204" pitchFamily="18" charset="0"/>
                                  </a:rPr>
                                  <m:t>∗</m:t>
                                </m:r>
                              </m:sup>
                            </m:sSup>
                            <m:r>
                              <a:rPr lang="en-US" altLang="ja-JP" sz="2400" i="1">
                                <a:latin typeface="Cambria Math" panose="02040503050406030204" pitchFamily="18" charset="0"/>
                                <a:ea typeface="Cambria Math" panose="02040503050406030204" pitchFamily="18" charset="0"/>
                              </a:rPr>
                              <m:t>𝑢</m:t>
                            </m:r>
                          </m:e>
                        </m:d>
                      </m:e>
                      <m:sub>
                        <m:sSubSup>
                          <m:sSubSupPr>
                            <m:ctrlPr>
                              <a:rPr lang="en-US" altLang="ja-JP" sz="2400" i="1">
                                <a:latin typeface="Cambria Math" panose="02040503050406030204" pitchFamily="18" charset="0"/>
                                <a:ea typeface="Cambria Math" panose="02040503050406030204" pitchFamily="18" charset="0"/>
                              </a:rPr>
                            </m:ctrlPr>
                          </m:sSubSupPr>
                          <m:e>
                            <m:r>
                              <a:rPr lang="en-US" altLang="ja-JP" sz="2400" i="1">
                                <a:latin typeface="Cambria Math" panose="02040503050406030204" pitchFamily="18" charset="0"/>
                                <a:ea typeface="Cambria Math" panose="02040503050406030204" pitchFamily="18" charset="0"/>
                              </a:rPr>
                              <m:t>𝐻</m:t>
                            </m:r>
                          </m:e>
                          <m:sub>
                            <m:r>
                              <a:rPr lang="en-US" altLang="ja-JP" sz="2400" i="1">
                                <a:latin typeface="Cambria Math" panose="02040503050406030204" pitchFamily="18" charset="0"/>
                                <a:ea typeface="Cambria Math" panose="02040503050406030204" pitchFamily="18" charset="0"/>
                              </a:rPr>
                              <m:t>0</m:t>
                            </m:r>
                          </m:sub>
                          <m:sup>
                            <m:r>
                              <a:rPr lang="en-US" altLang="ja-JP" sz="2400" i="1">
                                <a:latin typeface="Cambria Math" panose="02040503050406030204" pitchFamily="18" charset="0"/>
                                <a:ea typeface="Cambria Math" panose="02040503050406030204" pitchFamily="18" charset="0"/>
                              </a:rPr>
                              <m:t>1</m:t>
                            </m:r>
                          </m:sup>
                        </m:sSubSup>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Ω</m:t>
                            </m:r>
                          </m:e>
                        </m:d>
                      </m:sub>
                    </m:sSub>
                  </m:oMath>
                </a14:m>
                <a:r>
                  <a:rPr lang="en-US" altLang="ja-JP" dirty="0"/>
                  <a:t> .</a:t>
                </a:r>
              </a:p>
            </p:txBody>
          </p:sp>
        </mc:Choice>
        <mc:Fallback xmlns="">
          <p:sp>
            <p:nvSpPr>
              <p:cNvPr id="3" name="コンテンツ プレースホルダー 2">
                <a:extLst>
                  <a:ext uri="{FF2B5EF4-FFF2-40B4-BE49-F238E27FC236}">
                    <a16:creationId xmlns:a16="http://schemas.microsoft.com/office/drawing/2014/main" id="{CE5D533A-9E88-7DF5-1106-01DF63085465}"/>
                  </a:ext>
                </a:extLst>
              </p:cNvPr>
              <p:cNvSpPr>
                <a:spLocks noGrp="1" noRot="1" noChangeAspect="1" noMove="1" noResize="1" noEditPoints="1" noAdjustHandles="1" noChangeArrowheads="1" noChangeShapeType="1" noTextEdit="1"/>
              </p:cNvSpPr>
              <p:nvPr>
                <p:ph idx="1"/>
              </p:nvPr>
            </p:nvSpPr>
            <p:spPr>
              <a:xfrm>
                <a:off x="256709" y="695681"/>
                <a:ext cx="11707013" cy="5985750"/>
              </a:xfrm>
              <a:blipFill>
                <a:blip r:embed="rId2"/>
                <a:stretch>
                  <a:fillRect l="-781" t="-407"/>
                </a:stretch>
              </a:blipFill>
            </p:spPr>
            <p:txBody>
              <a:bodyPr/>
              <a:lstStyle/>
              <a:p>
                <a:r>
                  <a:rPr lang="ja-JP" altLang="en-US">
                    <a:noFill/>
                  </a:rPr>
                  <a:t> </a:t>
                </a:r>
              </a:p>
            </p:txBody>
          </p:sp>
        </mc:Fallback>
      </mc:AlternateContent>
      <p:grpSp>
        <p:nvGrpSpPr>
          <p:cNvPr id="54" name="グループ化 53">
            <a:extLst>
              <a:ext uri="{FF2B5EF4-FFF2-40B4-BE49-F238E27FC236}">
                <a16:creationId xmlns:a16="http://schemas.microsoft.com/office/drawing/2014/main" id="{B715DBCE-D7EE-B78D-A99F-774939B9DC29}"/>
              </a:ext>
            </a:extLst>
          </p:cNvPr>
          <p:cNvGrpSpPr/>
          <p:nvPr/>
        </p:nvGrpSpPr>
        <p:grpSpPr>
          <a:xfrm>
            <a:off x="8148480" y="682756"/>
            <a:ext cx="3815244" cy="2118061"/>
            <a:chOff x="7954397" y="350406"/>
            <a:chExt cx="3815244" cy="2118061"/>
          </a:xfrm>
        </p:grpSpPr>
        <p:sp>
          <p:nvSpPr>
            <p:cNvPr id="31" name="正方形/長方形 30">
              <a:extLst>
                <a:ext uri="{FF2B5EF4-FFF2-40B4-BE49-F238E27FC236}">
                  <a16:creationId xmlns:a16="http://schemas.microsoft.com/office/drawing/2014/main" id="{DA6E7815-EEDE-EB03-2020-EE9283ACD892}"/>
                </a:ext>
              </a:extLst>
            </p:cNvPr>
            <p:cNvSpPr/>
            <p:nvPr/>
          </p:nvSpPr>
          <p:spPr>
            <a:xfrm>
              <a:off x="7954397" y="350406"/>
              <a:ext cx="3815244" cy="2118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3DC68B8B-A25D-0145-77E7-909EF20A1BE6}"/>
                </a:ext>
              </a:extLst>
            </p:cNvPr>
            <p:cNvSpPr/>
            <p:nvPr/>
          </p:nvSpPr>
          <p:spPr>
            <a:xfrm>
              <a:off x="8373473" y="1224116"/>
              <a:ext cx="3175976" cy="764853"/>
            </a:xfrm>
            <a:prstGeom prst="triangl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二等辺三角形 3">
              <a:extLst>
                <a:ext uri="{FF2B5EF4-FFF2-40B4-BE49-F238E27FC236}">
                  <a16:creationId xmlns:a16="http://schemas.microsoft.com/office/drawing/2014/main" id="{3F317306-6623-0662-9047-93FFA7352FBB}"/>
                </a:ext>
              </a:extLst>
            </p:cNvPr>
            <p:cNvSpPr/>
            <p:nvPr/>
          </p:nvSpPr>
          <p:spPr>
            <a:xfrm>
              <a:off x="8373473" y="1787255"/>
              <a:ext cx="3175976" cy="201713"/>
            </a:xfrm>
            <a:prstGeom prst="triangle">
              <a:avLst>
                <a:gd name="adj" fmla="val 32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80A96D9-63B8-7B1A-B761-83BCF3FBD508}"/>
                </a:ext>
              </a:extLst>
            </p:cNvPr>
            <p:cNvCxnSpPr>
              <a:stCxn id="4" idx="0"/>
            </p:cNvCxnSpPr>
            <p:nvPr/>
          </p:nvCxnSpPr>
          <p:spPr>
            <a:xfrm flipH="1" flipV="1">
              <a:off x="8649184" y="1102507"/>
              <a:ext cx="749813" cy="6847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761EE85-CABB-FDEF-E6E6-9F749EFBD63F}"/>
                </a:ext>
              </a:extLst>
            </p:cNvPr>
            <p:cNvCxnSpPr>
              <a:cxnSpLocks/>
              <a:stCxn id="4" idx="0"/>
            </p:cNvCxnSpPr>
            <p:nvPr/>
          </p:nvCxnSpPr>
          <p:spPr>
            <a:xfrm flipV="1">
              <a:off x="9398996" y="855549"/>
              <a:ext cx="562464" cy="931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B64106C0-225E-B2B5-0685-E574B9D0FC41}"/>
                </a:ext>
              </a:extLst>
            </p:cNvPr>
            <p:cNvCxnSpPr>
              <a:cxnSpLocks/>
              <a:stCxn id="4" idx="2"/>
            </p:cNvCxnSpPr>
            <p:nvPr/>
          </p:nvCxnSpPr>
          <p:spPr>
            <a:xfrm flipV="1">
              <a:off x="8373473" y="1068487"/>
              <a:ext cx="275710" cy="9204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5D8D6C6-FA32-488B-B900-FA4AA1856B79}"/>
                </a:ext>
              </a:extLst>
            </p:cNvPr>
            <p:cNvCxnSpPr>
              <a:cxnSpLocks/>
            </p:cNvCxnSpPr>
            <p:nvPr/>
          </p:nvCxnSpPr>
          <p:spPr>
            <a:xfrm flipV="1">
              <a:off x="8649184" y="866774"/>
              <a:ext cx="1312277" cy="2017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699070E-13A2-92B2-7EE1-4BD546E3F42F}"/>
                </a:ext>
              </a:extLst>
            </p:cNvPr>
            <p:cNvCxnSpPr>
              <a:cxnSpLocks/>
              <a:endCxn id="4" idx="4"/>
            </p:cNvCxnSpPr>
            <p:nvPr/>
          </p:nvCxnSpPr>
          <p:spPr>
            <a:xfrm>
              <a:off x="9961461" y="865103"/>
              <a:ext cx="1587988" cy="11238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F98474A3-B1F2-E3E1-34C0-3FFD1F24587E}"/>
                    </a:ext>
                  </a:extLst>
                </p:cNvPr>
                <p:cNvSpPr txBox="1"/>
                <p:nvPr/>
              </p:nvSpPr>
              <p:spPr>
                <a:xfrm>
                  <a:off x="9333332" y="1453137"/>
                  <a:ext cx="591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𝜏</m:t>
                            </m:r>
                          </m:sub>
                        </m:sSub>
                      </m:oMath>
                    </m:oMathPara>
                  </a14:m>
                  <a:endParaRPr kumimoji="1" lang="ja-JP" altLang="en-US" i="1" dirty="0"/>
                </a:p>
              </p:txBody>
            </p:sp>
          </mc:Choice>
          <mc:Fallback xmlns="">
            <p:sp>
              <p:nvSpPr>
                <p:cNvPr id="32" name="テキスト ボックス 31">
                  <a:extLst>
                    <a:ext uri="{FF2B5EF4-FFF2-40B4-BE49-F238E27FC236}">
                      <a16:creationId xmlns:a16="http://schemas.microsoft.com/office/drawing/2014/main" id="{F98474A3-B1F2-E3E1-34C0-3FFD1F24587E}"/>
                    </a:ext>
                  </a:extLst>
                </p:cNvPr>
                <p:cNvSpPr txBox="1">
                  <a:spLocks noRot="1" noChangeAspect="1" noMove="1" noResize="1" noEditPoints="1" noAdjustHandles="1" noChangeArrowheads="1" noChangeShapeType="1" noTextEdit="1"/>
                </p:cNvSpPr>
                <p:nvPr/>
              </p:nvSpPr>
              <p:spPr>
                <a:xfrm>
                  <a:off x="9333332" y="1453137"/>
                  <a:ext cx="591329" cy="369332"/>
                </a:xfrm>
                <a:prstGeom prst="rect">
                  <a:avLst/>
                </a:prstGeom>
                <a:blipFill>
                  <a:blip r:embed="rId3"/>
                  <a:stretch>
                    <a:fillRect b="-49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B629C2C-9E5E-DE41-70E3-400F16089BC6}"/>
                    </a:ext>
                  </a:extLst>
                </p:cNvPr>
                <p:cNvSpPr txBox="1"/>
                <p:nvPr/>
              </p:nvSpPr>
              <p:spPr>
                <a:xfrm>
                  <a:off x="9025752" y="1708732"/>
                  <a:ext cx="591329" cy="4397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𝜏</m:t>
                        </m:r>
                      </m:oMath>
                    </m:oMathPara>
                  </a14:m>
                  <a:endParaRPr kumimoji="1" lang="ja-JP" altLang="en-US" i="1" dirty="0"/>
                </a:p>
              </p:txBody>
            </p:sp>
          </mc:Choice>
          <mc:Fallback xmlns="">
            <p:sp>
              <p:nvSpPr>
                <p:cNvPr id="34" name="テキスト ボックス 33">
                  <a:extLst>
                    <a:ext uri="{FF2B5EF4-FFF2-40B4-BE49-F238E27FC236}">
                      <a16:creationId xmlns:a16="http://schemas.microsoft.com/office/drawing/2014/main" id="{3B629C2C-9E5E-DE41-70E3-400F16089BC6}"/>
                    </a:ext>
                  </a:extLst>
                </p:cNvPr>
                <p:cNvSpPr txBox="1">
                  <a:spLocks noRot="1" noChangeAspect="1" noMove="1" noResize="1" noEditPoints="1" noAdjustHandles="1" noChangeArrowheads="1" noChangeShapeType="1" noTextEdit="1"/>
                </p:cNvSpPr>
                <p:nvPr/>
              </p:nvSpPr>
              <p:spPr>
                <a:xfrm>
                  <a:off x="9025752" y="1708732"/>
                  <a:ext cx="591329" cy="4397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CA164E82-1E1A-2FC1-A9EE-D67B972EACB6}"/>
                    </a:ext>
                  </a:extLst>
                </p:cNvPr>
                <p:cNvSpPr txBox="1"/>
                <p:nvPr/>
              </p:nvSpPr>
              <p:spPr>
                <a:xfrm>
                  <a:off x="9862966" y="1341777"/>
                  <a:ext cx="591329" cy="4397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𝜏</m:t>
                            </m:r>
                          </m:e>
                        </m:d>
                      </m:oMath>
                    </m:oMathPara>
                  </a14:m>
                  <a:endParaRPr kumimoji="1" lang="ja-JP" altLang="en-US" i="1" dirty="0"/>
                </a:p>
              </p:txBody>
            </p:sp>
          </mc:Choice>
          <mc:Fallback xmlns="">
            <p:sp>
              <p:nvSpPr>
                <p:cNvPr id="35" name="テキスト ボックス 34">
                  <a:extLst>
                    <a:ext uri="{FF2B5EF4-FFF2-40B4-BE49-F238E27FC236}">
                      <a16:creationId xmlns:a16="http://schemas.microsoft.com/office/drawing/2014/main" id="{CA164E82-1E1A-2FC1-A9EE-D67B972EACB6}"/>
                    </a:ext>
                  </a:extLst>
                </p:cNvPr>
                <p:cNvSpPr txBox="1">
                  <a:spLocks noRot="1" noChangeAspect="1" noMove="1" noResize="1" noEditPoints="1" noAdjustHandles="1" noChangeArrowheads="1" noChangeShapeType="1" noTextEdit="1"/>
                </p:cNvSpPr>
                <p:nvPr/>
              </p:nvSpPr>
              <p:spPr>
                <a:xfrm>
                  <a:off x="9862966" y="1341777"/>
                  <a:ext cx="591329" cy="439798"/>
                </a:xfrm>
                <a:prstGeom prst="rect">
                  <a:avLst/>
                </a:prstGeom>
                <a:blipFill>
                  <a:blip r:embed="rId5"/>
                  <a:stretch>
                    <a:fillRect/>
                  </a:stretch>
                </a:blipFill>
              </p:spPr>
              <p:txBody>
                <a:bodyPr/>
                <a:lstStyle/>
                <a:p>
                  <a:r>
                    <a:rPr lang="ja-JP" altLang="en-US">
                      <a:noFill/>
                    </a:rPr>
                    <a:t> </a:t>
                  </a:r>
                </a:p>
              </p:txBody>
            </p:sp>
          </mc:Fallback>
        </mc:AlternateContent>
      </p:grpSp>
      <p:grpSp>
        <p:nvGrpSpPr>
          <p:cNvPr id="40" name="グループ化 39">
            <a:extLst>
              <a:ext uri="{FF2B5EF4-FFF2-40B4-BE49-F238E27FC236}">
                <a16:creationId xmlns:a16="http://schemas.microsoft.com/office/drawing/2014/main" id="{A05F3D97-BCDC-C285-3F68-CDEAF458C980}"/>
              </a:ext>
            </a:extLst>
          </p:cNvPr>
          <p:cNvGrpSpPr/>
          <p:nvPr/>
        </p:nvGrpSpPr>
        <p:grpSpPr>
          <a:xfrm>
            <a:off x="4243503" y="3231529"/>
            <a:ext cx="3815243" cy="2279298"/>
            <a:chOff x="4243503" y="3231529"/>
            <a:chExt cx="3815243" cy="2279298"/>
          </a:xfrm>
        </p:grpSpPr>
        <p:sp>
          <p:nvSpPr>
            <p:cNvPr id="6" name="正方形/長方形 5">
              <a:extLst>
                <a:ext uri="{FF2B5EF4-FFF2-40B4-BE49-F238E27FC236}">
                  <a16:creationId xmlns:a16="http://schemas.microsoft.com/office/drawing/2014/main" id="{787AA626-D5DC-6D7D-7EFD-5EB27BCF0B86}"/>
                </a:ext>
              </a:extLst>
            </p:cNvPr>
            <p:cNvSpPr/>
            <p:nvPr/>
          </p:nvSpPr>
          <p:spPr>
            <a:xfrm>
              <a:off x="4243503" y="3231529"/>
              <a:ext cx="3815243" cy="2279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14105CDC-5CF1-846C-DF61-6C70A2FBC5CD}"/>
                </a:ext>
              </a:extLst>
            </p:cNvPr>
            <p:cNvCxnSpPr/>
            <p:nvPr/>
          </p:nvCxnSpPr>
          <p:spPr>
            <a:xfrm>
              <a:off x="4651009" y="5083535"/>
              <a:ext cx="30570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フリーフォーム: 図形 10">
              <a:extLst>
                <a:ext uri="{FF2B5EF4-FFF2-40B4-BE49-F238E27FC236}">
                  <a16:creationId xmlns:a16="http://schemas.microsoft.com/office/drawing/2014/main" id="{9C75F121-C384-6541-F8AB-56D16FBA61B9}"/>
                </a:ext>
              </a:extLst>
            </p:cNvPr>
            <p:cNvSpPr/>
            <p:nvPr/>
          </p:nvSpPr>
          <p:spPr>
            <a:xfrm>
              <a:off x="4663812" y="3469588"/>
              <a:ext cx="2967643" cy="1244360"/>
            </a:xfrm>
            <a:custGeom>
              <a:avLst/>
              <a:gdLst>
                <a:gd name="connsiteX0" fmla="*/ 0 w 2984269"/>
                <a:gd name="connsiteY0" fmla="*/ 1512917 h 1512917"/>
                <a:gd name="connsiteX1" fmla="*/ 2984269 w 2984269"/>
                <a:gd name="connsiteY1" fmla="*/ 0 h 1512917"/>
                <a:gd name="connsiteX0" fmla="*/ 0 w 2984269"/>
                <a:gd name="connsiteY0" fmla="*/ 1526591 h 1526591"/>
                <a:gd name="connsiteX1" fmla="*/ 2984269 w 2984269"/>
                <a:gd name="connsiteY1" fmla="*/ 13674 h 1526591"/>
                <a:gd name="connsiteX0" fmla="*/ 0 w 2984269"/>
                <a:gd name="connsiteY0" fmla="*/ 1536741 h 1536741"/>
                <a:gd name="connsiteX1" fmla="*/ 2984269 w 2984269"/>
                <a:gd name="connsiteY1" fmla="*/ 23824 h 1536741"/>
                <a:gd name="connsiteX0" fmla="*/ 0 w 2984269"/>
                <a:gd name="connsiteY0" fmla="*/ 1537498 h 1537498"/>
                <a:gd name="connsiteX1" fmla="*/ 2984269 w 2984269"/>
                <a:gd name="connsiteY1" fmla="*/ 24581 h 1537498"/>
                <a:gd name="connsiteX0" fmla="*/ 0 w 2984269"/>
                <a:gd name="connsiteY0" fmla="*/ 1529144 h 1529144"/>
                <a:gd name="connsiteX1" fmla="*/ 2984269 w 2984269"/>
                <a:gd name="connsiteY1" fmla="*/ 16227 h 1529144"/>
                <a:gd name="connsiteX0" fmla="*/ 0 w 2984269"/>
                <a:gd name="connsiteY0" fmla="*/ 1512917 h 1512917"/>
                <a:gd name="connsiteX1" fmla="*/ 2984269 w 2984269"/>
                <a:gd name="connsiteY1" fmla="*/ 0 h 1512917"/>
                <a:gd name="connsiteX0" fmla="*/ 0 w 2984269"/>
                <a:gd name="connsiteY0" fmla="*/ 1514902 h 1514902"/>
                <a:gd name="connsiteX1" fmla="*/ 2984269 w 2984269"/>
                <a:gd name="connsiteY1" fmla="*/ 1985 h 1514902"/>
                <a:gd name="connsiteX0" fmla="*/ 0 w 2984269"/>
                <a:gd name="connsiteY0" fmla="*/ 1591827 h 1591827"/>
                <a:gd name="connsiteX1" fmla="*/ 2984269 w 2984269"/>
                <a:gd name="connsiteY1" fmla="*/ 78910 h 1591827"/>
                <a:gd name="connsiteX0" fmla="*/ 0 w 2984269"/>
                <a:gd name="connsiteY0" fmla="*/ 1585539 h 1585539"/>
                <a:gd name="connsiteX1" fmla="*/ 2984269 w 2984269"/>
                <a:gd name="connsiteY1" fmla="*/ 72622 h 1585539"/>
                <a:gd name="connsiteX0" fmla="*/ 0 w 2926080"/>
                <a:gd name="connsiteY0" fmla="*/ 1235058 h 1235058"/>
                <a:gd name="connsiteX1" fmla="*/ 2926080 w 2926080"/>
                <a:gd name="connsiteY1" fmla="*/ 96214 h 1235058"/>
                <a:gd name="connsiteX0" fmla="*/ 0 w 2926080"/>
                <a:gd name="connsiteY0" fmla="*/ 1232867 h 1232867"/>
                <a:gd name="connsiteX1" fmla="*/ 2926080 w 2926080"/>
                <a:gd name="connsiteY1" fmla="*/ 94023 h 1232867"/>
                <a:gd name="connsiteX0" fmla="*/ 0 w 2967643"/>
                <a:gd name="connsiteY0" fmla="*/ 1244360 h 1244360"/>
                <a:gd name="connsiteX1" fmla="*/ 2967643 w 2967643"/>
                <a:gd name="connsiteY1" fmla="*/ 93047 h 1244360"/>
              </a:gdLst>
              <a:ahLst/>
              <a:cxnLst>
                <a:cxn ang="0">
                  <a:pos x="connsiteX0" y="connsiteY0"/>
                </a:cxn>
                <a:cxn ang="0">
                  <a:pos x="connsiteX1" y="connsiteY1"/>
                </a:cxn>
              </a:cxnLst>
              <a:rect l="l" t="t" r="r" b="b"/>
              <a:pathLst>
                <a:path w="2967643" h="1244360">
                  <a:moveTo>
                    <a:pt x="0" y="1244360"/>
                  </a:moveTo>
                  <a:cubicBezTo>
                    <a:pt x="417021" y="561330"/>
                    <a:pt x="1478281" y="-283797"/>
                    <a:pt x="2967643" y="93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04EF5D9C-EDA9-84CC-73EF-9244B551BC6B}"/>
                </a:ext>
              </a:extLst>
            </p:cNvPr>
            <p:cNvCxnSpPr/>
            <p:nvPr/>
          </p:nvCxnSpPr>
          <p:spPr>
            <a:xfrm>
              <a:off x="4647186" y="5063082"/>
              <a:ext cx="631768"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8E0CB11-B2E5-E8B3-C54D-315CFBE83C56}"/>
                </a:ext>
              </a:extLst>
            </p:cNvPr>
            <p:cNvCxnSpPr>
              <a:cxnSpLocks/>
            </p:cNvCxnSpPr>
            <p:nvPr/>
          </p:nvCxnSpPr>
          <p:spPr>
            <a:xfrm flipH="1" flipV="1">
              <a:off x="5266575" y="4006786"/>
              <a:ext cx="12379" cy="1056296"/>
            </a:xfrm>
            <a:prstGeom prst="line">
              <a:avLst/>
            </a:prstGeom>
            <a:ln w="19050">
              <a:solidFill>
                <a:srgbClr val="0000CC"/>
              </a:solidFill>
              <a:prstDash val="dash"/>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C13EA0F7-ACA7-36D4-F59F-EFE6D152280A}"/>
                </a:ext>
              </a:extLst>
            </p:cNvPr>
            <p:cNvCxnSpPr>
              <a:cxnSpLocks/>
              <a:stCxn id="11" idx="0"/>
            </p:cNvCxnSpPr>
            <p:nvPr/>
          </p:nvCxnSpPr>
          <p:spPr>
            <a:xfrm flipV="1">
              <a:off x="4663812" y="4051647"/>
              <a:ext cx="602763" cy="6623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4D6045D-765A-263A-F09B-809F46E3131E}"/>
                </a:ext>
              </a:extLst>
            </p:cNvPr>
            <p:cNvCxnSpPr>
              <a:cxnSpLocks/>
              <a:endCxn id="11" idx="1"/>
            </p:cNvCxnSpPr>
            <p:nvPr/>
          </p:nvCxnSpPr>
          <p:spPr>
            <a:xfrm flipV="1">
              <a:off x="5266575" y="3562635"/>
              <a:ext cx="2364880" cy="4890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F60FBD0-849A-41CE-71DA-6CE5FF6607E3}"/>
                </a:ext>
              </a:extLst>
            </p:cNvPr>
            <p:cNvCxnSpPr>
              <a:cxnSpLocks/>
              <a:endCxn id="11" idx="0"/>
            </p:cNvCxnSpPr>
            <p:nvPr/>
          </p:nvCxnSpPr>
          <p:spPr>
            <a:xfrm flipV="1">
              <a:off x="4663812" y="4713948"/>
              <a:ext cx="0" cy="34913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4B4F1C8B-0C34-0153-7EE2-DA22D35B65BE}"/>
                    </a:ext>
                  </a:extLst>
                </p:cNvPr>
                <p:cNvSpPr txBox="1"/>
                <p:nvPr/>
              </p:nvSpPr>
              <p:spPr>
                <a:xfrm>
                  <a:off x="5059471" y="5035165"/>
                  <a:ext cx="971637" cy="3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𝜏</m:t>
                            </m:r>
                          </m:sub>
                        </m:sSub>
                        <m:r>
                          <a:rPr kumimoji="1" lang="en-US" altLang="ja-JP" b="0" i="1" smtClean="0">
                            <a:latin typeface="Cambria Math" panose="02040503050406030204" pitchFamily="18" charset="0"/>
                          </a:rPr>
                          <m:t>) </m:t>
                        </m:r>
                      </m:oMath>
                    </m:oMathPara>
                  </a14:m>
                  <a:endParaRPr kumimoji="1" lang="ja-JP" altLang="en-US" i="1" dirty="0"/>
                </a:p>
              </p:txBody>
            </p:sp>
          </mc:Choice>
          <mc:Fallback>
            <p:sp>
              <p:nvSpPr>
                <p:cNvPr id="44" name="テキスト ボックス 43">
                  <a:extLst>
                    <a:ext uri="{FF2B5EF4-FFF2-40B4-BE49-F238E27FC236}">
                      <a16:creationId xmlns:a16="http://schemas.microsoft.com/office/drawing/2014/main" id="{4B4F1C8B-0C34-0153-7EE2-DA22D35B65BE}"/>
                    </a:ext>
                  </a:extLst>
                </p:cNvPr>
                <p:cNvSpPr txBox="1">
                  <a:spLocks noRot="1" noChangeAspect="1" noMove="1" noResize="1" noEditPoints="1" noAdjustHandles="1" noChangeArrowheads="1" noChangeShapeType="1" noTextEdit="1"/>
                </p:cNvSpPr>
                <p:nvPr/>
              </p:nvSpPr>
              <p:spPr>
                <a:xfrm>
                  <a:off x="5059471" y="5035165"/>
                  <a:ext cx="971637" cy="391646"/>
                </a:xfrm>
                <a:prstGeom prst="rect">
                  <a:avLst/>
                </a:prstGeom>
                <a:blipFill>
                  <a:blip r:embed="rId6"/>
                  <a:stretch>
                    <a:fillRect r="-9434" b="-781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BCE3C02F-8ACE-C256-8D60-C84BB803AFA3}"/>
                    </a:ext>
                  </a:extLst>
                </p:cNvPr>
                <p:cNvSpPr txBox="1"/>
                <p:nvPr/>
              </p:nvSpPr>
              <p:spPr>
                <a:xfrm>
                  <a:off x="4675246" y="4744649"/>
                  <a:ext cx="591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CC"/>
                            </a:solidFill>
                            <a:latin typeface="Cambria Math" panose="02040503050406030204" pitchFamily="18" charset="0"/>
                          </a:rPr>
                          <m:t>𝜏</m:t>
                        </m:r>
                      </m:oMath>
                    </m:oMathPara>
                  </a14:m>
                  <a:endParaRPr kumimoji="1" lang="ja-JP" altLang="en-US" i="1" dirty="0">
                    <a:solidFill>
                      <a:srgbClr val="0000CC"/>
                    </a:solidFill>
                  </a:endParaRPr>
                </a:p>
              </p:txBody>
            </p:sp>
          </mc:Choice>
          <mc:Fallback>
            <p:sp>
              <p:nvSpPr>
                <p:cNvPr id="45" name="テキスト ボックス 44">
                  <a:extLst>
                    <a:ext uri="{FF2B5EF4-FFF2-40B4-BE49-F238E27FC236}">
                      <a16:creationId xmlns:a16="http://schemas.microsoft.com/office/drawing/2014/main" id="{BCE3C02F-8ACE-C256-8D60-C84BB803AFA3}"/>
                    </a:ext>
                  </a:extLst>
                </p:cNvPr>
                <p:cNvSpPr txBox="1">
                  <a:spLocks noRot="1" noChangeAspect="1" noMove="1" noResize="1" noEditPoints="1" noAdjustHandles="1" noChangeArrowheads="1" noChangeShapeType="1" noTextEdit="1"/>
                </p:cNvSpPr>
                <p:nvPr/>
              </p:nvSpPr>
              <p:spPr>
                <a:xfrm>
                  <a:off x="4675246" y="4744649"/>
                  <a:ext cx="591329"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テキスト ボックス 51">
                  <a:extLst>
                    <a:ext uri="{FF2B5EF4-FFF2-40B4-BE49-F238E27FC236}">
                      <a16:creationId xmlns:a16="http://schemas.microsoft.com/office/drawing/2014/main" id="{B2186049-0ABE-CA71-8F14-E79F61717A77}"/>
                    </a:ext>
                  </a:extLst>
                </p:cNvPr>
                <p:cNvSpPr txBox="1"/>
                <p:nvPr/>
              </p:nvSpPr>
              <p:spPr>
                <a:xfrm>
                  <a:off x="5293865" y="3487926"/>
                  <a:ext cx="591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𝑢</m:t>
                        </m:r>
                      </m:oMath>
                    </m:oMathPara>
                  </a14:m>
                  <a:endParaRPr kumimoji="1" lang="ja-JP" altLang="en-US" i="1" dirty="0">
                    <a:solidFill>
                      <a:schemeClr val="tx1"/>
                    </a:solidFill>
                  </a:endParaRPr>
                </a:p>
              </p:txBody>
            </p:sp>
          </mc:Choice>
          <mc:Fallback>
            <p:sp>
              <p:nvSpPr>
                <p:cNvPr id="52" name="テキスト ボックス 51">
                  <a:extLst>
                    <a:ext uri="{FF2B5EF4-FFF2-40B4-BE49-F238E27FC236}">
                      <a16:creationId xmlns:a16="http://schemas.microsoft.com/office/drawing/2014/main" id="{B2186049-0ABE-CA71-8F14-E79F61717A77}"/>
                    </a:ext>
                  </a:extLst>
                </p:cNvPr>
                <p:cNvSpPr txBox="1">
                  <a:spLocks noRot="1" noChangeAspect="1" noMove="1" noResize="1" noEditPoints="1" noAdjustHandles="1" noChangeArrowheads="1" noChangeShapeType="1" noTextEdit="1"/>
                </p:cNvSpPr>
                <p:nvPr/>
              </p:nvSpPr>
              <p:spPr>
                <a:xfrm>
                  <a:off x="5293865" y="3487926"/>
                  <a:ext cx="591329"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2EC0AA93-08E1-A646-7F32-EA4FC7EF21C8}"/>
                    </a:ext>
                  </a:extLst>
                </p:cNvPr>
                <p:cNvSpPr txBox="1"/>
                <p:nvPr/>
              </p:nvSpPr>
              <p:spPr>
                <a:xfrm>
                  <a:off x="6515247" y="3717943"/>
                  <a:ext cx="591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solidFill>
                              <a:schemeClr val="tx1"/>
                            </a:solidFill>
                            <a:latin typeface="Cambria Math" panose="02040503050406030204" pitchFamily="18" charset="0"/>
                          </a:rPr>
                          <m:t>Π</m:t>
                        </m:r>
                        <m:r>
                          <a:rPr kumimoji="1" lang="en-US" altLang="ja-JP" b="0" i="1" smtClean="0">
                            <a:solidFill>
                              <a:schemeClr val="tx1"/>
                            </a:solidFill>
                            <a:latin typeface="Cambria Math" panose="02040503050406030204" pitchFamily="18" charset="0"/>
                          </a:rPr>
                          <m:t>𝑢</m:t>
                        </m:r>
                      </m:oMath>
                    </m:oMathPara>
                  </a14:m>
                  <a:endParaRPr kumimoji="1" lang="ja-JP" altLang="en-US" i="1" dirty="0">
                    <a:solidFill>
                      <a:schemeClr val="tx1"/>
                    </a:solidFill>
                  </a:endParaRPr>
                </a:p>
              </p:txBody>
            </p:sp>
          </mc:Choice>
          <mc:Fallback>
            <p:sp>
              <p:nvSpPr>
                <p:cNvPr id="53" name="テキスト ボックス 52">
                  <a:extLst>
                    <a:ext uri="{FF2B5EF4-FFF2-40B4-BE49-F238E27FC236}">
                      <a16:creationId xmlns:a16="http://schemas.microsoft.com/office/drawing/2014/main" id="{2EC0AA93-08E1-A646-7F32-EA4FC7EF21C8}"/>
                    </a:ext>
                  </a:extLst>
                </p:cNvPr>
                <p:cNvSpPr txBox="1">
                  <a:spLocks noRot="1" noChangeAspect="1" noMove="1" noResize="1" noEditPoints="1" noAdjustHandles="1" noChangeArrowheads="1" noChangeShapeType="1" noTextEdit="1"/>
                </p:cNvSpPr>
                <p:nvPr/>
              </p:nvSpPr>
              <p:spPr>
                <a:xfrm>
                  <a:off x="6515247" y="3717943"/>
                  <a:ext cx="591329" cy="369332"/>
                </a:xfrm>
                <a:prstGeom prst="rect">
                  <a:avLst/>
                </a:prstGeom>
                <a:blipFill>
                  <a:blip r:embed="rId9"/>
                  <a:stretch>
                    <a:fillRect/>
                  </a:stretch>
                </a:blipFill>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06E3C7DA-0BB1-30C1-B05A-A0E76D002C3C}"/>
                </a:ext>
              </a:extLst>
            </p:cNvPr>
            <p:cNvCxnSpPr>
              <a:cxnSpLocks/>
            </p:cNvCxnSpPr>
            <p:nvPr/>
          </p:nvCxnSpPr>
          <p:spPr>
            <a:xfrm flipV="1">
              <a:off x="7631455" y="3562635"/>
              <a:ext cx="0" cy="15209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74FBD74C-58BA-4679-ED4F-5EBCE580F942}"/>
                    </a:ext>
                  </a:extLst>
                </p:cNvPr>
                <p:cNvSpPr txBox="1"/>
                <p:nvPr/>
              </p:nvSpPr>
              <p:spPr>
                <a:xfrm>
                  <a:off x="4382699" y="5026565"/>
                  <a:ext cx="591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m:t>
                            </m:r>
                          </m:sub>
                        </m:sSub>
                      </m:oMath>
                    </m:oMathPara>
                  </a14:m>
                  <a:endParaRPr kumimoji="1" lang="ja-JP" altLang="en-US" i="1" dirty="0"/>
                </a:p>
              </p:txBody>
            </p:sp>
          </mc:Choice>
          <mc:Fallback>
            <p:sp>
              <p:nvSpPr>
                <p:cNvPr id="12" name="テキスト ボックス 11">
                  <a:extLst>
                    <a:ext uri="{FF2B5EF4-FFF2-40B4-BE49-F238E27FC236}">
                      <a16:creationId xmlns:a16="http://schemas.microsoft.com/office/drawing/2014/main" id="{74FBD74C-58BA-4679-ED4F-5EBCE580F942}"/>
                    </a:ext>
                  </a:extLst>
                </p:cNvPr>
                <p:cNvSpPr txBox="1">
                  <a:spLocks noRot="1" noChangeAspect="1" noMove="1" noResize="1" noEditPoints="1" noAdjustHandles="1" noChangeArrowheads="1" noChangeShapeType="1" noTextEdit="1"/>
                </p:cNvSpPr>
                <p:nvPr/>
              </p:nvSpPr>
              <p:spPr>
                <a:xfrm>
                  <a:off x="4382699" y="5026565"/>
                  <a:ext cx="591329" cy="369332"/>
                </a:xfrm>
                <a:prstGeom prst="rect">
                  <a:avLst/>
                </a:prstGeom>
                <a:blipFill>
                  <a:blip r:embed="rId10"/>
                  <a:stretch>
                    <a:fillRect b="-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DDA95D15-6400-B18C-4375-653CCF2573D2}"/>
                    </a:ext>
                  </a:extLst>
                </p:cNvPr>
                <p:cNvSpPr txBox="1"/>
                <p:nvPr/>
              </p:nvSpPr>
              <p:spPr>
                <a:xfrm>
                  <a:off x="7319390" y="5006808"/>
                  <a:ext cx="591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𝑘</m:t>
                            </m:r>
                          </m:sub>
                        </m:sSub>
                      </m:oMath>
                    </m:oMathPara>
                  </a14:m>
                  <a:endParaRPr kumimoji="1" lang="ja-JP" altLang="en-US" i="1" dirty="0"/>
                </a:p>
              </p:txBody>
            </p:sp>
          </mc:Choice>
          <mc:Fallback>
            <p:sp>
              <p:nvSpPr>
                <p:cNvPr id="16" name="テキスト ボックス 15">
                  <a:extLst>
                    <a:ext uri="{FF2B5EF4-FFF2-40B4-BE49-F238E27FC236}">
                      <a16:creationId xmlns:a16="http://schemas.microsoft.com/office/drawing/2014/main" id="{DDA95D15-6400-B18C-4375-653CCF2573D2}"/>
                    </a:ext>
                  </a:extLst>
                </p:cNvPr>
                <p:cNvSpPr txBox="1">
                  <a:spLocks noRot="1" noChangeAspect="1" noMove="1" noResize="1" noEditPoints="1" noAdjustHandles="1" noChangeArrowheads="1" noChangeShapeType="1" noTextEdit="1"/>
                </p:cNvSpPr>
                <p:nvPr/>
              </p:nvSpPr>
              <p:spPr>
                <a:xfrm>
                  <a:off x="7319390" y="5006808"/>
                  <a:ext cx="591329" cy="369332"/>
                </a:xfrm>
                <a:prstGeom prst="rect">
                  <a:avLst/>
                </a:prstGeom>
                <a:blipFill>
                  <a:blip r:embed="rId11"/>
                  <a:stretch>
                    <a:fillRect b="-6557"/>
                  </a:stretch>
                </a:blipFill>
              </p:spPr>
              <p:txBody>
                <a:bodyPr/>
                <a:lstStyle/>
                <a:p>
                  <a:r>
                    <a:rPr lang="ja-JP" altLang="en-US">
                      <a:noFill/>
                    </a:rPr>
                    <a:t> </a:t>
                  </a:r>
                </a:p>
              </p:txBody>
            </p:sp>
          </mc:Fallback>
        </mc:AlternateContent>
      </p:grpSp>
      <p:sp>
        <p:nvSpPr>
          <p:cNvPr id="14" name="日付プレースホルダー 13">
            <a:extLst>
              <a:ext uri="{FF2B5EF4-FFF2-40B4-BE49-F238E27FC236}">
                <a16:creationId xmlns:a16="http://schemas.microsoft.com/office/drawing/2014/main" id="{5524B859-8FD3-998A-DED2-5D161F3714AD}"/>
              </a:ext>
            </a:extLst>
          </p:cNvPr>
          <p:cNvSpPr>
            <a:spLocks noGrp="1"/>
          </p:cNvSpPr>
          <p:nvPr>
            <p:ph type="dt" sz="half" idx="10"/>
          </p:nvPr>
        </p:nvSpPr>
        <p:spPr/>
        <p:txBody>
          <a:bodyPr/>
          <a:lstStyle/>
          <a:p>
            <a:fld id="{5845E611-E529-46D2-B4DC-281F48EF0A24}" type="datetime10">
              <a:rPr kumimoji="1" lang="ja-JP" altLang="en-US" smtClean="0"/>
              <a:t>09:41</a:t>
            </a:fld>
            <a:endParaRPr kumimoji="1" lang="ja-JP" altLang="en-US"/>
          </a:p>
        </p:txBody>
      </p:sp>
      <p:sp>
        <p:nvSpPr>
          <p:cNvPr id="29" name="スライド番号プレースホルダー 28">
            <a:extLst>
              <a:ext uri="{FF2B5EF4-FFF2-40B4-BE49-F238E27FC236}">
                <a16:creationId xmlns:a16="http://schemas.microsoft.com/office/drawing/2014/main" id="{AF38AEB6-3907-B111-0150-AE2FBAAC7D6B}"/>
              </a:ext>
            </a:extLst>
          </p:cNvPr>
          <p:cNvSpPr>
            <a:spLocks noGrp="1"/>
          </p:cNvSpPr>
          <p:nvPr>
            <p:ph type="sldNum" sz="quarter" idx="12"/>
          </p:nvPr>
        </p:nvSpPr>
        <p:spPr/>
        <p:txBody>
          <a:bodyPr/>
          <a:lstStyle/>
          <a:p>
            <a:fld id="{1110ACF4-E35A-44B7-8D8C-A4B8B5D9283F}" type="slidenum">
              <a:rPr kumimoji="1" lang="ja-JP" altLang="en-US" smtClean="0"/>
              <a:t>12</a:t>
            </a:fld>
            <a:endParaRPr kumimoji="1" lang="ja-JP" altLang="en-US"/>
          </a:p>
        </p:txBody>
      </p:sp>
      <p:sp>
        <p:nvSpPr>
          <p:cNvPr id="30" name="楕円 29">
            <a:extLst>
              <a:ext uri="{FF2B5EF4-FFF2-40B4-BE49-F238E27FC236}">
                <a16:creationId xmlns:a16="http://schemas.microsoft.com/office/drawing/2014/main" id="{928441B8-D4A3-2DC7-C6F3-DB1E755105B7}"/>
              </a:ext>
            </a:extLst>
          </p:cNvPr>
          <p:cNvSpPr/>
          <p:nvPr/>
        </p:nvSpPr>
        <p:spPr>
          <a:xfrm>
            <a:off x="4633012" y="4689252"/>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0E82395-64BE-F8F6-66B9-DE4AAA07C1D4}"/>
              </a:ext>
            </a:extLst>
          </p:cNvPr>
          <p:cNvSpPr/>
          <p:nvPr/>
        </p:nvSpPr>
        <p:spPr>
          <a:xfrm>
            <a:off x="5237454" y="401452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9AAEA131-5EA9-B0E5-A35B-3464BE066434}"/>
              </a:ext>
            </a:extLst>
          </p:cNvPr>
          <p:cNvSpPr/>
          <p:nvPr/>
        </p:nvSpPr>
        <p:spPr>
          <a:xfrm>
            <a:off x="7586745" y="3532871"/>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id="{32C38D9F-F05A-0CA7-32B7-0B633EEF4C7B}"/>
              </a:ext>
            </a:extLst>
          </p:cNvPr>
          <p:cNvGrpSpPr/>
          <p:nvPr/>
        </p:nvGrpSpPr>
        <p:grpSpPr>
          <a:xfrm>
            <a:off x="8233922" y="3244769"/>
            <a:ext cx="3815243" cy="2279298"/>
            <a:chOff x="8233922" y="3244769"/>
            <a:chExt cx="3815243" cy="2279298"/>
          </a:xfrm>
        </p:grpSpPr>
        <p:sp>
          <p:nvSpPr>
            <p:cNvPr id="57" name="正方形/長方形 56">
              <a:extLst>
                <a:ext uri="{FF2B5EF4-FFF2-40B4-BE49-F238E27FC236}">
                  <a16:creationId xmlns:a16="http://schemas.microsoft.com/office/drawing/2014/main" id="{B41E5F52-B5EF-2043-A2B5-268FE268EC0E}"/>
                </a:ext>
              </a:extLst>
            </p:cNvPr>
            <p:cNvSpPr/>
            <p:nvPr/>
          </p:nvSpPr>
          <p:spPr>
            <a:xfrm>
              <a:off x="8233922" y="3244769"/>
              <a:ext cx="3815243" cy="22792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721BBD87-78BC-F5F0-FBD7-3F65016C0CCB}"/>
                </a:ext>
              </a:extLst>
            </p:cNvPr>
            <p:cNvCxnSpPr/>
            <p:nvPr/>
          </p:nvCxnSpPr>
          <p:spPr>
            <a:xfrm>
              <a:off x="8641428" y="5107408"/>
              <a:ext cx="30570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フリーフォーム: 図形 58">
              <a:extLst>
                <a:ext uri="{FF2B5EF4-FFF2-40B4-BE49-F238E27FC236}">
                  <a16:creationId xmlns:a16="http://schemas.microsoft.com/office/drawing/2014/main" id="{20C8A5E4-9720-0B64-C6B6-AFC9693901AF}"/>
                </a:ext>
              </a:extLst>
            </p:cNvPr>
            <p:cNvSpPr/>
            <p:nvPr/>
          </p:nvSpPr>
          <p:spPr>
            <a:xfrm>
              <a:off x="8654231" y="3493461"/>
              <a:ext cx="2967643" cy="1244360"/>
            </a:xfrm>
            <a:custGeom>
              <a:avLst/>
              <a:gdLst>
                <a:gd name="connsiteX0" fmla="*/ 0 w 2984269"/>
                <a:gd name="connsiteY0" fmla="*/ 1512917 h 1512917"/>
                <a:gd name="connsiteX1" fmla="*/ 2984269 w 2984269"/>
                <a:gd name="connsiteY1" fmla="*/ 0 h 1512917"/>
                <a:gd name="connsiteX0" fmla="*/ 0 w 2984269"/>
                <a:gd name="connsiteY0" fmla="*/ 1526591 h 1526591"/>
                <a:gd name="connsiteX1" fmla="*/ 2984269 w 2984269"/>
                <a:gd name="connsiteY1" fmla="*/ 13674 h 1526591"/>
                <a:gd name="connsiteX0" fmla="*/ 0 w 2984269"/>
                <a:gd name="connsiteY0" fmla="*/ 1536741 h 1536741"/>
                <a:gd name="connsiteX1" fmla="*/ 2984269 w 2984269"/>
                <a:gd name="connsiteY1" fmla="*/ 23824 h 1536741"/>
                <a:gd name="connsiteX0" fmla="*/ 0 w 2984269"/>
                <a:gd name="connsiteY0" fmla="*/ 1537498 h 1537498"/>
                <a:gd name="connsiteX1" fmla="*/ 2984269 w 2984269"/>
                <a:gd name="connsiteY1" fmla="*/ 24581 h 1537498"/>
                <a:gd name="connsiteX0" fmla="*/ 0 w 2984269"/>
                <a:gd name="connsiteY0" fmla="*/ 1529144 h 1529144"/>
                <a:gd name="connsiteX1" fmla="*/ 2984269 w 2984269"/>
                <a:gd name="connsiteY1" fmla="*/ 16227 h 1529144"/>
                <a:gd name="connsiteX0" fmla="*/ 0 w 2984269"/>
                <a:gd name="connsiteY0" fmla="*/ 1512917 h 1512917"/>
                <a:gd name="connsiteX1" fmla="*/ 2984269 w 2984269"/>
                <a:gd name="connsiteY1" fmla="*/ 0 h 1512917"/>
                <a:gd name="connsiteX0" fmla="*/ 0 w 2984269"/>
                <a:gd name="connsiteY0" fmla="*/ 1514902 h 1514902"/>
                <a:gd name="connsiteX1" fmla="*/ 2984269 w 2984269"/>
                <a:gd name="connsiteY1" fmla="*/ 1985 h 1514902"/>
                <a:gd name="connsiteX0" fmla="*/ 0 w 2984269"/>
                <a:gd name="connsiteY0" fmla="*/ 1591827 h 1591827"/>
                <a:gd name="connsiteX1" fmla="*/ 2984269 w 2984269"/>
                <a:gd name="connsiteY1" fmla="*/ 78910 h 1591827"/>
                <a:gd name="connsiteX0" fmla="*/ 0 w 2984269"/>
                <a:gd name="connsiteY0" fmla="*/ 1585539 h 1585539"/>
                <a:gd name="connsiteX1" fmla="*/ 2984269 w 2984269"/>
                <a:gd name="connsiteY1" fmla="*/ 72622 h 1585539"/>
                <a:gd name="connsiteX0" fmla="*/ 0 w 2926080"/>
                <a:gd name="connsiteY0" fmla="*/ 1235058 h 1235058"/>
                <a:gd name="connsiteX1" fmla="*/ 2926080 w 2926080"/>
                <a:gd name="connsiteY1" fmla="*/ 96214 h 1235058"/>
                <a:gd name="connsiteX0" fmla="*/ 0 w 2926080"/>
                <a:gd name="connsiteY0" fmla="*/ 1232867 h 1232867"/>
                <a:gd name="connsiteX1" fmla="*/ 2926080 w 2926080"/>
                <a:gd name="connsiteY1" fmla="*/ 94023 h 1232867"/>
                <a:gd name="connsiteX0" fmla="*/ 0 w 2967643"/>
                <a:gd name="connsiteY0" fmla="*/ 1244360 h 1244360"/>
                <a:gd name="connsiteX1" fmla="*/ 2967643 w 2967643"/>
                <a:gd name="connsiteY1" fmla="*/ 93047 h 1244360"/>
              </a:gdLst>
              <a:ahLst/>
              <a:cxnLst>
                <a:cxn ang="0">
                  <a:pos x="connsiteX0" y="connsiteY0"/>
                </a:cxn>
                <a:cxn ang="0">
                  <a:pos x="connsiteX1" y="connsiteY1"/>
                </a:cxn>
              </a:cxnLst>
              <a:rect l="l" t="t" r="r" b="b"/>
              <a:pathLst>
                <a:path w="2967643" h="1244360">
                  <a:moveTo>
                    <a:pt x="0" y="1244360"/>
                  </a:moveTo>
                  <a:cubicBezTo>
                    <a:pt x="417021" y="561330"/>
                    <a:pt x="1478281" y="-283797"/>
                    <a:pt x="2967643" y="9304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24C123B6-4F57-F28B-E0AC-09271F75216F}"/>
                </a:ext>
              </a:extLst>
            </p:cNvPr>
            <p:cNvCxnSpPr/>
            <p:nvPr/>
          </p:nvCxnSpPr>
          <p:spPr>
            <a:xfrm>
              <a:off x="8637605" y="5086955"/>
              <a:ext cx="631768"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B2E6518-22FB-A3EA-2C3E-82B7785C78E6}"/>
                </a:ext>
              </a:extLst>
            </p:cNvPr>
            <p:cNvCxnSpPr>
              <a:cxnSpLocks/>
            </p:cNvCxnSpPr>
            <p:nvPr/>
          </p:nvCxnSpPr>
          <p:spPr>
            <a:xfrm>
              <a:off x="8637605" y="5131292"/>
              <a:ext cx="1936866" cy="0"/>
            </a:xfrm>
            <a:prstGeom prst="line">
              <a:avLst/>
            </a:prstGeom>
            <a:ln w="3810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D573025-B57F-D7EE-9D25-31917F18DFBD}"/>
                </a:ext>
              </a:extLst>
            </p:cNvPr>
            <p:cNvCxnSpPr>
              <a:cxnSpLocks/>
            </p:cNvCxnSpPr>
            <p:nvPr/>
          </p:nvCxnSpPr>
          <p:spPr>
            <a:xfrm flipV="1">
              <a:off x="10572393" y="3507612"/>
              <a:ext cx="4156" cy="1583245"/>
            </a:xfrm>
            <a:prstGeom prst="line">
              <a:avLst/>
            </a:prstGeom>
            <a:ln w="19050">
              <a:solidFill>
                <a:srgbClr val="FF5050"/>
              </a:solidFill>
              <a:prstDash val="dash"/>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C81085C-4A51-A0F3-6996-C2EF441B22AA}"/>
                </a:ext>
              </a:extLst>
            </p:cNvPr>
            <p:cNvCxnSpPr>
              <a:cxnSpLocks/>
            </p:cNvCxnSpPr>
            <p:nvPr/>
          </p:nvCxnSpPr>
          <p:spPr>
            <a:xfrm flipV="1">
              <a:off x="8654230" y="3524162"/>
              <a:ext cx="1928553" cy="1213659"/>
            </a:xfrm>
            <a:prstGeom prst="line">
              <a:avLst/>
            </a:prstGeom>
            <a:ln w="19050">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BBD03170-6253-831B-1AFD-3A1299EE52A3}"/>
                </a:ext>
              </a:extLst>
            </p:cNvPr>
            <p:cNvCxnSpPr>
              <a:cxnSpLocks/>
            </p:cNvCxnSpPr>
            <p:nvPr/>
          </p:nvCxnSpPr>
          <p:spPr>
            <a:xfrm flipV="1">
              <a:off x="9269373" y="4315785"/>
              <a:ext cx="0" cy="771170"/>
            </a:xfrm>
            <a:prstGeom prst="line">
              <a:avLst/>
            </a:prstGeom>
            <a:ln w="19050">
              <a:solidFill>
                <a:srgbClr val="0000CC"/>
              </a:solidFill>
              <a:prstDash val="dash"/>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5942000F-28D3-E60B-7964-D4BB384E310D}"/>
                </a:ext>
              </a:extLst>
            </p:cNvPr>
            <p:cNvCxnSpPr>
              <a:cxnSpLocks/>
              <a:stCxn id="59" idx="0"/>
            </p:cNvCxnSpPr>
            <p:nvPr/>
          </p:nvCxnSpPr>
          <p:spPr>
            <a:xfrm flipV="1">
              <a:off x="8654231" y="4352546"/>
              <a:ext cx="614198" cy="3852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D6132C5-20A9-FD42-C0A4-E05CBB5F34BD}"/>
                </a:ext>
              </a:extLst>
            </p:cNvPr>
            <p:cNvCxnSpPr>
              <a:cxnSpLocks/>
              <a:endCxn id="59" idx="1"/>
            </p:cNvCxnSpPr>
            <p:nvPr/>
          </p:nvCxnSpPr>
          <p:spPr>
            <a:xfrm flipV="1">
              <a:off x="9268429" y="3586508"/>
              <a:ext cx="2353445" cy="7659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1EA5D335-BDC5-9149-BCEE-BA81DCCF6998}"/>
                </a:ext>
              </a:extLst>
            </p:cNvPr>
            <p:cNvCxnSpPr>
              <a:cxnSpLocks/>
              <a:endCxn id="59" idx="0"/>
            </p:cNvCxnSpPr>
            <p:nvPr/>
          </p:nvCxnSpPr>
          <p:spPr>
            <a:xfrm flipV="1">
              <a:off x="8654231" y="4737821"/>
              <a:ext cx="0" cy="34913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3388ACDC-863F-945D-3050-6B76E7BC9619}"/>
                    </a:ext>
                  </a:extLst>
                </p:cNvPr>
                <p:cNvSpPr txBox="1"/>
                <p:nvPr/>
              </p:nvSpPr>
              <p:spPr>
                <a:xfrm>
                  <a:off x="8665665" y="4768522"/>
                  <a:ext cx="591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0000CC"/>
                            </a:solidFill>
                            <a:latin typeface="Cambria Math" panose="02040503050406030204" pitchFamily="18" charset="0"/>
                          </a:rPr>
                          <m:t>𝜏</m:t>
                        </m:r>
                      </m:oMath>
                    </m:oMathPara>
                  </a14:m>
                  <a:endParaRPr kumimoji="1" lang="ja-JP" altLang="en-US" i="1" dirty="0">
                    <a:solidFill>
                      <a:srgbClr val="0000CC"/>
                    </a:solidFill>
                  </a:endParaRPr>
                </a:p>
              </p:txBody>
            </p:sp>
          </mc:Choice>
          <mc:Fallback>
            <p:sp>
              <p:nvSpPr>
                <p:cNvPr id="69" name="テキスト ボックス 68">
                  <a:extLst>
                    <a:ext uri="{FF2B5EF4-FFF2-40B4-BE49-F238E27FC236}">
                      <a16:creationId xmlns:a16="http://schemas.microsoft.com/office/drawing/2014/main" id="{3388ACDC-863F-945D-3050-6B76E7BC9619}"/>
                    </a:ext>
                  </a:extLst>
                </p:cNvPr>
                <p:cNvSpPr txBox="1">
                  <a:spLocks noRot="1" noChangeAspect="1" noMove="1" noResize="1" noEditPoints="1" noAdjustHandles="1" noChangeArrowheads="1" noChangeShapeType="1" noTextEdit="1"/>
                </p:cNvSpPr>
                <p:nvPr/>
              </p:nvSpPr>
              <p:spPr>
                <a:xfrm>
                  <a:off x="8665665" y="4768522"/>
                  <a:ext cx="591329"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0" name="テキスト ボックス 69">
                  <a:extLst>
                    <a:ext uri="{FF2B5EF4-FFF2-40B4-BE49-F238E27FC236}">
                      <a16:creationId xmlns:a16="http://schemas.microsoft.com/office/drawing/2014/main" id="{E6E77405-EF72-F2C8-670F-A3E95ECC7FCF}"/>
                    </a:ext>
                  </a:extLst>
                </p:cNvPr>
                <p:cNvSpPr txBox="1"/>
                <p:nvPr/>
              </p:nvSpPr>
              <p:spPr>
                <a:xfrm>
                  <a:off x="9377759" y="4752681"/>
                  <a:ext cx="591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b="0" i="1" smtClean="0">
                                <a:solidFill>
                                  <a:srgbClr val="FF5050"/>
                                </a:solidFill>
                                <a:latin typeface="Cambria Math" panose="02040503050406030204" pitchFamily="18" charset="0"/>
                              </a:rPr>
                            </m:ctrlPr>
                          </m:dPr>
                          <m:e>
                            <m:r>
                              <a:rPr kumimoji="1" lang="en-US" altLang="ja-JP" b="0" i="1" smtClean="0">
                                <a:solidFill>
                                  <a:srgbClr val="FF5050"/>
                                </a:solidFill>
                                <a:latin typeface="Cambria Math" panose="02040503050406030204" pitchFamily="18" charset="0"/>
                              </a:rPr>
                              <m:t>𝜏</m:t>
                            </m:r>
                          </m:e>
                        </m:d>
                      </m:oMath>
                    </m:oMathPara>
                  </a14:m>
                  <a:endParaRPr kumimoji="1" lang="ja-JP" altLang="en-US" i="1" dirty="0"/>
                </a:p>
              </p:txBody>
            </p:sp>
          </mc:Choice>
          <mc:Fallback>
            <p:sp>
              <p:nvSpPr>
                <p:cNvPr id="70" name="テキスト ボックス 69">
                  <a:extLst>
                    <a:ext uri="{FF2B5EF4-FFF2-40B4-BE49-F238E27FC236}">
                      <a16:creationId xmlns:a16="http://schemas.microsoft.com/office/drawing/2014/main" id="{E6E77405-EF72-F2C8-670F-A3E95ECC7FCF}"/>
                    </a:ext>
                  </a:extLst>
                </p:cNvPr>
                <p:cNvSpPr txBox="1">
                  <a:spLocks noRot="1" noChangeAspect="1" noMove="1" noResize="1" noEditPoints="1" noAdjustHandles="1" noChangeArrowheads="1" noChangeShapeType="1" noTextEdit="1"/>
                </p:cNvSpPr>
                <p:nvPr/>
              </p:nvSpPr>
              <p:spPr>
                <a:xfrm>
                  <a:off x="9377759" y="4752681"/>
                  <a:ext cx="591329"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1" name="テキスト ボックス 70">
                  <a:extLst>
                    <a:ext uri="{FF2B5EF4-FFF2-40B4-BE49-F238E27FC236}">
                      <a16:creationId xmlns:a16="http://schemas.microsoft.com/office/drawing/2014/main" id="{5D4D9858-CC05-C357-D371-1F59DCDAB8FB}"/>
                    </a:ext>
                  </a:extLst>
                </p:cNvPr>
                <p:cNvSpPr txBox="1"/>
                <p:nvPr/>
              </p:nvSpPr>
              <p:spPr>
                <a:xfrm>
                  <a:off x="8910727" y="3661327"/>
                  <a:ext cx="591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rPr>
                          <m:t>𝑢</m:t>
                        </m:r>
                      </m:oMath>
                    </m:oMathPara>
                  </a14:m>
                  <a:endParaRPr kumimoji="1" lang="ja-JP" altLang="en-US" i="1" dirty="0">
                    <a:solidFill>
                      <a:schemeClr val="tx1"/>
                    </a:solidFill>
                  </a:endParaRPr>
                </a:p>
              </p:txBody>
            </p:sp>
          </mc:Choice>
          <mc:Fallback>
            <p:sp>
              <p:nvSpPr>
                <p:cNvPr id="71" name="テキスト ボックス 70">
                  <a:extLst>
                    <a:ext uri="{FF2B5EF4-FFF2-40B4-BE49-F238E27FC236}">
                      <a16:creationId xmlns:a16="http://schemas.microsoft.com/office/drawing/2014/main" id="{5D4D9858-CC05-C357-D371-1F59DCDAB8FB}"/>
                    </a:ext>
                  </a:extLst>
                </p:cNvPr>
                <p:cNvSpPr txBox="1">
                  <a:spLocks noRot="1" noChangeAspect="1" noMove="1" noResize="1" noEditPoints="1" noAdjustHandles="1" noChangeArrowheads="1" noChangeShapeType="1" noTextEdit="1"/>
                </p:cNvSpPr>
                <p:nvPr/>
              </p:nvSpPr>
              <p:spPr>
                <a:xfrm>
                  <a:off x="8910727" y="3661327"/>
                  <a:ext cx="591329"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2" name="テキスト ボックス 71">
                  <a:extLst>
                    <a:ext uri="{FF2B5EF4-FFF2-40B4-BE49-F238E27FC236}">
                      <a16:creationId xmlns:a16="http://schemas.microsoft.com/office/drawing/2014/main" id="{4DBCE414-C20D-110C-4615-81D3DB817969}"/>
                    </a:ext>
                  </a:extLst>
                </p:cNvPr>
                <p:cNvSpPr txBox="1"/>
                <p:nvPr/>
              </p:nvSpPr>
              <p:spPr>
                <a:xfrm>
                  <a:off x="10762480" y="3798517"/>
                  <a:ext cx="591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0" i="1" smtClean="0">
                                <a:solidFill>
                                  <a:schemeClr val="tx1"/>
                                </a:solidFill>
                                <a:latin typeface="Cambria Math" panose="02040503050406030204" pitchFamily="18" charset="0"/>
                              </a:rPr>
                            </m:ctrlPr>
                          </m:sSupPr>
                          <m:e>
                            <m:r>
                              <m:rPr>
                                <m:sty m:val="p"/>
                              </m:rPr>
                              <a:rPr kumimoji="1" lang="en-US" altLang="ja-JP" b="0" i="0" smtClean="0">
                                <a:solidFill>
                                  <a:schemeClr val="tx1"/>
                                </a:solidFill>
                                <a:latin typeface="Cambria Math" panose="02040503050406030204" pitchFamily="18" charset="0"/>
                              </a:rPr>
                              <m:t>Π</m:t>
                            </m:r>
                          </m:e>
                          <m:sup>
                            <m:r>
                              <a:rPr kumimoji="1" lang="en-US" altLang="ja-JP" b="0" i="1" smtClean="0">
                                <a:solidFill>
                                  <a:schemeClr val="tx1"/>
                                </a:solidFill>
                                <a:latin typeface="Cambria Math" panose="02040503050406030204" pitchFamily="18" charset="0"/>
                              </a:rPr>
                              <m:t>∗</m:t>
                            </m:r>
                          </m:sup>
                        </m:sSup>
                        <m:r>
                          <a:rPr kumimoji="1" lang="en-US" altLang="ja-JP" b="0" i="1" smtClean="0">
                            <a:solidFill>
                              <a:schemeClr val="tx1"/>
                            </a:solidFill>
                            <a:latin typeface="Cambria Math" panose="02040503050406030204" pitchFamily="18" charset="0"/>
                          </a:rPr>
                          <m:t>𝑢</m:t>
                        </m:r>
                      </m:oMath>
                    </m:oMathPara>
                  </a14:m>
                  <a:endParaRPr kumimoji="1" lang="ja-JP" altLang="en-US" i="1" dirty="0">
                    <a:solidFill>
                      <a:schemeClr val="tx1"/>
                    </a:solidFill>
                  </a:endParaRPr>
                </a:p>
              </p:txBody>
            </p:sp>
          </mc:Choice>
          <mc:Fallback>
            <p:sp>
              <p:nvSpPr>
                <p:cNvPr id="72" name="テキスト ボックス 71">
                  <a:extLst>
                    <a:ext uri="{FF2B5EF4-FFF2-40B4-BE49-F238E27FC236}">
                      <a16:creationId xmlns:a16="http://schemas.microsoft.com/office/drawing/2014/main" id="{4DBCE414-C20D-110C-4615-81D3DB817969}"/>
                    </a:ext>
                  </a:extLst>
                </p:cNvPr>
                <p:cNvSpPr txBox="1">
                  <a:spLocks noRot="1" noChangeAspect="1" noMove="1" noResize="1" noEditPoints="1" noAdjustHandles="1" noChangeArrowheads="1" noChangeShapeType="1" noTextEdit="1"/>
                </p:cNvSpPr>
                <p:nvPr/>
              </p:nvSpPr>
              <p:spPr>
                <a:xfrm>
                  <a:off x="10762480" y="3798517"/>
                  <a:ext cx="591329" cy="369332"/>
                </a:xfrm>
                <a:prstGeom prst="rect">
                  <a:avLst/>
                </a:prstGeom>
                <a:blipFill>
                  <a:blip r:embed="rId15"/>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189DA1B6-18B0-2014-4154-CB5620FF4233}"/>
                </a:ext>
              </a:extLst>
            </p:cNvPr>
            <p:cNvCxnSpPr>
              <a:cxnSpLocks/>
            </p:cNvCxnSpPr>
            <p:nvPr/>
          </p:nvCxnSpPr>
          <p:spPr>
            <a:xfrm flipV="1">
              <a:off x="11621874" y="3585838"/>
              <a:ext cx="0" cy="15209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6C663627-6320-5944-015E-8BE456167548}"/>
                    </a:ext>
                  </a:extLst>
                </p:cNvPr>
                <p:cNvSpPr txBox="1"/>
                <p:nvPr/>
              </p:nvSpPr>
              <p:spPr>
                <a:xfrm>
                  <a:off x="9056448" y="5074301"/>
                  <a:ext cx="971637" cy="3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𝑗</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𝜏</m:t>
                            </m:r>
                          </m:sub>
                        </m:sSub>
                        <m:r>
                          <a:rPr kumimoji="1" lang="en-US" altLang="ja-JP" b="0" i="1" smtClean="0">
                            <a:latin typeface="Cambria Math" panose="02040503050406030204" pitchFamily="18" charset="0"/>
                          </a:rPr>
                          <m:t>) </m:t>
                        </m:r>
                      </m:oMath>
                    </m:oMathPara>
                  </a14:m>
                  <a:endParaRPr kumimoji="1" lang="ja-JP" altLang="en-US" i="1" dirty="0"/>
                </a:p>
              </p:txBody>
            </p:sp>
          </mc:Choice>
          <mc:Fallback>
            <p:sp>
              <p:nvSpPr>
                <p:cNvPr id="18" name="テキスト ボックス 17">
                  <a:extLst>
                    <a:ext uri="{FF2B5EF4-FFF2-40B4-BE49-F238E27FC236}">
                      <a16:creationId xmlns:a16="http://schemas.microsoft.com/office/drawing/2014/main" id="{6C663627-6320-5944-015E-8BE456167548}"/>
                    </a:ext>
                  </a:extLst>
                </p:cNvPr>
                <p:cNvSpPr txBox="1">
                  <a:spLocks noRot="1" noChangeAspect="1" noMove="1" noResize="1" noEditPoints="1" noAdjustHandles="1" noChangeArrowheads="1" noChangeShapeType="1" noTextEdit="1"/>
                </p:cNvSpPr>
                <p:nvPr/>
              </p:nvSpPr>
              <p:spPr>
                <a:xfrm>
                  <a:off x="9056448" y="5074301"/>
                  <a:ext cx="971637" cy="391646"/>
                </a:xfrm>
                <a:prstGeom prst="rect">
                  <a:avLst/>
                </a:prstGeom>
                <a:blipFill>
                  <a:blip r:embed="rId16"/>
                  <a:stretch>
                    <a:fillRect r="-9434" b="-769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C51EF4F0-7C3F-6F24-8757-D5B841C498B5}"/>
                    </a:ext>
                  </a:extLst>
                </p:cNvPr>
                <p:cNvSpPr txBox="1"/>
                <p:nvPr/>
              </p:nvSpPr>
              <p:spPr>
                <a:xfrm>
                  <a:off x="8379676" y="5065701"/>
                  <a:ext cx="591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𝑖</m:t>
                            </m:r>
                          </m:sub>
                        </m:sSub>
                      </m:oMath>
                    </m:oMathPara>
                  </a14:m>
                  <a:endParaRPr kumimoji="1" lang="ja-JP" altLang="en-US" i="1" dirty="0"/>
                </a:p>
              </p:txBody>
            </p:sp>
          </mc:Choice>
          <mc:Fallback>
            <p:sp>
              <p:nvSpPr>
                <p:cNvPr id="20" name="テキスト ボックス 19">
                  <a:extLst>
                    <a:ext uri="{FF2B5EF4-FFF2-40B4-BE49-F238E27FC236}">
                      <a16:creationId xmlns:a16="http://schemas.microsoft.com/office/drawing/2014/main" id="{C51EF4F0-7C3F-6F24-8757-D5B841C498B5}"/>
                    </a:ext>
                  </a:extLst>
                </p:cNvPr>
                <p:cNvSpPr txBox="1">
                  <a:spLocks noRot="1" noChangeAspect="1" noMove="1" noResize="1" noEditPoints="1" noAdjustHandles="1" noChangeArrowheads="1" noChangeShapeType="1" noTextEdit="1"/>
                </p:cNvSpPr>
                <p:nvPr/>
              </p:nvSpPr>
              <p:spPr>
                <a:xfrm>
                  <a:off x="8379676" y="5065701"/>
                  <a:ext cx="591329" cy="369332"/>
                </a:xfrm>
                <a:prstGeom prst="rect">
                  <a:avLst/>
                </a:prstGeom>
                <a:blipFill>
                  <a:blip r:embed="rId17"/>
                  <a:stretch>
                    <a:fillRect b="-491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9EF54ACC-7C3C-612E-9650-88F00E1797A0}"/>
                    </a:ext>
                  </a:extLst>
                </p:cNvPr>
                <p:cNvSpPr txBox="1"/>
                <p:nvPr/>
              </p:nvSpPr>
              <p:spPr>
                <a:xfrm>
                  <a:off x="11316367" y="5045944"/>
                  <a:ext cx="591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𝑘</m:t>
                            </m:r>
                          </m:sub>
                        </m:sSub>
                      </m:oMath>
                    </m:oMathPara>
                  </a14:m>
                  <a:endParaRPr kumimoji="1" lang="ja-JP" altLang="en-US" i="1" dirty="0"/>
                </a:p>
              </p:txBody>
            </p:sp>
          </mc:Choice>
          <mc:Fallback>
            <p:sp>
              <p:nvSpPr>
                <p:cNvPr id="21" name="テキスト ボックス 20">
                  <a:extLst>
                    <a:ext uri="{FF2B5EF4-FFF2-40B4-BE49-F238E27FC236}">
                      <a16:creationId xmlns:a16="http://schemas.microsoft.com/office/drawing/2014/main" id="{9EF54ACC-7C3C-612E-9650-88F00E1797A0}"/>
                    </a:ext>
                  </a:extLst>
                </p:cNvPr>
                <p:cNvSpPr txBox="1">
                  <a:spLocks noRot="1" noChangeAspect="1" noMove="1" noResize="1" noEditPoints="1" noAdjustHandles="1" noChangeArrowheads="1" noChangeShapeType="1" noTextEdit="1"/>
                </p:cNvSpPr>
                <p:nvPr/>
              </p:nvSpPr>
              <p:spPr>
                <a:xfrm>
                  <a:off x="11316367" y="5045944"/>
                  <a:ext cx="591329" cy="369332"/>
                </a:xfrm>
                <a:prstGeom prst="rect">
                  <a:avLst/>
                </a:prstGeom>
                <a:blipFill>
                  <a:blip r:embed="rId18"/>
                  <a:stretch>
                    <a:fillRect b="-6667"/>
                  </a:stretch>
                </a:blipFill>
              </p:spPr>
              <p:txBody>
                <a:bodyPr/>
                <a:lstStyle/>
                <a:p>
                  <a:r>
                    <a:rPr lang="ja-JP" altLang="en-US">
                      <a:noFill/>
                    </a:rPr>
                    <a:t> </a:t>
                  </a:r>
                </a:p>
              </p:txBody>
            </p:sp>
          </mc:Fallback>
        </mc:AlternateContent>
        <p:sp>
          <p:nvSpPr>
            <p:cNvPr id="37" name="楕円 36">
              <a:extLst>
                <a:ext uri="{FF2B5EF4-FFF2-40B4-BE49-F238E27FC236}">
                  <a16:creationId xmlns:a16="http://schemas.microsoft.com/office/drawing/2014/main" id="{046DA6D3-AF9C-CB39-3B40-B9D4A76EA757}"/>
                </a:ext>
              </a:extLst>
            </p:cNvPr>
            <p:cNvSpPr/>
            <p:nvPr/>
          </p:nvSpPr>
          <p:spPr>
            <a:xfrm>
              <a:off x="8618817" y="4714103"/>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7983C26-6074-E73D-565F-E40EDF43EC0F}"/>
                </a:ext>
              </a:extLst>
            </p:cNvPr>
            <p:cNvSpPr/>
            <p:nvPr/>
          </p:nvSpPr>
          <p:spPr>
            <a:xfrm>
              <a:off x="9232430" y="4324325"/>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A7852C29-6486-17A0-3555-A0565C05CF7C}"/>
                </a:ext>
              </a:extLst>
            </p:cNvPr>
            <p:cNvSpPr/>
            <p:nvPr/>
          </p:nvSpPr>
          <p:spPr>
            <a:xfrm>
              <a:off x="11585875" y="3561955"/>
              <a:ext cx="72000"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975792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93E89-0A6F-42E4-B083-118E620C5F00}"/>
              </a:ext>
            </a:extLst>
          </p:cNvPr>
          <p:cNvSpPr>
            <a:spLocks noGrp="1"/>
          </p:cNvSpPr>
          <p:nvPr>
            <p:ph type="title"/>
          </p:nvPr>
        </p:nvSpPr>
        <p:spPr>
          <a:xfrm>
            <a:off x="297895" y="266697"/>
            <a:ext cx="11267090" cy="470830"/>
          </a:xfrm>
        </p:spPr>
        <p:txBody>
          <a:bodyPr>
            <a:normAutofit/>
          </a:bodyPr>
          <a:lstStyle/>
          <a:p>
            <a:r>
              <a:rPr lang="en-US" altLang="ja-JP" dirty="0"/>
              <a:t>The key idea of our method</a:t>
            </a:r>
            <a:endParaRPr kumimoji="1" lang="ja-JP" altLang="en-US" dirty="0"/>
          </a:p>
        </p:txBody>
      </p:sp>
      <p:grpSp>
        <p:nvGrpSpPr>
          <p:cNvPr id="54" name="グループ化 53">
            <a:extLst>
              <a:ext uri="{FF2B5EF4-FFF2-40B4-BE49-F238E27FC236}">
                <a16:creationId xmlns:a16="http://schemas.microsoft.com/office/drawing/2014/main" id="{B715DBCE-D7EE-B78D-A99F-774939B9DC29}"/>
              </a:ext>
            </a:extLst>
          </p:cNvPr>
          <p:cNvGrpSpPr/>
          <p:nvPr/>
        </p:nvGrpSpPr>
        <p:grpSpPr>
          <a:xfrm>
            <a:off x="429014" y="4098575"/>
            <a:ext cx="3815244" cy="2118061"/>
            <a:chOff x="7954397" y="350406"/>
            <a:chExt cx="3815244" cy="2118061"/>
          </a:xfrm>
        </p:grpSpPr>
        <p:sp>
          <p:nvSpPr>
            <p:cNvPr id="31" name="正方形/長方形 30">
              <a:extLst>
                <a:ext uri="{FF2B5EF4-FFF2-40B4-BE49-F238E27FC236}">
                  <a16:creationId xmlns:a16="http://schemas.microsoft.com/office/drawing/2014/main" id="{DA6E7815-EEDE-EB03-2020-EE9283ACD892}"/>
                </a:ext>
              </a:extLst>
            </p:cNvPr>
            <p:cNvSpPr/>
            <p:nvPr/>
          </p:nvSpPr>
          <p:spPr>
            <a:xfrm>
              <a:off x="7954397" y="350406"/>
              <a:ext cx="3815244" cy="2118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3DC68B8B-A25D-0145-77E7-909EF20A1BE6}"/>
                </a:ext>
              </a:extLst>
            </p:cNvPr>
            <p:cNvSpPr/>
            <p:nvPr/>
          </p:nvSpPr>
          <p:spPr>
            <a:xfrm>
              <a:off x="8373473" y="1224116"/>
              <a:ext cx="3175976" cy="764853"/>
            </a:xfrm>
            <a:prstGeom prst="triangl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二等辺三角形 3">
              <a:extLst>
                <a:ext uri="{FF2B5EF4-FFF2-40B4-BE49-F238E27FC236}">
                  <a16:creationId xmlns:a16="http://schemas.microsoft.com/office/drawing/2014/main" id="{3F317306-6623-0662-9047-93FFA7352FBB}"/>
                </a:ext>
              </a:extLst>
            </p:cNvPr>
            <p:cNvSpPr/>
            <p:nvPr/>
          </p:nvSpPr>
          <p:spPr>
            <a:xfrm>
              <a:off x="8373473" y="1787255"/>
              <a:ext cx="3175976" cy="201713"/>
            </a:xfrm>
            <a:prstGeom prst="triangle">
              <a:avLst>
                <a:gd name="adj" fmla="val 322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80A96D9-63B8-7B1A-B761-83BCF3FBD508}"/>
                </a:ext>
              </a:extLst>
            </p:cNvPr>
            <p:cNvCxnSpPr>
              <a:cxnSpLocks/>
              <a:stCxn id="4" idx="0"/>
            </p:cNvCxnSpPr>
            <p:nvPr/>
          </p:nvCxnSpPr>
          <p:spPr>
            <a:xfrm flipH="1" flipV="1">
              <a:off x="8649183" y="1068487"/>
              <a:ext cx="749813" cy="7187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761EE85-CABB-FDEF-E6E6-9F749EFBD63F}"/>
                </a:ext>
              </a:extLst>
            </p:cNvPr>
            <p:cNvCxnSpPr>
              <a:cxnSpLocks/>
              <a:stCxn id="4" idx="0"/>
            </p:cNvCxnSpPr>
            <p:nvPr/>
          </p:nvCxnSpPr>
          <p:spPr>
            <a:xfrm flipV="1">
              <a:off x="9398996" y="855549"/>
              <a:ext cx="562464" cy="9317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B64106C0-225E-B2B5-0685-E574B9D0FC41}"/>
                </a:ext>
              </a:extLst>
            </p:cNvPr>
            <p:cNvCxnSpPr>
              <a:cxnSpLocks/>
              <a:stCxn id="4" idx="2"/>
            </p:cNvCxnSpPr>
            <p:nvPr/>
          </p:nvCxnSpPr>
          <p:spPr>
            <a:xfrm flipV="1">
              <a:off x="8373473" y="1068487"/>
              <a:ext cx="275710" cy="9204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5D8D6C6-FA32-488B-B900-FA4AA1856B79}"/>
                </a:ext>
              </a:extLst>
            </p:cNvPr>
            <p:cNvCxnSpPr>
              <a:cxnSpLocks/>
            </p:cNvCxnSpPr>
            <p:nvPr/>
          </p:nvCxnSpPr>
          <p:spPr>
            <a:xfrm flipV="1">
              <a:off x="8649184" y="866774"/>
              <a:ext cx="1312277" cy="2017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699070E-13A2-92B2-7EE1-4BD546E3F42F}"/>
                </a:ext>
              </a:extLst>
            </p:cNvPr>
            <p:cNvCxnSpPr>
              <a:cxnSpLocks/>
              <a:endCxn id="4" idx="4"/>
            </p:cNvCxnSpPr>
            <p:nvPr/>
          </p:nvCxnSpPr>
          <p:spPr>
            <a:xfrm>
              <a:off x="9961461" y="865103"/>
              <a:ext cx="1587988" cy="11238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F98474A3-B1F2-E3E1-34C0-3FFD1F24587E}"/>
                    </a:ext>
                  </a:extLst>
                </p:cNvPr>
                <p:cNvSpPr txBox="1"/>
                <p:nvPr/>
              </p:nvSpPr>
              <p:spPr>
                <a:xfrm>
                  <a:off x="9333332" y="1453137"/>
                  <a:ext cx="5913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𝜏</m:t>
                            </m:r>
                          </m:sub>
                        </m:sSub>
                      </m:oMath>
                    </m:oMathPara>
                  </a14:m>
                  <a:endParaRPr kumimoji="1" lang="ja-JP" altLang="en-US" i="1" dirty="0"/>
                </a:p>
              </p:txBody>
            </p:sp>
          </mc:Choice>
          <mc:Fallback xmlns="">
            <p:sp>
              <p:nvSpPr>
                <p:cNvPr id="32" name="テキスト ボックス 31">
                  <a:extLst>
                    <a:ext uri="{FF2B5EF4-FFF2-40B4-BE49-F238E27FC236}">
                      <a16:creationId xmlns:a16="http://schemas.microsoft.com/office/drawing/2014/main" id="{F98474A3-B1F2-E3E1-34C0-3FFD1F24587E}"/>
                    </a:ext>
                  </a:extLst>
                </p:cNvPr>
                <p:cNvSpPr txBox="1">
                  <a:spLocks noRot="1" noChangeAspect="1" noMove="1" noResize="1" noEditPoints="1" noAdjustHandles="1" noChangeArrowheads="1" noChangeShapeType="1" noTextEdit="1"/>
                </p:cNvSpPr>
                <p:nvPr/>
              </p:nvSpPr>
              <p:spPr>
                <a:xfrm>
                  <a:off x="9333332" y="1453137"/>
                  <a:ext cx="591329" cy="369332"/>
                </a:xfrm>
                <a:prstGeom prst="rect">
                  <a:avLst/>
                </a:prstGeom>
                <a:blipFill>
                  <a:blip r:embed="rId5"/>
                  <a:stretch>
                    <a:fillRect b="-49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B629C2C-9E5E-DE41-70E3-400F16089BC6}"/>
                    </a:ext>
                  </a:extLst>
                </p:cNvPr>
                <p:cNvSpPr txBox="1"/>
                <p:nvPr/>
              </p:nvSpPr>
              <p:spPr>
                <a:xfrm>
                  <a:off x="9025752" y="1708732"/>
                  <a:ext cx="591329" cy="4397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𝜏</m:t>
                        </m:r>
                      </m:oMath>
                    </m:oMathPara>
                  </a14:m>
                  <a:endParaRPr kumimoji="1" lang="ja-JP" altLang="en-US" i="1" dirty="0"/>
                </a:p>
              </p:txBody>
            </p:sp>
          </mc:Choice>
          <mc:Fallback xmlns="">
            <p:sp>
              <p:nvSpPr>
                <p:cNvPr id="34" name="テキスト ボックス 33">
                  <a:extLst>
                    <a:ext uri="{FF2B5EF4-FFF2-40B4-BE49-F238E27FC236}">
                      <a16:creationId xmlns:a16="http://schemas.microsoft.com/office/drawing/2014/main" id="{3B629C2C-9E5E-DE41-70E3-400F16089BC6}"/>
                    </a:ext>
                  </a:extLst>
                </p:cNvPr>
                <p:cNvSpPr txBox="1">
                  <a:spLocks noRot="1" noChangeAspect="1" noMove="1" noResize="1" noEditPoints="1" noAdjustHandles="1" noChangeArrowheads="1" noChangeShapeType="1" noTextEdit="1"/>
                </p:cNvSpPr>
                <p:nvPr/>
              </p:nvSpPr>
              <p:spPr>
                <a:xfrm>
                  <a:off x="9025752" y="1708732"/>
                  <a:ext cx="591329" cy="43979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CA164E82-1E1A-2FC1-A9EE-D67B972EACB6}"/>
                    </a:ext>
                  </a:extLst>
                </p:cNvPr>
                <p:cNvSpPr txBox="1"/>
                <p:nvPr/>
              </p:nvSpPr>
              <p:spPr>
                <a:xfrm>
                  <a:off x="9862966" y="1341777"/>
                  <a:ext cx="591329" cy="4397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𝜏</m:t>
                            </m:r>
                          </m:e>
                        </m:d>
                      </m:oMath>
                    </m:oMathPara>
                  </a14:m>
                  <a:endParaRPr kumimoji="1" lang="ja-JP" altLang="en-US" i="1" dirty="0"/>
                </a:p>
              </p:txBody>
            </p:sp>
          </mc:Choice>
          <mc:Fallback xmlns="">
            <p:sp>
              <p:nvSpPr>
                <p:cNvPr id="35" name="テキスト ボックス 34">
                  <a:extLst>
                    <a:ext uri="{FF2B5EF4-FFF2-40B4-BE49-F238E27FC236}">
                      <a16:creationId xmlns:a16="http://schemas.microsoft.com/office/drawing/2014/main" id="{CA164E82-1E1A-2FC1-A9EE-D67B972EACB6}"/>
                    </a:ext>
                  </a:extLst>
                </p:cNvPr>
                <p:cNvSpPr txBox="1">
                  <a:spLocks noRot="1" noChangeAspect="1" noMove="1" noResize="1" noEditPoints="1" noAdjustHandles="1" noChangeArrowheads="1" noChangeShapeType="1" noTextEdit="1"/>
                </p:cNvSpPr>
                <p:nvPr/>
              </p:nvSpPr>
              <p:spPr>
                <a:xfrm>
                  <a:off x="9862966" y="1341777"/>
                  <a:ext cx="591329" cy="439798"/>
                </a:xfrm>
                <a:prstGeom prst="rect">
                  <a:avLst/>
                </a:prstGeom>
                <a:blipFill>
                  <a:blip r:embed="rId7"/>
                  <a:stretch>
                    <a:fillRect/>
                  </a:stretch>
                </a:blipFill>
              </p:spPr>
              <p:txBody>
                <a:bodyPr/>
                <a:lstStyle/>
                <a:p>
                  <a:r>
                    <a:rPr lang="ja-JP" altLang="en-US">
                      <a:noFill/>
                    </a:rPr>
                    <a:t> </a:t>
                  </a:r>
                </a:p>
              </p:txBody>
            </p:sp>
          </mc:Fallback>
        </mc:AlternateContent>
      </p:grpSp>
      <p:grpSp>
        <p:nvGrpSpPr>
          <p:cNvPr id="136" name="グループ化 135">
            <a:extLst>
              <a:ext uri="{FF2B5EF4-FFF2-40B4-BE49-F238E27FC236}">
                <a16:creationId xmlns:a16="http://schemas.microsoft.com/office/drawing/2014/main" id="{2F66B043-5D83-425C-FC7D-4F6DC9B3BFA0}"/>
              </a:ext>
            </a:extLst>
          </p:cNvPr>
          <p:cNvGrpSpPr/>
          <p:nvPr/>
        </p:nvGrpSpPr>
        <p:grpSpPr>
          <a:xfrm>
            <a:off x="8605009" y="178973"/>
            <a:ext cx="3374320" cy="3100309"/>
            <a:chOff x="8433819" y="136868"/>
            <a:chExt cx="3374320" cy="3100309"/>
          </a:xfrm>
        </p:grpSpPr>
        <p:sp>
          <p:nvSpPr>
            <p:cNvPr id="118" name="正方形/長方形 117">
              <a:extLst>
                <a:ext uri="{FF2B5EF4-FFF2-40B4-BE49-F238E27FC236}">
                  <a16:creationId xmlns:a16="http://schemas.microsoft.com/office/drawing/2014/main" id="{5DC479AC-83A8-E250-9A3D-6511A3B1447D}"/>
                </a:ext>
              </a:extLst>
            </p:cNvPr>
            <p:cNvSpPr/>
            <p:nvPr/>
          </p:nvSpPr>
          <p:spPr>
            <a:xfrm>
              <a:off x="8433819" y="136868"/>
              <a:ext cx="3374320" cy="31003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コネクタ 83">
              <a:extLst>
                <a:ext uri="{FF2B5EF4-FFF2-40B4-BE49-F238E27FC236}">
                  <a16:creationId xmlns:a16="http://schemas.microsoft.com/office/drawing/2014/main" id="{0C48B35F-EE04-A3E4-59B1-CF55BDD375FB}"/>
                </a:ext>
              </a:extLst>
            </p:cNvPr>
            <p:cNvCxnSpPr>
              <a:cxnSpLocks/>
            </p:cNvCxnSpPr>
            <p:nvPr/>
          </p:nvCxnSpPr>
          <p:spPr>
            <a:xfrm flipH="1">
              <a:off x="9711635" y="2211420"/>
              <a:ext cx="64341" cy="4997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44B863D-32EA-C764-D9BD-835BDFA81ADA}"/>
                </a:ext>
              </a:extLst>
            </p:cNvPr>
            <p:cNvCxnSpPr>
              <a:cxnSpLocks/>
              <a:stCxn id="91" idx="0"/>
            </p:cNvCxnSpPr>
            <p:nvPr/>
          </p:nvCxnSpPr>
          <p:spPr>
            <a:xfrm>
              <a:off x="9694091" y="1280909"/>
              <a:ext cx="18758" cy="1422647"/>
            </a:xfrm>
            <a:prstGeom prst="line">
              <a:avLst/>
            </a:prstGeom>
            <a:ln w="2540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58DA2D2C-06C0-10A1-C5FD-79B0B94C7FDF}"/>
                </a:ext>
              </a:extLst>
            </p:cNvPr>
            <p:cNvCxnSpPr>
              <a:cxnSpLocks/>
            </p:cNvCxnSpPr>
            <p:nvPr/>
          </p:nvCxnSpPr>
          <p:spPr>
            <a:xfrm>
              <a:off x="9771563" y="477021"/>
              <a:ext cx="8826" cy="1723846"/>
            </a:xfrm>
            <a:prstGeom prst="line">
              <a:avLst/>
            </a:prstGeom>
            <a:ln w="12700">
              <a:solidFill>
                <a:schemeClr val="bg2">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26F8C829-5CE0-7A0C-D27B-1274F5C9C75E}"/>
                </a:ext>
              </a:extLst>
            </p:cNvPr>
            <p:cNvCxnSpPr>
              <a:cxnSpLocks/>
            </p:cNvCxnSpPr>
            <p:nvPr/>
          </p:nvCxnSpPr>
          <p:spPr>
            <a:xfrm flipV="1">
              <a:off x="8933452" y="2319244"/>
              <a:ext cx="2613861" cy="71029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1FACA4B-E38F-2ECF-1AE5-DE5B0DF68AA2}"/>
                </a:ext>
              </a:extLst>
            </p:cNvPr>
            <p:cNvCxnSpPr>
              <a:cxnSpLocks/>
            </p:cNvCxnSpPr>
            <p:nvPr/>
          </p:nvCxnSpPr>
          <p:spPr>
            <a:xfrm flipH="1" flipV="1">
              <a:off x="8783487" y="2570189"/>
              <a:ext cx="149963" cy="45934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091D1A7-94B9-82A0-BC3B-5E6B6BE2D6DF}"/>
                </a:ext>
              </a:extLst>
            </p:cNvPr>
            <p:cNvCxnSpPr>
              <a:cxnSpLocks/>
            </p:cNvCxnSpPr>
            <p:nvPr/>
          </p:nvCxnSpPr>
          <p:spPr>
            <a:xfrm flipH="1" flipV="1">
              <a:off x="8783485" y="2570189"/>
              <a:ext cx="928152" cy="14094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8C44F15-3638-220C-0E9B-035A09429F4E}"/>
                </a:ext>
              </a:extLst>
            </p:cNvPr>
            <p:cNvCxnSpPr>
              <a:cxnSpLocks/>
            </p:cNvCxnSpPr>
            <p:nvPr/>
          </p:nvCxnSpPr>
          <p:spPr>
            <a:xfrm flipH="1">
              <a:off x="8783485" y="2200867"/>
              <a:ext cx="996904" cy="36932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B5C56B6E-0D97-82D0-BEDE-C7146ED20C5C}"/>
                </a:ext>
              </a:extLst>
            </p:cNvPr>
            <p:cNvCxnSpPr>
              <a:cxnSpLocks/>
            </p:cNvCxnSpPr>
            <p:nvPr/>
          </p:nvCxnSpPr>
          <p:spPr>
            <a:xfrm flipH="1">
              <a:off x="8933450" y="2711130"/>
              <a:ext cx="778187" cy="3184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E81B240E-111C-1355-B820-1A65D4317886}"/>
                </a:ext>
              </a:extLst>
            </p:cNvPr>
            <p:cNvCxnSpPr>
              <a:cxnSpLocks/>
            </p:cNvCxnSpPr>
            <p:nvPr/>
          </p:nvCxnSpPr>
          <p:spPr>
            <a:xfrm flipH="1">
              <a:off x="9711637" y="2319244"/>
              <a:ext cx="1835676" cy="39188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7A0392C-55E4-1F18-9900-7C70D4D40504}"/>
                </a:ext>
              </a:extLst>
            </p:cNvPr>
            <p:cNvCxnSpPr>
              <a:cxnSpLocks/>
            </p:cNvCxnSpPr>
            <p:nvPr/>
          </p:nvCxnSpPr>
          <p:spPr>
            <a:xfrm>
              <a:off x="9769561" y="2200867"/>
              <a:ext cx="1777752" cy="1183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F7146E4-CF10-DA75-7564-39C3642DB66D}"/>
                </a:ext>
              </a:extLst>
            </p:cNvPr>
            <p:cNvCxnSpPr>
              <a:cxnSpLocks/>
              <a:stCxn id="94" idx="3"/>
            </p:cNvCxnSpPr>
            <p:nvPr/>
          </p:nvCxnSpPr>
          <p:spPr>
            <a:xfrm>
              <a:off x="8782317" y="1449868"/>
              <a:ext cx="18224" cy="1116718"/>
            </a:xfrm>
            <a:prstGeom prst="line">
              <a:avLst/>
            </a:prstGeom>
            <a:ln w="12700">
              <a:solidFill>
                <a:schemeClr val="bg2">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87C1529-9A59-00FD-0248-7A336B1C9891}"/>
                </a:ext>
              </a:extLst>
            </p:cNvPr>
            <p:cNvCxnSpPr>
              <a:cxnSpLocks/>
              <a:stCxn id="94" idx="1"/>
            </p:cNvCxnSpPr>
            <p:nvPr/>
          </p:nvCxnSpPr>
          <p:spPr>
            <a:xfrm flipH="1">
              <a:off x="11538588" y="1284483"/>
              <a:ext cx="2002" cy="1050579"/>
            </a:xfrm>
            <a:prstGeom prst="line">
              <a:avLst/>
            </a:prstGeom>
            <a:ln w="12700">
              <a:solidFill>
                <a:schemeClr val="bg2">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48DF323A-2CA7-2343-03E4-0137508DA871}"/>
                </a:ext>
              </a:extLst>
            </p:cNvPr>
            <p:cNvCxnSpPr>
              <a:cxnSpLocks/>
            </p:cNvCxnSpPr>
            <p:nvPr/>
          </p:nvCxnSpPr>
          <p:spPr>
            <a:xfrm flipH="1">
              <a:off x="8933450" y="2359471"/>
              <a:ext cx="3218" cy="667610"/>
            </a:xfrm>
            <a:prstGeom prst="line">
              <a:avLst/>
            </a:prstGeom>
            <a:ln w="12700">
              <a:solidFill>
                <a:schemeClr val="bg2">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91" name="二等辺三角形 90">
              <a:extLst>
                <a:ext uri="{FF2B5EF4-FFF2-40B4-BE49-F238E27FC236}">
                  <a16:creationId xmlns:a16="http://schemas.microsoft.com/office/drawing/2014/main" id="{0B173CD9-EB7F-4B19-9F9A-576B08B7EE9E}"/>
                </a:ext>
              </a:extLst>
            </p:cNvPr>
            <p:cNvSpPr/>
            <p:nvPr/>
          </p:nvSpPr>
          <p:spPr>
            <a:xfrm rot="20254902">
              <a:off x="8697154" y="1145605"/>
              <a:ext cx="2791452" cy="714676"/>
            </a:xfrm>
            <a:prstGeom prst="triangle">
              <a:avLst>
                <a:gd name="adj" fmla="val 39827"/>
              </a:avLst>
            </a:prstGeom>
            <a:solidFill>
              <a:srgbClr val="FFB3B3">
                <a:alpha val="69804"/>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二等辺三角形 111">
              <a:extLst>
                <a:ext uri="{FF2B5EF4-FFF2-40B4-BE49-F238E27FC236}">
                  <a16:creationId xmlns:a16="http://schemas.microsoft.com/office/drawing/2014/main" id="{A3C4EAB9-8FDE-423C-894E-9FBC3225AC36}"/>
                </a:ext>
              </a:extLst>
            </p:cNvPr>
            <p:cNvSpPr/>
            <p:nvPr/>
          </p:nvSpPr>
          <p:spPr>
            <a:xfrm rot="8142276">
              <a:off x="8790072" y="873975"/>
              <a:ext cx="1345024" cy="525581"/>
            </a:xfrm>
            <a:prstGeom prst="triangle">
              <a:avLst>
                <a:gd name="adj" fmla="val 44875"/>
              </a:avLst>
            </a:prstGeom>
            <a:solidFill>
              <a:srgbClr val="FF9999">
                <a:alpha val="7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二等辺三角形 115">
              <a:extLst>
                <a:ext uri="{FF2B5EF4-FFF2-40B4-BE49-F238E27FC236}">
                  <a16:creationId xmlns:a16="http://schemas.microsoft.com/office/drawing/2014/main" id="{0BA38453-5294-4FB4-88EF-EB7B4C8CF723}"/>
                </a:ext>
              </a:extLst>
            </p:cNvPr>
            <p:cNvSpPr/>
            <p:nvPr/>
          </p:nvSpPr>
          <p:spPr>
            <a:xfrm rot="12265476">
              <a:off x="9525904" y="855548"/>
              <a:ext cx="1953908" cy="749454"/>
            </a:xfrm>
            <a:prstGeom prst="triangle">
              <a:avLst>
                <a:gd name="adj" fmla="val 86194"/>
              </a:avLst>
            </a:prstGeom>
            <a:solidFill>
              <a:srgbClr val="FFABAB">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二等辺三角形 116">
              <a:extLst>
                <a:ext uri="{FF2B5EF4-FFF2-40B4-BE49-F238E27FC236}">
                  <a16:creationId xmlns:a16="http://schemas.microsoft.com/office/drawing/2014/main" id="{692F6FB0-A33E-CC96-EACB-C1BD2AE4F798}"/>
                </a:ext>
              </a:extLst>
            </p:cNvPr>
            <p:cNvSpPr/>
            <p:nvPr/>
          </p:nvSpPr>
          <p:spPr>
            <a:xfrm rot="4825873">
              <a:off x="8847085" y="1360328"/>
              <a:ext cx="958870" cy="924435"/>
            </a:xfrm>
            <a:prstGeom prst="triangle">
              <a:avLst>
                <a:gd name="adj" fmla="val 259"/>
              </a:avLst>
            </a:prstGeom>
            <a:solidFill>
              <a:srgbClr val="FF9999">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コネクタ 112">
              <a:extLst>
                <a:ext uri="{FF2B5EF4-FFF2-40B4-BE49-F238E27FC236}">
                  <a16:creationId xmlns:a16="http://schemas.microsoft.com/office/drawing/2014/main" id="{00B0F0B7-7924-649A-BC83-87AF70D6527E}"/>
                </a:ext>
              </a:extLst>
            </p:cNvPr>
            <p:cNvCxnSpPr>
              <a:cxnSpLocks/>
              <a:stCxn id="94" idx="2"/>
              <a:endCxn id="94" idx="1"/>
            </p:cNvCxnSpPr>
            <p:nvPr/>
          </p:nvCxnSpPr>
          <p:spPr>
            <a:xfrm>
              <a:off x="9767984" y="474825"/>
              <a:ext cx="1772606" cy="8096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フリーフォーム: 図形 93">
              <a:extLst>
                <a:ext uri="{FF2B5EF4-FFF2-40B4-BE49-F238E27FC236}">
                  <a16:creationId xmlns:a16="http://schemas.microsoft.com/office/drawing/2014/main" id="{1E6413EB-D473-1F08-411D-E908FBF94448}"/>
                </a:ext>
              </a:extLst>
            </p:cNvPr>
            <p:cNvSpPr/>
            <p:nvPr/>
          </p:nvSpPr>
          <p:spPr>
            <a:xfrm>
              <a:off x="8782317" y="463189"/>
              <a:ext cx="2758273" cy="1897306"/>
            </a:xfrm>
            <a:custGeom>
              <a:avLst/>
              <a:gdLst>
                <a:gd name="connsiteX0" fmla="*/ 0 w 2626322"/>
                <a:gd name="connsiteY0" fmla="*/ 1333517 h 1333517"/>
                <a:gd name="connsiteX1" fmla="*/ 1227221 w 2626322"/>
                <a:gd name="connsiteY1" fmla="*/ 75358 h 1333517"/>
                <a:gd name="connsiteX2" fmla="*/ 2626322 w 2626322"/>
                <a:gd name="connsiteY2" fmla="*/ 250675 h 1333517"/>
                <a:gd name="connsiteX0" fmla="*/ 0 w 2626322"/>
                <a:gd name="connsiteY0" fmla="*/ 1082842 h 1082842"/>
                <a:gd name="connsiteX1" fmla="*/ 2626322 w 2626322"/>
                <a:gd name="connsiteY1" fmla="*/ 0 h 1082842"/>
                <a:gd name="connsiteX0" fmla="*/ 0 w 2626322"/>
                <a:gd name="connsiteY0" fmla="*/ 1152308 h 1152308"/>
                <a:gd name="connsiteX1" fmla="*/ 2626322 w 2626322"/>
                <a:gd name="connsiteY1" fmla="*/ 69466 h 1152308"/>
                <a:gd name="connsiteX0" fmla="*/ 0 w 2626322"/>
                <a:gd name="connsiteY0" fmla="*/ 1251775 h 1251775"/>
                <a:gd name="connsiteX1" fmla="*/ 2626322 w 2626322"/>
                <a:gd name="connsiteY1" fmla="*/ 168933 h 1251775"/>
                <a:gd name="connsiteX0" fmla="*/ 0 w 2626322"/>
                <a:gd name="connsiteY0" fmla="*/ 1298864 h 1298864"/>
                <a:gd name="connsiteX1" fmla="*/ 2626322 w 2626322"/>
                <a:gd name="connsiteY1" fmla="*/ 216022 h 1298864"/>
                <a:gd name="connsiteX0" fmla="*/ 0 w 3272365"/>
                <a:gd name="connsiteY0" fmla="*/ 1681830 h 1681830"/>
                <a:gd name="connsiteX1" fmla="*/ 3272365 w 3272365"/>
                <a:gd name="connsiteY1" fmla="*/ 141788 h 1681830"/>
                <a:gd name="connsiteX0" fmla="*/ 0 w 3272365"/>
                <a:gd name="connsiteY0" fmla="*/ 1636921 h 1636921"/>
                <a:gd name="connsiteX1" fmla="*/ 2639101 w 3272365"/>
                <a:gd name="connsiteY1" fmla="*/ 596078 h 1636921"/>
                <a:gd name="connsiteX2" fmla="*/ 3272365 w 3272365"/>
                <a:gd name="connsiteY2" fmla="*/ 96879 h 1636921"/>
                <a:gd name="connsiteX0" fmla="*/ 0 w 3272365"/>
                <a:gd name="connsiteY0" fmla="*/ 1636921 h 1636921"/>
                <a:gd name="connsiteX1" fmla="*/ 2639101 w 3272365"/>
                <a:gd name="connsiteY1" fmla="*/ 596078 h 1636921"/>
                <a:gd name="connsiteX2" fmla="*/ 3272365 w 3272365"/>
                <a:gd name="connsiteY2" fmla="*/ 96879 h 1636921"/>
                <a:gd name="connsiteX3" fmla="*/ 0 w 3272365"/>
                <a:gd name="connsiteY3" fmla="*/ 1636921 h 1636921"/>
                <a:gd name="connsiteX0" fmla="*/ 333420 w 2972521"/>
                <a:gd name="connsiteY0" fmla="*/ 1082634 h 1082634"/>
                <a:gd name="connsiteX1" fmla="*/ 2972521 w 2972521"/>
                <a:gd name="connsiteY1" fmla="*/ 41791 h 1082634"/>
                <a:gd name="connsiteX2" fmla="*/ 196663 w 2972521"/>
                <a:gd name="connsiteY2" fmla="*/ 158818 h 1082634"/>
                <a:gd name="connsiteX3" fmla="*/ 333420 w 2972521"/>
                <a:gd name="connsiteY3" fmla="*/ 1082634 h 1082634"/>
                <a:gd name="connsiteX0" fmla="*/ 136757 w 2783424"/>
                <a:gd name="connsiteY0" fmla="*/ 1886066 h 1886066"/>
                <a:gd name="connsiteX1" fmla="*/ 2775858 w 2783424"/>
                <a:gd name="connsiteY1" fmla="*/ 845223 h 1886066"/>
                <a:gd name="connsiteX2" fmla="*/ 976875 w 2783424"/>
                <a:gd name="connsiteY2" fmla="*/ 396 h 1886066"/>
                <a:gd name="connsiteX3" fmla="*/ 0 w 2783424"/>
                <a:gd name="connsiteY3" fmla="*/ 962250 h 1886066"/>
                <a:gd name="connsiteX4" fmla="*/ 136757 w 2783424"/>
                <a:gd name="connsiteY4" fmla="*/ 1886066 h 1886066"/>
                <a:gd name="connsiteX0" fmla="*/ 136757 w 2783424"/>
                <a:gd name="connsiteY0" fmla="*/ 1886066 h 1886066"/>
                <a:gd name="connsiteX1" fmla="*/ 2775858 w 2783424"/>
                <a:gd name="connsiteY1" fmla="*/ 845223 h 1886066"/>
                <a:gd name="connsiteX2" fmla="*/ 976875 w 2783424"/>
                <a:gd name="connsiteY2" fmla="*/ 396 h 1886066"/>
                <a:gd name="connsiteX3" fmla="*/ 0 w 2783424"/>
                <a:gd name="connsiteY3" fmla="*/ 962250 h 1886066"/>
                <a:gd name="connsiteX4" fmla="*/ 136757 w 2783424"/>
                <a:gd name="connsiteY4" fmla="*/ 1886066 h 1886066"/>
                <a:gd name="connsiteX0" fmla="*/ 136757 w 2783424"/>
                <a:gd name="connsiteY0" fmla="*/ 1886066 h 1886066"/>
                <a:gd name="connsiteX1" fmla="*/ 2775858 w 2783424"/>
                <a:gd name="connsiteY1" fmla="*/ 845223 h 1886066"/>
                <a:gd name="connsiteX2" fmla="*/ 976875 w 2783424"/>
                <a:gd name="connsiteY2" fmla="*/ 396 h 1886066"/>
                <a:gd name="connsiteX3" fmla="*/ 0 w 2783424"/>
                <a:gd name="connsiteY3" fmla="*/ 962250 h 1886066"/>
                <a:gd name="connsiteX4" fmla="*/ 136757 w 2783424"/>
                <a:gd name="connsiteY4" fmla="*/ 1886066 h 1886066"/>
                <a:gd name="connsiteX0" fmla="*/ 136757 w 2783424"/>
                <a:gd name="connsiteY0" fmla="*/ 1886066 h 1886066"/>
                <a:gd name="connsiteX1" fmla="*/ 2775858 w 2783424"/>
                <a:gd name="connsiteY1" fmla="*/ 845223 h 1886066"/>
                <a:gd name="connsiteX2" fmla="*/ 976875 w 2783424"/>
                <a:gd name="connsiteY2" fmla="*/ 396 h 1886066"/>
                <a:gd name="connsiteX3" fmla="*/ 0 w 2783424"/>
                <a:gd name="connsiteY3" fmla="*/ 962250 h 1886066"/>
                <a:gd name="connsiteX4" fmla="*/ 136757 w 2783424"/>
                <a:gd name="connsiteY4" fmla="*/ 1886066 h 1886066"/>
                <a:gd name="connsiteX0" fmla="*/ 136757 w 2783424"/>
                <a:gd name="connsiteY0" fmla="*/ 1886066 h 1886066"/>
                <a:gd name="connsiteX1" fmla="*/ 2775858 w 2783424"/>
                <a:gd name="connsiteY1" fmla="*/ 845223 h 1886066"/>
                <a:gd name="connsiteX2" fmla="*/ 976875 w 2783424"/>
                <a:gd name="connsiteY2" fmla="*/ 396 h 1886066"/>
                <a:gd name="connsiteX3" fmla="*/ 0 w 2783424"/>
                <a:gd name="connsiteY3" fmla="*/ 962250 h 1886066"/>
                <a:gd name="connsiteX4" fmla="*/ 136757 w 2783424"/>
                <a:gd name="connsiteY4" fmla="*/ 1886066 h 1886066"/>
                <a:gd name="connsiteX0" fmla="*/ 136757 w 2784634"/>
                <a:gd name="connsiteY0" fmla="*/ 1894271 h 1894271"/>
                <a:gd name="connsiteX1" fmla="*/ 2775858 w 2784634"/>
                <a:gd name="connsiteY1" fmla="*/ 853428 h 1894271"/>
                <a:gd name="connsiteX2" fmla="*/ 976875 w 2784634"/>
                <a:gd name="connsiteY2" fmla="*/ 8601 h 1894271"/>
                <a:gd name="connsiteX3" fmla="*/ 0 w 2784634"/>
                <a:gd name="connsiteY3" fmla="*/ 970455 h 1894271"/>
                <a:gd name="connsiteX4" fmla="*/ 136757 w 2784634"/>
                <a:gd name="connsiteY4" fmla="*/ 1894271 h 1894271"/>
                <a:gd name="connsiteX0" fmla="*/ 136757 w 2775858"/>
                <a:gd name="connsiteY0" fmla="*/ 1897443 h 1897443"/>
                <a:gd name="connsiteX1" fmla="*/ 2775858 w 2775858"/>
                <a:gd name="connsiteY1" fmla="*/ 856600 h 1897443"/>
                <a:gd name="connsiteX2" fmla="*/ 976875 w 2775858"/>
                <a:gd name="connsiteY2" fmla="*/ 11773 h 1897443"/>
                <a:gd name="connsiteX3" fmla="*/ 0 w 2775858"/>
                <a:gd name="connsiteY3" fmla="*/ 973627 h 1897443"/>
                <a:gd name="connsiteX4" fmla="*/ 136757 w 2775858"/>
                <a:gd name="connsiteY4" fmla="*/ 1897443 h 1897443"/>
                <a:gd name="connsiteX0" fmla="*/ 136757 w 2775858"/>
                <a:gd name="connsiteY0" fmla="*/ 1897443 h 1897443"/>
                <a:gd name="connsiteX1" fmla="*/ 2775858 w 2775858"/>
                <a:gd name="connsiteY1" fmla="*/ 856600 h 1897443"/>
                <a:gd name="connsiteX2" fmla="*/ 976875 w 2775858"/>
                <a:gd name="connsiteY2" fmla="*/ 11773 h 1897443"/>
                <a:gd name="connsiteX3" fmla="*/ 0 w 2775858"/>
                <a:gd name="connsiteY3" fmla="*/ 973627 h 1897443"/>
                <a:gd name="connsiteX4" fmla="*/ 136757 w 2775858"/>
                <a:gd name="connsiteY4" fmla="*/ 1897443 h 1897443"/>
                <a:gd name="connsiteX0" fmla="*/ 136757 w 2775858"/>
                <a:gd name="connsiteY0" fmla="*/ 1897443 h 1897443"/>
                <a:gd name="connsiteX1" fmla="*/ 2775858 w 2775858"/>
                <a:gd name="connsiteY1" fmla="*/ 856600 h 1897443"/>
                <a:gd name="connsiteX2" fmla="*/ 976875 w 2775858"/>
                <a:gd name="connsiteY2" fmla="*/ 11773 h 1897443"/>
                <a:gd name="connsiteX3" fmla="*/ 0 w 2775858"/>
                <a:gd name="connsiteY3" fmla="*/ 973627 h 1897443"/>
                <a:gd name="connsiteX4" fmla="*/ 136757 w 2775858"/>
                <a:gd name="connsiteY4" fmla="*/ 1897443 h 1897443"/>
                <a:gd name="connsiteX0" fmla="*/ 136757 w 2775858"/>
                <a:gd name="connsiteY0" fmla="*/ 1897443 h 1897443"/>
                <a:gd name="connsiteX1" fmla="*/ 2775858 w 2775858"/>
                <a:gd name="connsiteY1" fmla="*/ 856600 h 1897443"/>
                <a:gd name="connsiteX2" fmla="*/ 976875 w 2775858"/>
                <a:gd name="connsiteY2" fmla="*/ 11773 h 1897443"/>
                <a:gd name="connsiteX3" fmla="*/ 0 w 2775858"/>
                <a:gd name="connsiteY3" fmla="*/ 973627 h 1897443"/>
                <a:gd name="connsiteX4" fmla="*/ 136757 w 2775858"/>
                <a:gd name="connsiteY4" fmla="*/ 1897443 h 1897443"/>
                <a:gd name="connsiteX0" fmla="*/ 136757 w 2767066"/>
                <a:gd name="connsiteY0" fmla="*/ 1897951 h 1897951"/>
                <a:gd name="connsiteX1" fmla="*/ 2767066 w 2767066"/>
                <a:gd name="connsiteY1" fmla="*/ 830731 h 1897951"/>
                <a:gd name="connsiteX2" fmla="*/ 976875 w 2767066"/>
                <a:gd name="connsiteY2" fmla="*/ 12281 h 1897951"/>
                <a:gd name="connsiteX3" fmla="*/ 0 w 2767066"/>
                <a:gd name="connsiteY3" fmla="*/ 974135 h 1897951"/>
                <a:gd name="connsiteX4" fmla="*/ 136757 w 2767066"/>
                <a:gd name="connsiteY4" fmla="*/ 1897951 h 1897951"/>
                <a:gd name="connsiteX0" fmla="*/ 136757 w 2767066"/>
                <a:gd name="connsiteY0" fmla="*/ 1897951 h 1897951"/>
                <a:gd name="connsiteX1" fmla="*/ 2767066 w 2767066"/>
                <a:gd name="connsiteY1" fmla="*/ 830731 h 1897951"/>
                <a:gd name="connsiteX2" fmla="*/ 976875 w 2767066"/>
                <a:gd name="connsiteY2" fmla="*/ 12281 h 1897951"/>
                <a:gd name="connsiteX3" fmla="*/ 0 w 2767066"/>
                <a:gd name="connsiteY3" fmla="*/ 974135 h 1897951"/>
                <a:gd name="connsiteX4" fmla="*/ 136757 w 2767066"/>
                <a:gd name="connsiteY4" fmla="*/ 1897951 h 1897951"/>
                <a:gd name="connsiteX0" fmla="*/ 145549 w 2775858"/>
                <a:gd name="connsiteY0" fmla="*/ 1897951 h 1897951"/>
                <a:gd name="connsiteX1" fmla="*/ 2775858 w 2775858"/>
                <a:gd name="connsiteY1" fmla="*/ 830731 h 1897951"/>
                <a:gd name="connsiteX2" fmla="*/ 985667 w 2775858"/>
                <a:gd name="connsiteY2" fmla="*/ 12281 h 1897951"/>
                <a:gd name="connsiteX3" fmla="*/ 0 w 2775858"/>
                <a:gd name="connsiteY3" fmla="*/ 987324 h 1897951"/>
                <a:gd name="connsiteX4" fmla="*/ 145549 w 2775858"/>
                <a:gd name="connsiteY4" fmla="*/ 1897951 h 1897951"/>
                <a:gd name="connsiteX0" fmla="*/ 145549 w 2775858"/>
                <a:gd name="connsiteY0" fmla="*/ 1897951 h 1897951"/>
                <a:gd name="connsiteX1" fmla="*/ 2775858 w 2775858"/>
                <a:gd name="connsiteY1" fmla="*/ 830731 h 1897951"/>
                <a:gd name="connsiteX2" fmla="*/ 985667 w 2775858"/>
                <a:gd name="connsiteY2" fmla="*/ 12281 h 1897951"/>
                <a:gd name="connsiteX3" fmla="*/ 0 w 2775858"/>
                <a:gd name="connsiteY3" fmla="*/ 987324 h 1897951"/>
                <a:gd name="connsiteX4" fmla="*/ 145549 w 2775858"/>
                <a:gd name="connsiteY4" fmla="*/ 1897951 h 1897951"/>
                <a:gd name="connsiteX0" fmla="*/ 145549 w 2758273"/>
                <a:gd name="connsiteY0" fmla="*/ 1898130 h 1898130"/>
                <a:gd name="connsiteX1" fmla="*/ 2758273 w 2758273"/>
                <a:gd name="connsiteY1" fmla="*/ 822118 h 1898130"/>
                <a:gd name="connsiteX2" fmla="*/ 985667 w 2758273"/>
                <a:gd name="connsiteY2" fmla="*/ 12460 h 1898130"/>
                <a:gd name="connsiteX3" fmla="*/ 0 w 2758273"/>
                <a:gd name="connsiteY3" fmla="*/ 987503 h 1898130"/>
                <a:gd name="connsiteX4" fmla="*/ 145549 w 2758273"/>
                <a:gd name="connsiteY4" fmla="*/ 1898130 h 1898130"/>
                <a:gd name="connsiteX0" fmla="*/ 145549 w 2758273"/>
                <a:gd name="connsiteY0" fmla="*/ 1897306 h 1897306"/>
                <a:gd name="connsiteX1" fmla="*/ 2758273 w 2758273"/>
                <a:gd name="connsiteY1" fmla="*/ 821294 h 1897306"/>
                <a:gd name="connsiteX2" fmla="*/ 985667 w 2758273"/>
                <a:gd name="connsiteY2" fmla="*/ 11636 h 1897306"/>
                <a:gd name="connsiteX3" fmla="*/ 0 w 2758273"/>
                <a:gd name="connsiteY3" fmla="*/ 986679 h 1897306"/>
                <a:gd name="connsiteX4" fmla="*/ 145549 w 2758273"/>
                <a:gd name="connsiteY4" fmla="*/ 1897306 h 1897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273" h="1897306">
                  <a:moveTo>
                    <a:pt x="145549" y="1897306"/>
                  </a:moveTo>
                  <a:cubicBezTo>
                    <a:pt x="578709" y="1435916"/>
                    <a:pt x="1392496" y="42535"/>
                    <a:pt x="2758273" y="821294"/>
                  </a:cubicBezTo>
                  <a:cubicBezTo>
                    <a:pt x="2472630" y="468152"/>
                    <a:pt x="1666971" y="-87381"/>
                    <a:pt x="985667" y="11636"/>
                  </a:cubicBezTo>
                  <a:cubicBezTo>
                    <a:pt x="672111" y="170288"/>
                    <a:pt x="294076" y="555744"/>
                    <a:pt x="0" y="986679"/>
                  </a:cubicBezTo>
                  <a:lnTo>
                    <a:pt x="145549" y="1897306"/>
                  </a:lnTo>
                  <a:close/>
                </a:path>
              </a:pathLst>
            </a:custGeom>
            <a:solidFill>
              <a:schemeClr val="accent1">
                <a:lumMod val="40000"/>
                <a:lumOff val="6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295A6FDF-D4F7-FE5A-2AAF-9179F97735D2}"/>
                </a:ext>
              </a:extLst>
            </p:cNvPr>
            <p:cNvSpPr/>
            <p:nvPr/>
          </p:nvSpPr>
          <p:spPr>
            <a:xfrm>
              <a:off x="9656291" y="1249394"/>
              <a:ext cx="71846"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楕円 131">
              <a:extLst>
                <a:ext uri="{FF2B5EF4-FFF2-40B4-BE49-F238E27FC236}">
                  <a16:creationId xmlns:a16="http://schemas.microsoft.com/office/drawing/2014/main" id="{B4ABE08E-116E-B33C-EA23-9AF88A99FD76}"/>
                </a:ext>
              </a:extLst>
            </p:cNvPr>
            <p:cNvSpPr/>
            <p:nvPr/>
          </p:nvSpPr>
          <p:spPr>
            <a:xfrm>
              <a:off x="8904513" y="2315753"/>
              <a:ext cx="71846"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CC4945E9-7F87-BA44-51FB-A0D8E8957E07}"/>
                </a:ext>
              </a:extLst>
            </p:cNvPr>
            <p:cNvSpPr/>
            <p:nvPr/>
          </p:nvSpPr>
          <p:spPr>
            <a:xfrm>
              <a:off x="8761789" y="1388567"/>
              <a:ext cx="71846"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楕円 133">
              <a:extLst>
                <a:ext uri="{FF2B5EF4-FFF2-40B4-BE49-F238E27FC236}">
                  <a16:creationId xmlns:a16="http://schemas.microsoft.com/office/drawing/2014/main" id="{5A1E2F7C-9E9D-3CCF-FA1F-620E5E60E6FF}"/>
                </a:ext>
              </a:extLst>
            </p:cNvPr>
            <p:cNvSpPr/>
            <p:nvPr/>
          </p:nvSpPr>
          <p:spPr>
            <a:xfrm>
              <a:off x="9720539" y="442519"/>
              <a:ext cx="71846"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楕円 134">
              <a:extLst>
                <a:ext uri="{FF2B5EF4-FFF2-40B4-BE49-F238E27FC236}">
                  <a16:creationId xmlns:a16="http://schemas.microsoft.com/office/drawing/2014/main" id="{6A0F68CE-3ABB-13E9-3379-F4FD444F1335}"/>
                </a:ext>
              </a:extLst>
            </p:cNvPr>
            <p:cNvSpPr/>
            <p:nvPr/>
          </p:nvSpPr>
          <p:spPr>
            <a:xfrm>
              <a:off x="11492632" y="1255793"/>
              <a:ext cx="71846"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9" name="グループ化 138">
            <a:extLst>
              <a:ext uri="{FF2B5EF4-FFF2-40B4-BE49-F238E27FC236}">
                <a16:creationId xmlns:a16="http://schemas.microsoft.com/office/drawing/2014/main" id="{BA89C8E7-C8A1-B30F-AE84-1102576BBA55}"/>
              </a:ext>
            </a:extLst>
          </p:cNvPr>
          <p:cNvGrpSpPr/>
          <p:nvPr/>
        </p:nvGrpSpPr>
        <p:grpSpPr>
          <a:xfrm>
            <a:off x="4738881" y="3511320"/>
            <a:ext cx="3374320" cy="3100309"/>
            <a:chOff x="4650633" y="3522797"/>
            <a:chExt cx="3374320" cy="3100309"/>
          </a:xfrm>
        </p:grpSpPr>
        <p:sp>
          <p:nvSpPr>
            <p:cNvPr id="108" name="正方形/長方形 107">
              <a:extLst>
                <a:ext uri="{FF2B5EF4-FFF2-40B4-BE49-F238E27FC236}">
                  <a16:creationId xmlns:a16="http://schemas.microsoft.com/office/drawing/2014/main" id="{BB13FDB4-3A92-274F-7E5E-03460CA00112}"/>
                </a:ext>
              </a:extLst>
            </p:cNvPr>
            <p:cNvSpPr/>
            <p:nvPr/>
          </p:nvSpPr>
          <p:spPr>
            <a:xfrm>
              <a:off x="4650633" y="3522797"/>
              <a:ext cx="3374320" cy="31003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a:extLst>
                <a:ext uri="{FF2B5EF4-FFF2-40B4-BE49-F238E27FC236}">
                  <a16:creationId xmlns:a16="http://schemas.microsoft.com/office/drawing/2014/main" id="{DEEAD7B0-7317-F8DF-1F8C-9103F86C7B62}"/>
                </a:ext>
              </a:extLst>
            </p:cNvPr>
            <p:cNvSpPr/>
            <p:nvPr/>
          </p:nvSpPr>
          <p:spPr>
            <a:xfrm rot="20679254">
              <a:off x="5064358" y="5637282"/>
              <a:ext cx="2668040" cy="408196"/>
            </a:xfrm>
            <a:prstGeom prst="triangle">
              <a:avLst>
                <a:gd name="adj" fmla="val 42246"/>
              </a:avLst>
            </a:prstGeom>
            <a:solidFill>
              <a:srgbClr val="FF9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25A0DEF1-DCFE-E29D-E9C0-235BE85111EB}"/>
                </a:ext>
              </a:extLst>
            </p:cNvPr>
            <p:cNvCxnSpPr>
              <a:cxnSpLocks/>
            </p:cNvCxnSpPr>
            <p:nvPr/>
          </p:nvCxnSpPr>
          <p:spPr>
            <a:xfrm flipH="1">
              <a:off x="5936086" y="5570457"/>
              <a:ext cx="65286" cy="50483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1C83B43-C3DF-18F7-72FA-89D229492F53}"/>
                </a:ext>
              </a:extLst>
            </p:cNvPr>
            <p:cNvCxnSpPr>
              <a:cxnSpLocks/>
            </p:cNvCxnSpPr>
            <p:nvPr/>
          </p:nvCxnSpPr>
          <p:spPr>
            <a:xfrm flipH="1">
              <a:off x="5937300" y="5058137"/>
              <a:ext cx="0" cy="1009579"/>
            </a:xfrm>
            <a:prstGeom prst="line">
              <a:avLst/>
            </a:prstGeom>
            <a:ln w="2540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80CEAD9-0479-30DC-A5BC-FA84366CF9BC}"/>
                </a:ext>
              </a:extLst>
            </p:cNvPr>
            <p:cNvCxnSpPr>
              <a:cxnSpLocks/>
            </p:cNvCxnSpPr>
            <p:nvPr/>
          </p:nvCxnSpPr>
          <p:spPr>
            <a:xfrm>
              <a:off x="6146283" y="4004500"/>
              <a:ext cx="0" cy="169480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33AD806-45F6-FCE2-6CD9-8E406D87CE6C}"/>
                </a:ext>
              </a:extLst>
            </p:cNvPr>
            <p:cNvCxnSpPr>
              <a:cxnSpLocks/>
            </p:cNvCxnSpPr>
            <p:nvPr/>
          </p:nvCxnSpPr>
          <p:spPr>
            <a:xfrm>
              <a:off x="5996014" y="3841181"/>
              <a:ext cx="8826" cy="1723846"/>
            </a:xfrm>
            <a:prstGeom prst="line">
              <a:avLst/>
            </a:prstGeom>
            <a:ln w="12700">
              <a:solidFill>
                <a:schemeClr val="bg2">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88" name="二等辺三角形 87">
              <a:extLst>
                <a:ext uri="{FF2B5EF4-FFF2-40B4-BE49-F238E27FC236}">
                  <a16:creationId xmlns:a16="http://schemas.microsoft.com/office/drawing/2014/main" id="{331FBE79-FAC7-6B12-443F-A83B4805F68C}"/>
                </a:ext>
              </a:extLst>
            </p:cNvPr>
            <p:cNvSpPr/>
            <p:nvPr/>
          </p:nvSpPr>
          <p:spPr>
            <a:xfrm rot="20254902">
              <a:off x="4807432" y="4000695"/>
              <a:ext cx="2852756" cy="1230073"/>
            </a:xfrm>
            <a:prstGeom prst="triangle">
              <a:avLst>
                <a:gd name="adj" fmla="val 55285"/>
              </a:avLst>
            </a:prstGeom>
            <a:solidFill>
              <a:srgbClr val="FF9999">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813334C3-C3E1-90FF-EBEF-7E2B76D608CE}"/>
                </a:ext>
              </a:extLst>
            </p:cNvPr>
            <p:cNvCxnSpPr>
              <a:cxnSpLocks/>
            </p:cNvCxnSpPr>
            <p:nvPr/>
          </p:nvCxnSpPr>
          <p:spPr>
            <a:xfrm flipV="1">
              <a:off x="5157903" y="5683404"/>
              <a:ext cx="2613861" cy="71029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68D1A74-45A3-F6A8-3B82-365C0563C8CC}"/>
                </a:ext>
              </a:extLst>
            </p:cNvPr>
            <p:cNvCxnSpPr>
              <a:cxnSpLocks/>
            </p:cNvCxnSpPr>
            <p:nvPr/>
          </p:nvCxnSpPr>
          <p:spPr>
            <a:xfrm flipH="1" flipV="1">
              <a:off x="5007938" y="5934349"/>
              <a:ext cx="149963" cy="45934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0B0D1EAF-B29E-24EF-1637-8EBE271DFC65}"/>
                </a:ext>
              </a:extLst>
            </p:cNvPr>
            <p:cNvCxnSpPr>
              <a:cxnSpLocks/>
            </p:cNvCxnSpPr>
            <p:nvPr/>
          </p:nvCxnSpPr>
          <p:spPr>
            <a:xfrm flipH="1" flipV="1">
              <a:off x="5007936" y="5934349"/>
              <a:ext cx="928152" cy="14094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C9890179-D6AF-C168-4554-66527488575D}"/>
                </a:ext>
              </a:extLst>
            </p:cNvPr>
            <p:cNvCxnSpPr>
              <a:cxnSpLocks/>
            </p:cNvCxnSpPr>
            <p:nvPr/>
          </p:nvCxnSpPr>
          <p:spPr>
            <a:xfrm flipH="1">
              <a:off x="5007936" y="5565027"/>
              <a:ext cx="996904" cy="36932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B2DC91C4-FDEC-0976-A31A-71DB5F32EBF1}"/>
                </a:ext>
              </a:extLst>
            </p:cNvPr>
            <p:cNvCxnSpPr>
              <a:cxnSpLocks/>
            </p:cNvCxnSpPr>
            <p:nvPr/>
          </p:nvCxnSpPr>
          <p:spPr>
            <a:xfrm flipH="1">
              <a:off x="5157901" y="6075290"/>
              <a:ext cx="778187" cy="3184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98187CBE-F6FC-4D0B-99CE-DC5C78C4FF9B}"/>
                </a:ext>
              </a:extLst>
            </p:cNvPr>
            <p:cNvCxnSpPr>
              <a:cxnSpLocks/>
            </p:cNvCxnSpPr>
            <p:nvPr/>
          </p:nvCxnSpPr>
          <p:spPr>
            <a:xfrm flipH="1">
              <a:off x="5936088" y="5683404"/>
              <a:ext cx="1835676" cy="39188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7490654B-1AAC-3ABE-771C-C05ABC956987}"/>
                </a:ext>
              </a:extLst>
            </p:cNvPr>
            <p:cNvCxnSpPr>
              <a:cxnSpLocks/>
            </p:cNvCxnSpPr>
            <p:nvPr/>
          </p:nvCxnSpPr>
          <p:spPr>
            <a:xfrm>
              <a:off x="5994012" y="5565027"/>
              <a:ext cx="1777752" cy="1183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2" name="フリーフォーム: 図形 81">
              <a:extLst>
                <a:ext uri="{FF2B5EF4-FFF2-40B4-BE49-F238E27FC236}">
                  <a16:creationId xmlns:a16="http://schemas.microsoft.com/office/drawing/2014/main" id="{8D5CD9F9-9CA5-C46D-605B-8469C5E8A1F6}"/>
                </a:ext>
              </a:extLst>
            </p:cNvPr>
            <p:cNvSpPr/>
            <p:nvPr/>
          </p:nvSpPr>
          <p:spPr>
            <a:xfrm>
              <a:off x="5006768" y="3827349"/>
              <a:ext cx="2758273" cy="1897306"/>
            </a:xfrm>
            <a:custGeom>
              <a:avLst/>
              <a:gdLst>
                <a:gd name="connsiteX0" fmla="*/ 0 w 2626322"/>
                <a:gd name="connsiteY0" fmla="*/ 1333517 h 1333517"/>
                <a:gd name="connsiteX1" fmla="*/ 1227221 w 2626322"/>
                <a:gd name="connsiteY1" fmla="*/ 75358 h 1333517"/>
                <a:gd name="connsiteX2" fmla="*/ 2626322 w 2626322"/>
                <a:gd name="connsiteY2" fmla="*/ 250675 h 1333517"/>
                <a:gd name="connsiteX0" fmla="*/ 0 w 2626322"/>
                <a:gd name="connsiteY0" fmla="*/ 1082842 h 1082842"/>
                <a:gd name="connsiteX1" fmla="*/ 2626322 w 2626322"/>
                <a:gd name="connsiteY1" fmla="*/ 0 h 1082842"/>
                <a:gd name="connsiteX0" fmla="*/ 0 w 2626322"/>
                <a:gd name="connsiteY0" fmla="*/ 1152308 h 1152308"/>
                <a:gd name="connsiteX1" fmla="*/ 2626322 w 2626322"/>
                <a:gd name="connsiteY1" fmla="*/ 69466 h 1152308"/>
                <a:gd name="connsiteX0" fmla="*/ 0 w 2626322"/>
                <a:gd name="connsiteY0" fmla="*/ 1251775 h 1251775"/>
                <a:gd name="connsiteX1" fmla="*/ 2626322 w 2626322"/>
                <a:gd name="connsiteY1" fmla="*/ 168933 h 1251775"/>
                <a:gd name="connsiteX0" fmla="*/ 0 w 2626322"/>
                <a:gd name="connsiteY0" fmla="*/ 1298864 h 1298864"/>
                <a:gd name="connsiteX1" fmla="*/ 2626322 w 2626322"/>
                <a:gd name="connsiteY1" fmla="*/ 216022 h 1298864"/>
                <a:gd name="connsiteX0" fmla="*/ 0 w 3272365"/>
                <a:gd name="connsiteY0" fmla="*/ 1681830 h 1681830"/>
                <a:gd name="connsiteX1" fmla="*/ 3272365 w 3272365"/>
                <a:gd name="connsiteY1" fmla="*/ 141788 h 1681830"/>
                <a:gd name="connsiteX0" fmla="*/ 0 w 3272365"/>
                <a:gd name="connsiteY0" fmla="*/ 1636921 h 1636921"/>
                <a:gd name="connsiteX1" fmla="*/ 2639101 w 3272365"/>
                <a:gd name="connsiteY1" fmla="*/ 596078 h 1636921"/>
                <a:gd name="connsiteX2" fmla="*/ 3272365 w 3272365"/>
                <a:gd name="connsiteY2" fmla="*/ 96879 h 1636921"/>
                <a:gd name="connsiteX0" fmla="*/ 0 w 3272365"/>
                <a:gd name="connsiteY0" fmla="*/ 1636921 h 1636921"/>
                <a:gd name="connsiteX1" fmla="*/ 2639101 w 3272365"/>
                <a:gd name="connsiteY1" fmla="*/ 596078 h 1636921"/>
                <a:gd name="connsiteX2" fmla="*/ 3272365 w 3272365"/>
                <a:gd name="connsiteY2" fmla="*/ 96879 h 1636921"/>
                <a:gd name="connsiteX3" fmla="*/ 0 w 3272365"/>
                <a:gd name="connsiteY3" fmla="*/ 1636921 h 1636921"/>
                <a:gd name="connsiteX0" fmla="*/ 333420 w 2972521"/>
                <a:gd name="connsiteY0" fmla="*/ 1082634 h 1082634"/>
                <a:gd name="connsiteX1" fmla="*/ 2972521 w 2972521"/>
                <a:gd name="connsiteY1" fmla="*/ 41791 h 1082634"/>
                <a:gd name="connsiteX2" fmla="*/ 196663 w 2972521"/>
                <a:gd name="connsiteY2" fmla="*/ 158818 h 1082634"/>
                <a:gd name="connsiteX3" fmla="*/ 333420 w 2972521"/>
                <a:gd name="connsiteY3" fmla="*/ 1082634 h 1082634"/>
                <a:gd name="connsiteX0" fmla="*/ 136757 w 2783424"/>
                <a:gd name="connsiteY0" fmla="*/ 1886066 h 1886066"/>
                <a:gd name="connsiteX1" fmla="*/ 2775858 w 2783424"/>
                <a:gd name="connsiteY1" fmla="*/ 845223 h 1886066"/>
                <a:gd name="connsiteX2" fmla="*/ 976875 w 2783424"/>
                <a:gd name="connsiteY2" fmla="*/ 396 h 1886066"/>
                <a:gd name="connsiteX3" fmla="*/ 0 w 2783424"/>
                <a:gd name="connsiteY3" fmla="*/ 962250 h 1886066"/>
                <a:gd name="connsiteX4" fmla="*/ 136757 w 2783424"/>
                <a:gd name="connsiteY4" fmla="*/ 1886066 h 1886066"/>
                <a:gd name="connsiteX0" fmla="*/ 136757 w 2783424"/>
                <a:gd name="connsiteY0" fmla="*/ 1886066 h 1886066"/>
                <a:gd name="connsiteX1" fmla="*/ 2775858 w 2783424"/>
                <a:gd name="connsiteY1" fmla="*/ 845223 h 1886066"/>
                <a:gd name="connsiteX2" fmla="*/ 976875 w 2783424"/>
                <a:gd name="connsiteY2" fmla="*/ 396 h 1886066"/>
                <a:gd name="connsiteX3" fmla="*/ 0 w 2783424"/>
                <a:gd name="connsiteY3" fmla="*/ 962250 h 1886066"/>
                <a:gd name="connsiteX4" fmla="*/ 136757 w 2783424"/>
                <a:gd name="connsiteY4" fmla="*/ 1886066 h 1886066"/>
                <a:gd name="connsiteX0" fmla="*/ 136757 w 2783424"/>
                <a:gd name="connsiteY0" fmla="*/ 1886066 h 1886066"/>
                <a:gd name="connsiteX1" fmla="*/ 2775858 w 2783424"/>
                <a:gd name="connsiteY1" fmla="*/ 845223 h 1886066"/>
                <a:gd name="connsiteX2" fmla="*/ 976875 w 2783424"/>
                <a:gd name="connsiteY2" fmla="*/ 396 h 1886066"/>
                <a:gd name="connsiteX3" fmla="*/ 0 w 2783424"/>
                <a:gd name="connsiteY3" fmla="*/ 962250 h 1886066"/>
                <a:gd name="connsiteX4" fmla="*/ 136757 w 2783424"/>
                <a:gd name="connsiteY4" fmla="*/ 1886066 h 1886066"/>
                <a:gd name="connsiteX0" fmla="*/ 136757 w 2783424"/>
                <a:gd name="connsiteY0" fmla="*/ 1886066 h 1886066"/>
                <a:gd name="connsiteX1" fmla="*/ 2775858 w 2783424"/>
                <a:gd name="connsiteY1" fmla="*/ 845223 h 1886066"/>
                <a:gd name="connsiteX2" fmla="*/ 976875 w 2783424"/>
                <a:gd name="connsiteY2" fmla="*/ 396 h 1886066"/>
                <a:gd name="connsiteX3" fmla="*/ 0 w 2783424"/>
                <a:gd name="connsiteY3" fmla="*/ 962250 h 1886066"/>
                <a:gd name="connsiteX4" fmla="*/ 136757 w 2783424"/>
                <a:gd name="connsiteY4" fmla="*/ 1886066 h 1886066"/>
                <a:gd name="connsiteX0" fmla="*/ 136757 w 2783424"/>
                <a:gd name="connsiteY0" fmla="*/ 1886066 h 1886066"/>
                <a:gd name="connsiteX1" fmla="*/ 2775858 w 2783424"/>
                <a:gd name="connsiteY1" fmla="*/ 845223 h 1886066"/>
                <a:gd name="connsiteX2" fmla="*/ 976875 w 2783424"/>
                <a:gd name="connsiteY2" fmla="*/ 396 h 1886066"/>
                <a:gd name="connsiteX3" fmla="*/ 0 w 2783424"/>
                <a:gd name="connsiteY3" fmla="*/ 962250 h 1886066"/>
                <a:gd name="connsiteX4" fmla="*/ 136757 w 2783424"/>
                <a:gd name="connsiteY4" fmla="*/ 1886066 h 1886066"/>
                <a:gd name="connsiteX0" fmla="*/ 136757 w 2784634"/>
                <a:gd name="connsiteY0" fmla="*/ 1894271 h 1894271"/>
                <a:gd name="connsiteX1" fmla="*/ 2775858 w 2784634"/>
                <a:gd name="connsiteY1" fmla="*/ 853428 h 1894271"/>
                <a:gd name="connsiteX2" fmla="*/ 976875 w 2784634"/>
                <a:gd name="connsiteY2" fmla="*/ 8601 h 1894271"/>
                <a:gd name="connsiteX3" fmla="*/ 0 w 2784634"/>
                <a:gd name="connsiteY3" fmla="*/ 970455 h 1894271"/>
                <a:gd name="connsiteX4" fmla="*/ 136757 w 2784634"/>
                <a:gd name="connsiteY4" fmla="*/ 1894271 h 1894271"/>
                <a:gd name="connsiteX0" fmla="*/ 136757 w 2775858"/>
                <a:gd name="connsiteY0" fmla="*/ 1897443 h 1897443"/>
                <a:gd name="connsiteX1" fmla="*/ 2775858 w 2775858"/>
                <a:gd name="connsiteY1" fmla="*/ 856600 h 1897443"/>
                <a:gd name="connsiteX2" fmla="*/ 976875 w 2775858"/>
                <a:gd name="connsiteY2" fmla="*/ 11773 h 1897443"/>
                <a:gd name="connsiteX3" fmla="*/ 0 w 2775858"/>
                <a:gd name="connsiteY3" fmla="*/ 973627 h 1897443"/>
                <a:gd name="connsiteX4" fmla="*/ 136757 w 2775858"/>
                <a:gd name="connsiteY4" fmla="*/ 1897443 h 1897443"/>
                <a:gd name="connsiteX0" fmla="*/ 136757 w 2775858"/>
                <a:gd name="connsiteY0" fmla="*/ 1897443 h 1897443"/>
                <a:gd name="connsiteX1" fmla="*/ 2775858 w 2775858"/>
                <a:gd name="connsiteY1" fmla="*/ 856600 h 1897443"/>
                <a:gd name="connsiteX2" fmla="*/ 976875 w 2775858"/>
                <a:gd name="connsiteY2" fmla="*/ 11773 h 1897443"/>
                <a:gd name="connsiteX3" fmla="*/ 0 w 2775858"/>
                <a:gd name="connsiteY3" fmla="*/ 973627 h 1897443"/>
                <a:gd name="connsiteX4" fmla="*/ 136757 w 2775858"/>
                <a:gd name="connsiteY4" fmla="*/ 1897443 h 1897443"/>
                <a:gd name="connsiteX0" fmla="*/ 136757 w 2775858"/>
                <a:gd name="connsiteY0" fmla="*/ 1897443 h 1897443"/>
                <a:gd name="connsiteX1" fmla="*/ 2775858 w 2775858"/>
                <a:gd name="connsiteY1" fmla="*/ 856600 h 1897443"/>
                <a:gd name="connsiteX2" fmla="*/ 976875 w 2775858"/>
                <a:gd name="connsiteY2" fmla="*/ 11773 h 1897443"/>
                <a:gd name="connsiteX3" fmla="*/ 0 w 2775858"/>
                <a:gd name="connsiteY3" fmla="*/ 973627 h 1897443"/>
                <a:gd name="connsiteX4" fmla="*/ 136757 w 2775858"/>
                <a:gd name="connsiteY4" fmla="*/ 1897443 h 1897443"/>
                <a:gd name="connsiteX0" fmla="*/ 136757 w 2775858"/>
                <a:gd name="connsiteY0" fmla="*/ 1897443 h 1897443"/>
                <a:gd name="connsiteX1" fmla="*/ 2775858 w 2775858"/>
                <a:gd name="connsiteY1" fmla="*/ 856600 h 1897443"/>
                <a:gd name="connsiteX2" fmla="*/ 976875 w 2775858"/>
                <a:gd name="connsiteY2" fmla="*/ 11773 h 1897443"/>
                <a:gd name="connsiteX3" fmla="*/ 0 w 2775858"/>
                <a:gd name="connsiteY3" fmla="*/ 973627 h 1897443"/>
                <a:gd name="connsiteX4" fmla="*/ 136757 w 2775858"/>
                <a:gd name="connsiteY4" fmla="*/ 1897443 h 1897443"/>
                <a:gd name="connsiteX0" fmla="*/ 136757 w 2767066"/>
                <a:gd name="connsiteY0" fmla="*/ 1897951 h 1897951"/>
                <a:gd name="connsiteX1" fmla="*/ 2767066 w 2767066"/>
                <a:gd name="connsiteY1" fmla="*/ 830731 h 1897951"/>
                <a:gd name="connsiteX2" fmla="*/ 976875 w 2767066"/>
                <a:gd name="connsiteY2" fmla="*/ 12281 h 1897951"/>
                <a:gd name="connsiteX3" fmla="*/ 0 w 2767066"/>
                <a:gd name="connsiteY3" fmla="*/ 974135 h 1897951"/>
                <a:gd name="connsiteX4" fmla="*/ 136757 w 2767066"/>
                <a:gd name="connsiteY4" fmla="*/ 1897951 h 1897951"/>
                <a:gd name="connsiteX0" fmla="*/ 136757 w 2767066"/>
                <a:gd name="connsiteY0" fmla="*/ 1897951 h 1897951"/>
                <a:gd name="connsiteX1" fmla="*/ 2767066 w 2767066"/>
                <a:gd name="connsiteY1" fmla="*/ 830731 h 1897951"/>
                <a:gd name="connsiteX2" fmla="*/ 976875 w 2767066"/>
                <a:gd name="connsiteY2" fmla="*/ 12281 h 1897951"/>
                <a:gd name="connsiteX3" fmla="*/ 0 w 2767066"/>
                <a:gd name="connsiteY3" fmla="*/ 974135 h 1897951"/>
                <a:gd name="connsiteX4" fmla="*/ 136757 w 2767066"/>
                <a:gd name="connsiteY4" fmla="*/ 1897951 h 1897951"/>
                <a:gd name="connsiteX0" fmla="*/ 145549 w 2775858"/>
                <a:gd name="connsiteY0" fmla="*/ 1897951 h 1897951"/>
                <a:gd name="connsiteX1" fmla="*/ 2775858 w 2775858"/>
                <a:gd name="connsiteY1" fmla="*/ 830731 h 1897951"/>
                <a:gd name="connsiteX2" fmla="*/ 985667 w 2775858"/>
                <a:gd name="connsiteY2" fmla="*/ 12281 h 1897951"/>
                <a:gd name="connsiteX3" fmla="*/ 0 w 2775858"/>
                <a:gd name="connsiteY3" fmla="*/ 987324 h 1897951"/>
                <a:gd name="connsiteX4" fmla="*/ 145549 w 2775858"/>
                <a:gd name="connsiteY4" fmla="*/ 1897951 h 1897951"/>
                <a:gd name="connsiteX0" fmla="*/ 145549 w 2775858"/>
                <a:gd name="connsiteY0" fmla="*/ 1897951 h 1897951"/>
                <a:gd name="connsiteX1" fmla="*/ 2775858 w 2775858"/>
                <a:gd name="connsiteY1" fmla="*/ 830731 h 1897951"/>
                <a:gd name="connsiteX2" fmla="*/ 985667 w 2775858"/>
                <a:gd name="connsiteY2" fmla="*/ 12281 h 1897951"/>
                <a:gd name="connsiteX3" fmla="*/ 0 w 2775858"/>
                <a:gd name="connsiteY3" fmla="*/ 987324 h 1897951"/>
                <a:gd name="connsiteX4" fmla="*/ 145549 w 2775858"/>
                <a:gd name="connsiteY4" fmla="*/ 1897951 h 1897951"/>
                <a:gd name="connsiteX0" fmla="*/ 145549 w 2758273"/>
                <a:gd name="connsiteY0" fmla="*/ 1898130 h 1898130"/>
                <a:gd name="connsiteX1" fmla="*/ 2758273 w 2758273"/>
                <a:gd name="connsiteY1" fmla="*/ 822118 h 1898130"/>
                <a:gd name="connsiteX2" fmla="*/ 985667 w 2758273"/>
                <a:gd name="connsiteY2" fmla="*/ 12460 h 1898130"/>
                <a:gd name="connsiteX3" fmla="*/ 0 w 2758273"/>
                <a:gd name="connsiteY3" fmla="*/ 987503 h 1898130"/>
                <a:gd name="connsiteX4" fmla="*/ 145549 w 2758273"/>
                <a:gd name="connsiteY4" fmla="*/ 1898130 h 1898130"/>
                <a:gd name="connsiteX0" fmla="*/ 145549 w 2758273"/>
                <a:gd name="connsiteY0" fmla="*/ 1897306 h 1897306"/>
                <a:gd name="connsiteX1" fmla="*/ 2758273 w 2758273"/>
                <a:gd name="connsiteY1" fmla="*/ 821294 h 1897306"/>
                <a:gd name="connsiteX2" fmla="*/ 985667 w 2758273"/>
                <a:gd name="connsiteY2" fmla="*/ 11636 h 1897306"/>
                <a:gd name="connsiteX3" fmla="*/ 0 w 2758273"/>
                <a:gd name="connsiteY3" fmla="*/ 986679 h 1897306"/>
                <a:gd name="connsiteX4" fmla="*/ 145549 w 2758273"/>
                <a:gd name="connsiteY4" fmla="*/ 1897306 h 1897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273" h="1897306">
                  <a:moveTo>
                    <a:pt x="145549" y="1897306"/>
                  </a:moveTo>
                  <a:cubicBezTo>
                    <a:pt x="578709" y="1435916"/>
                    <a:pt x="1392496" y="42535"/>
                    <a:pt x="2758273" y="821294"/>
                  </a:cubicBezTo>
                  <a:cubicBezTo>
                    <a:pt x="2472630" y="468152"/>
                    <a:pt x="1666971" y="-87381"/>
                    <a:pt x="985667" y="11636"/>
                  </a:cubicBezTo>
                  <a:cubicBezTo>
                    <a:pt x="672111" y="170288"/>
                    <a:pt x="294076" y="555744"/>
                    <a:pt x="0" y="986679"/>
                  </a:cubicBezTo>
                  <a:lnTo>
                    <a:pt x="145549" y="1897306"/>
                  </a:lnTo>
                  <a:close/>
                </a:path>
              </a:pathLst>
            </a:custGeom>
            <a:solidFill>
              <a:schemeClr val="accent1">
                <a:lumMod val="40000"/>
                <a:lumOff val="6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594F608-9652-7984-3339-A97D1D75023E}"/>
                </a:ext>
              </a:extLst>
            </p:cNvPr>
            <p:cNvSpPr/>
            <p:nvPr/>
          </p:nvSpPr>
          <p:spPr>
            <a:xfrm>
              <a:off x="6109721" y="3965728"/>
              <a:ext cx="71846"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6B482C5-D45F-3396-E65B-36A8C0BA7847}"/>
                </a:ext>
              </a:extLst>
            </p:cNvPr>
            <p:cNvCxnSpPr>
              <a:cxnSpLocks/>
              <a:stCxn id="82" idx="3"/>
            </p:cNvCxnSpPr>
            <p:nvPr/>
          </p:nvCxnSpPr>
          <p:spPr>
            <a:xfrm>
              <a:off x="5006768" y="4814028"/>
              <a:ext cx="18224" cy="1116718"/>
            </a:xfrm>
            <a:prstGeom prst="line">
              <a:avLst/>
            </a:prstGeom>
            <a:ln w="12700">
              <a:solidFill>
                <a:schemeClr val="bg2">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6746408-900A-5CBB-D3E1-604961914800}"/>
                </a:ext>
              </a:extLst>
            </p:cNvPr>
            <p:cNvCxnSpPr>
              <a:cxnSpLocks/>
              <a:stCxn id="82" idx="1"/>
            </p:cNvCxnSpPr>
            <p:nvPr/>
          </p:nvCxnSpPr>
          <p:spPr>
            <a:xfrm flipH="1">
              <a:off x="7763039" y="4648643"/>
              <a:ext cx="2002" cy="1050579"/>
            </a:xfrm>
            <a:prstGeom prst="line">
              <a:avLst/>
            </a:prstGeom>
            <a:ln w="12700">
              <a:solidFill>
                <a:schemeClr val="bg2">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E776D48-45D6-14F9-14CC-6B7059B54B04}"/>
                </a:ext>
              </a:extLst>
            </p:cNvPr>
            <p:cNvCxnSpPr>
              <a:cxnSpLocks/>
            </p:cNvCxnSpPr>
            <p:nvPr/>
          </p:nvCxnSpPr>
          <p:spPr>
            <a:xfrm flipH="1">
              <a:off x="5157901" y="5723631"/>
              <a:ext cx="3218" cy="667610"/>
            </a:xfrm>
            <a:prstGeom prst="line">
              <a:avLst/>
            </a:prstGeom>
            <a:ln w="12700">
              <a:solidFill>
                <a:schemeClr val="bg2">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23" name="楕円 122">
              <a:extLst>
                <a:ext uri="{FF2B5EF4-FFF2-40B4-BE49-F238E27FC236}">
                  <a16:creationId xmlns:a16="http://schemas.microsoft.com/office/drawing/2014/main" id="{A37B34DA-AC25-2D6A-61EE-7CB975944207}"/>
                </a:ext>
              </a:extLst>
            </p:cNvPr>
            <p:cNvSpPr/>
            <p:nvPr/>
          </p:nvSpPr>
          <p:spPr>
            <a:xfrm>
              <a:off x="5902181" y="5026344"/>
              <a:ext cx="71846"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a:extLst>
                <a:ext uri="{FF2B5EF4-FFF2-40B4-BE49-F238E27FC236}">
                  <a16:creationId xmlns:a16="http://schemas.microsoft.com/office/drawing/2014/main" id="{6DE083CB-E67A-E130-478A-86EA6A8AD1E6}"/>
                </a:ext>
              </a:extLst>
            </p:cNvPr>
            <p:cNvSpPr/>
            <p:nvPr/>
          </p:nvSpPr>
          <p:spPr>
            <a:xfrm>
              <a:off x="7725692" y="4613037"/>
              <a:ext cx="71846"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楕円 137">
              <a:extLst>
                <a:ext uri="{FF2B5EF4-FFF2-40B4-BE49-F238E27FC236}">
                  <a16:creationId xmlns:a16="http://schemas.microsoft.com/office/drawing/2014/main" id="{D844A463-6BF2-7212-42B0-CEEE6DDC2967}"/>
                </a:ext>
              </a:extLst>
            </p:cNvPr>
            <p:cNvSpPr/>
            <p:nvPr/>
          </p:nvSpPr>
          <p:spPr>
            <a:xfrm>
              <a:off x="5128994" y="5669726"/>
              <a:ext cx="71846"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EEB235ED-A527-8463-0FE7-15EDCB183F72}"/>
              </a:ext>
            </a:extLst>
          </p:cNvPr>
          <p:cNvGrpSpPr/>
          <p:nvPr/>
        </p:nvGrpSpPr>
        <p:grpSpPr>
          <a:xfrm>
            <a:off x="8430384" y="3488476"/>
            <a:ext cx="3374320" cy="3100309"/>
            <a:chOff x="8430384" y="3488476"/>
            <a:chExt cx="3374320" cy="3100309"/>
          </a:xfrm>
        </p:grpSpPr>
        <p:sp>
          <p:nvSpPr>
            <p:cNvPr id="106" name="正方形/長方形 105">
              <a:extLst>
                <a:ext uri="{FF2B5EF4-FFF2-40B4-BE49-F238E27FC236}">
                  <a16:creationId xmlns:a16="http://schemas.microsoft.com/office/drawing/2014/main" id="{9DDE100E-A41C-0A04-2C0E-C20C43D1FEF8}"/>
                </a:ext>
              </a:extLst>
            </p:cNvPr>
            <p:cNvSpPr/>
            <p:nvPr/>
          </p:nvSpPr>
          <p:spPr>
            <a:xfrm>
              <a:off x="8430384" y="3488476"/>
              <a:ext cx="3374320" cy="31003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a:extLst>
                <a:ext uri="{FF2B5EF4-FFF2-40B4-BE49-F238E27FC236}">
                  <a16:creationId xmlns:a16="http://schemas.microsoft.com/office/drawing/2014/main" id="{02BD4926-927D-3F90-F5F9-1B5549670613}"/>
                </a:ext>
              </a:extLst>
            </p:cNvPr>
            <p:cNvSpPr/>
            <p:nvPr/>
          </p:nvSpPr>
          <p:spPr>
            <a:xfrm rot="20679254">
              <a:off x="8890494" y="5622553"/>
              <a:ext cx="2668040" cy="408196"/>
            </a:xfrm>
            <a:prstGeom prst="triangle">
              <a:avLst>
                <a:gd name="adj" fmla="val 42246"/>
              </a:avLst>
            </a:prstGeom>
            <a:solidFill>
              <a:srgbClr val="FF99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89F07157-774B-B698-01DD-35B8713D117C}"/>
                </a:ext>
              </a:extLst>
            </p:cNvPr>
            <p:cNvCxnSpPr>
              <a:cxnSpLocks/>
            </p:cNvCxnSpPr>
            <p:nvPr/>
          </p:nvCxnSpPr>
          <p:spPr>
            <a:xfrm flipH="1">
              <a:off x="9762222" y="5540061"/>
              <a:ext cx="74313" cy="5205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492CD6E-1C7E-9EDD-83B3-4780BD60E53C}"/>
                </a:ext>
              </a:extLst>
            </p:cNvPr>
            <p:cNvCxnSpPr>
              <a:cxnSpLocks/>
            </p:cNvCxnSpPr>
            <p:nvPr/>
          </p:nvCxnSpPr>
          <p:spPr>
            <a:xfrm flipH="1">
              <a:off x="9766656" y="5043408"/>
              <a:ext cx="0" cy="1009579"/>
            </a:xfrm>
            <a:prstGeom prst="line">
              <a:avLst/>
            </a:prstGeom>
            <a:ln w="2540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1EA3092-DD6C-70DB-D9C9-81476BDAB6BA}"/>
                </a:ext>
              </a:extLst>
            </p:cNvPr>
            <p:cNvCxnSpPr>
              <a:cxnSpLocks/>
            </p:cNvCxnSpPr>
            <p:nvPr/>
          </p:nvCxnSpPr>
          <p:spPr>
            <a:xfrm>
              <a:off x="9822150" y="3826452"/>
              <a:ext cx="8826" cy="1723846"/>
            </a:xfrm>
            <a:prstGeom prst="line">
              <a:avLst/>
            </a:prstGeom>
            <a:ln w="12700">
              <a:solidFill>
                <a:schemeClr val="bg2">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8E082CA4-CDB6-170F-E03D-297E513D8BBE}"/>
                </a:ext>
              </a:extLst>
            </p:cNvPr>
            <p:cNvCxnSpPr>
              <a:cxnSpLocks/>
            </p:cNvCxnSpPr>
            <p:nvPr/>
          </p:nvCxnSpPr>
          <p:spPr>
            <a:xfrm flipV="1">
              <a:off x="8984039" y="5668675"/>
              <a:ext cx="2613861" cy="71029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B4716C11-DAF6-60E8-7439-319EE84BD597}"/>
                </a:ext>
              </a:extLst>
            </p:cNvPr>
            <p:cNvCxnSpPr>
              <a:cxnSpLocks/>
            </p:cNvCxnSpPr>
            <p:nvPr/>
          </p:nvCxnSpPr>
          <p:spPr>
            <a:xfrm flipH="1" flipV="1">
              <a:off x="8834074" y="5919620"/>
              <a:ext cx="149963" cy="45934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66B7149-E4F3-4855-0655-5EA405683D82}"/>
                </a:ext>
              </a:extLst>
            </p:cNvPr>
            <p:cNvCxnSpPr>
              <a:cxnSpLocks/>
            </p:cNvCxnSpPr>
            <p:nvPr/>
          </p:nvCxnSpPr>
          <p:spPr>
            <a:xfrm flipH="1" flipV="1">
              <a:off x="8834072" y="5919620"/>
              <a:ext cx="928152" cy="14094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4B0B5B7D-A190-B722-78B8-1CE89250BCA7}"/>
                </a:ext>
              </a:extLst>
            </p:cNvPr>
            <p:cNvCxnSpPr>
              <a:cxnSpLocks/>
            </p:cNvCxnSpPr>
            <p:nvPr/>
          </p:nvCxnSpPr>
          <p:spPr>
            <a:xfrm flipH="1">
              <a:off x="8834072" y="5550298"/>
              <a:ext cx="996904" cy="36932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A9DA7EBB-451B-9539-E1EE-C237380A954E}"/>
                </a:ext>
              </a:extLst>
            </p:cNvPr>
            <p:cNvCxnSpPr>
              <a:cxnSpLocks/>
            </p:cNvCxnSpPr>
            <p:nvPr/>
          </p:nvCxnSpPr>
          <p:spPr>
            <a:xfrm flipH="1">
              <a:off x="8984037" y="6060561"/>
              <a:ext cx="778187" cy="3184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1369AE8-9EBE-252E-5E21-84FF8A2B88C0}"/>
                </a:ext>
              </a:extLst>
            </p:cNvPr>
            <p:cNvCxnSpPr>
              <a:cxnSpLocks/>
            </p:cNvCxnSpPr>
            <p:nvPr/>
          </p:nvCxnSpPr>
          <p:spPr>
            <a:xfrm flipH="1">
              <a:off x="9762224" y="5668675"/>
              <a:ext cx="1835676" cy="39188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752A35E-32E9-FDF6-01DC-3A01C07C7B64}"/>
                </a:ext>
              </a:extLst>
            </p:cNvPr>
            <p:cNvCxnSpPr>
              <a:cxnSpLocks/>
            </p:cNvCxnSpPr>
            <p:nvPr/>
          </p:nvCxnSpPr>
          <p:spPr>
            <a:xfrm>
              <a:off x="9820148" y="5550298"/>
              <a:ext cx="1777752" cy="1183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960FBA5-0A8A-B63D-143A-66A2E88E1AD0}"/>
                </a:ext>
              </a:extLst>
            </p:cNvPr>
            <p:cNvCxnSpPr>
              <a:cxnSpLocks/>
              <a:stCxn id="57" idx="3"/>
            </p:cNvCxnSpPr>
            <p:nvPr/>
          </p:nvCxnSpPr>
          <p:spPr>
            <a:xfrm>
              <a:off x="8832904" y="4799299"/>
              <a:ext cx="18224" cy="1116718"/>
            </a:xfrm>
            <a:prstGeom prst="line">
              <a:avLst/>
            </a:prstGeom>
            <a:ln w="12700">
              <a:solidFill>
                <a:schemeClr val="bg2">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34CA967-487C-858D-4096-257D66FE7624}"/>
                </a:ext>
              </a:extLst>
            </p:cNvPr>
            <p:cNvCxnSpPr>
              <a:cxnSpLocks/>
              <a:stCxn id="57" idx="1"/>
            </p:cNvCxnSpPr>
            <p:nvPr/>
          </p:nvCxnSpPr>
          <p:spPr>
            <a:xfrm flipH="1">
              <a:off x="11589175" y="4633914"/>
              <a:ext cx="2002" cy="1050579"/>
            </a:xfrm>
            <a:prstGeom prst="line">
              <a:avLst/>
            </a:prstGeom>
            <a:ln w="12700">
              <a:solidFill>
                <a:schemeClr val="bg2">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A632B42F-05C0-B8BF-0FDD-91975B9DDEF1}"/>
                </a:ext>
              </a:extLst>
            </p:cNvPr>
            <p:cNvCxnSpPr>
              <a:cxnSpLocks/>
            </p:cNvCxnSpPr>
            <p:nvPr/>
          </p:nvCxnSpPr>
          <p:spPr>
            <a:xfrm flipH="1">
              <a:off x="8984037" y="5708902"/>
              <a:ext cx="3218" cy="667610"/>
            </a:xfrm>
            <a:prstGeom prst="line">
              <a:avLst/>
            </a:prstGeom>
            <a:ln w="12700">
              <a:solidFill>
                <a:schemeClr val="bg2">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03" name="二等辺三角形 102">
              <a:extLst>
                <a:ext uri="{FF2B5EF4-FFF2-40B4-BE49-F238E27FC236}">
                  <a16:creationId xmlns:a16="http://schemas.microsoft.com/office/drawing/2014/main" id="{65E9F501-BDA9-5D49-4929-EF9B816AF956}"/>
                </a:ext>
              </a:extLst>
            </p:cNvPr>
            <p:cNvSpPr/>
            <p:nvPr/>
          </p:nvSpPr>
          <p:spPr>
            <a:xfrm rot="4776865">
              <a:off x="8871907" y="4727390"/>
              <a:ext cx="965497" cy="895235"/>
            </a:xfrm>
            <a:prstGeom prst="triangle">
              <a:avLst>
                <a:gd name="adj" fmla="val 42562"/>
              </a:avLst>
            </a:prstGeom>
            <a:solidFill>
              <a:srgbClr val="FFCC66">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a:extLst>
                <a:ext uri="{FF2B5EF4-FFF2-40B4-BE49-F238E27FC236}">
                  <a16:creationId xmlns:a16="http://schemas.microsoft.com/office/drawing/2014/main" id="{679C028B-C7B6-FB9E-A537-528557A554D9}"/>
                </a:ext>
              </a:extLst>
            </p:cNvPr>
            <p:cNvSpPr/>
            <p:nvPr/>
          </p:nvSpPr>
          <p:spPr>
            <a:xfrm rot="8118185">
              <a:off x="8945127" y="4200697"/>
              <a:ext cx="1345079" cy="819673"/>
            </a:xfrm>
            <a:prstGeom prst="triangle">
              <a:avLst>
                <a:gd name="adj" fmla="val 63847"/>
              </a:avLst>
            </a:prstGeom>
            <a:solidFill>
              <a:srgbClr val="FFCC66">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a:extLst>
                <a:ext uri="{FF2B5EF4-FFF2-40B4-BE49-F238E27FC236}">
                  <a16:creationId xmlns:a16="http://schemas.microsoft.com/office/drawing/2014/main" id="{3E7B6B61-EB17-FB16-57FC-F03B95B88A6F}"/>
                </a:ext>
              </a:extLst>
            </p:cNvPr>
            <p:cNvSpPr/>
            <p:nvPr/>
          </p:nvSpPr>
          <p:spPr>
            <a:xfrm rot="12294515">
              <a:off x="9484498" y="4176884"/>
              <a:ext cx="1943329" cy="1127028"/>
            </a:xfrm>
            <a:prstGeom prst="triangle">
              <a:avLst>
                <a:gd name="adj" fmla="val 75811"/>
              </a:avLst>
            </a:prstGeom>
            <a:solidFill>
              <a:srgbClr val="FFCC66">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a:extLst>
                <a:ext uri="{FF2B5EF4-FFF2-40B4-BE49-F238E27FC236}">
                  <a16:creationId xmlns:a16="http://schemas.microsoft.com/office/drawing/2014/main" id="{A8B895B8-BE63-ACD7-F30D-85527C244C13}"/>
                </a:ext>
              </a:extLst>
            </p:cNvPr>
            <p:cNvSpPr/>
            <p:nvPr/>
          </p:nvSpPr>
          <p:spPr>
            <a:xfrm rot="20254902">
              <a:off x="8806700" y="4859616"/>
              <a:ext cx="2852756" cy="322113"/>
            </a:xfrm>
            <a:prstGeom prst="triangle">
              <a:avLst>
                <a:gd name="adj" fmla="val 34948"/>
              </a:avLst>
            </a:prstGeom>
            <a:solidFill>
              <a:srgbClr val="FF9999">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二等辺三角形 62">
              <a:extLst>
                <a:ext uri="{FF2B5EF4-FFF2-40B4-BE49-F238E27FC236}">
                  <a16:creationId xmlns:a16="http://schemas.microsoft.com/office/drawing/2014/main" id="{F6E2FA10-1D1F-B8F6-2CD1-5D784BA16E6C}"/>
                </a:ext>
              </a:extLst>
            </p:cNvPr>
            <p:cNvSpPr/>
            <p:nvPr/>
          </p:nvSpPr>
          <p:spPr>
            <a:xfrm rot="20254902">
              <a:off x="8849417" y="4870193"/>
              <a:ext cx="2764121" cy="319370"/>
            </a:xfrm>
            <a:prstGeom prst="triangle">
              <a:avLst>
                <a:gd name="adj" fmla="val 34134"/>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a:extLst>
                <a:ext uri="{FF2B5EF4-FFF2-40B4-BE49-F238E27FC236}">
                  <a16:creationId xmlns:a16="http://schemas.microsoft.com/office/drawing/2014/main" id="{A1076BC3-121B-5BB7-08F3-78D301D1DF5D}"/>
                </a:ext>
              </a:extLst>
            </p:cNvPr>
            <p:cNvCxnSpPr>
              <a:cxnSpLocks/>
              <a:stCxn id="57" idx="3"/>
              <a:endCxn id="63" idx="0"/>
            </p:cNvCxnSpPr>
            <p:nvPr/>
          </p:nvCxnSpPr>
          <p:spPr>
            <a:xfrm>
              <a:off x="8832904" y="4799299"/>
              <a:ext cx="932264" cy="250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971FDF37-28E4-A455-F99A-13AD688AC37C}"/>
                </a:ext>
              </a:extLst>
            </p:cNvPr>
            <p:cNvCxnSpPr>
              <a:cxnSpLocks/>
              <a:stCxn id="57" idx="2"/>
              <a:endCxn id="63" idx="0"/>
            </p:cNvCxnSpPr>
            <p:nvPr/>
          </p:nvCxnSpPr>
          <p:spPr>
            <a:xfrm flipH="1">
              <a:off x="9765168" y="3824256"/>
              <a:ext cx="53403" cy="1225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2C6623A0-ED85-B50E-B7DD-C1649F3D292C}"/>
                </a:ext>
              </a:extLst>
            </p:cNvPr>
            <p:cNvCxnSpPr>
              <a:cxnSpLocks/>
              <a:stCxn id="57" idx="1"/>
              <a:endCxn id="57" idx="2"/>
            </p:cNvCxnSpPr>
            <p:nvPr/>
          </p:nvCxnSpPr>
          <p:spPr>
            <a:xfrm flipH="1" flipV="1">
              <a:off x="9818571" y="3824256"/>
              <a:ext cx="1772606" cy="8096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D9831BC-3C83-7DA5-673B-9407F7E8E6CA}"/>
                </a:ext>
              </a:extLst>
            </p:cNvPr>
            <p:cNvCxnSpPr>
              <a:cxnSpLocks/>
              <a:stCxn id="57" idx="3"/>
              <a:endCxn id="57" idx="2"/>
            </p:cNvCxnSpPr>
            <p:nvPr/>
          </p:nvCxnSpPr>
          <p:spPr>
            <a:xfrm flipV="1">
              <a:off x="8832904" y="3824256"/>
              <a:ext cx="985667" cy="975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フリーフォーム: 図形 56">
              <a:extLst>
                <a:ext uri="{FF2B5EF4-FFF2-40B4-BE49-F238E27FC236}">
                  <a16:creationId xmlns:a16="http://schemas.microsoft.com/office/drawing/2014/main" id="{66972DC6-48B7-6F04-DDC6-1A6A9BC58697}"/>
                </a:ext>
              </a:extLst>
            </p:cNvPr>
            <p:cNvSpPr/>
            <p:nvPr/>
          </p:nvSpPr>
          <p:spPr>
            <a:xfrm>
              <a:off x="8832904" y="3812620"/>
              <a:ext cx="2758273" cy="1897306"/>
            </a:xfrm>
            <a:custGeom>
              <a:avLst/>
              <a:gdLst>
                <a:gd name="connsiteX0" fmla="*/ 0 w 2626322"/>
                <a:gd name="connsiteY0" fmla="*/ 1333517 h 1333517"/>
                <a:gd name="connsiteX1" fmla="*/ 1227221 w 2626322"/>
                <a:gd name="connsiteY1" fmla="*/ 75358 h 1333517"/>
                <a:gd name="connsiteX2" fmla="*/ 2626322 w 2626322"/>
                <a:gd name="connsiteY2" fmla="*/ 250675 h 1333517"/>
                <a:gd name="connsiteX0" fmla="*/ 0 w 2626322"/>
                <a:gd name="connsiteY0" fmla="*/ 1082842 h 1082842"/>
                <a:gd name="connsiteX1" fmla="*/ 2626322 w 2626322"/>
                <a:gd name="connsiteY1" fmla="*/ 0 h 1082842"/>
                <a:gd name="connsiteX0" fmla="*/ 0 w 2626322"/>
                <a:gd name="connsiteY0" fmla="*/ 1152308 h 1152308"/>
                <a:gd name="connsiteX1" fmla="*/ 2626322 w 2626322"/>
                <a:gd name="connsiteY1" fmla="*/ 69466 h 1152308"/>
                <a:gd name="connsiteX0" fmla="*/ 0 w 2626322"/>
                <a:gd name="connsiteY0" fmla="*/ 1251775 h 1251775"/>
                <a:gd name="connsiteX1" fmla="*/ 2626322 w 2626322"/>
                <a:gd name="connsiteY1" fmla="*/ 168933 h 1251775"/>
                <a:gd name="connsiteX0" fmla="*/ 0 w 2626322"/>
                <a:gd name="connsiteY0" fmla="*/ 1298864 h 1298864"/>
                <a:gd name="connsiteX1" fmla="*/ 2626322 w 2626322"/>
                <a:gd name="connsiteY1" fmla="*/ 216022 h 1298864"/>
                <a:gd name="connsiteX0" fmla="*/ 0 w 3272365"/>
                <a:gd name="connsiteY0" fmla="*/ 1681830 h 1681830"/>
                <a:gd name="connsiteX1" fmla="*/ 3272365 w 3272365"/>
                <a:gd name="connsiteY1" fmla="*/ 141788 h 1681830"/>
                <a:gd name="connsiteX0" fmla="*/ 0 w 3272365"/>
                <a:gd name="connsiteY0" fmla="*/ 1636921 h 1636921"/>
                <a:gd name="connsiteX1" fmla="*/ 2639101 w 3272365"/>
                <a:gd name="connsiteY1" fmla="*/ 596078 h 1636921"/>
                <a:gd name="connsiteX2" fmla="*/ 3272365 w 3272365"/>
                <a:gd name="connsiteY2" fmla="*/ 96879 h 1636921"/>
                <a:gd name="connsiteX0" fmla="*/ 0 w 3272365"/>
                <a:gd name="connsiteY0" fmla="*/ 1636921 h 1636921"/>
                <a:gd name="connsiteX1" fmla="*/ 2639101 w 3272365"/>
                <a:gd name="connsiteY1" fmla="*/ 596078 h 1636921"/>
                <a:gd name="connsiteX2" fmla="*/ 3272365 w 3272365"/>
                <a:gd name="connsiteY2" fmla="*/ 96879 h 1636921"/>
                <a:gd name="connsiteX3" fmla="*/ 0 w 3272365"/>
                <a:gd name="connsiteY3" fmla="*/ 1636921 h 1636921"/>
                <a:gd name="connsiteX0" fmla="*/ 333420 w 2972521"/>
                <a:gd name="connsiteY0" fmla="*/ 1082634 h 1082634"/>
                <a:gd name="connsiteX1" fmla="*/ 2972521 w 2972521"/>
                <a:gd name="connsiteY1" fmla="*/ 41791 h 1082634"/>
                <a:gd name="connsiteX2" fmla="*/ 196663 w 2972521"/>
                <a:gd name="connsiteY2" fmla="*/ 158818 h 1082634"/>
                <a:gd name="connsiteX3" fmla="*/ 333420 w 2972521"/>
                <a:gd name="connsiteY3" fmla="*/ 1082634 h 1082634"/>
                <a:gd name="connsiteX0" fmla="*/ 136757 w 2783424"/>
                <a:gd name="connsiteY0" fmla="*/ 1886066 h 1886066"/>
                <a:gd name="connsiteX1" fmla="*/ 2775858 w 2783424"/>
                <a:gd name="connsiteY1" fmla="*/ 845223 h 1886066"/>
                <a:gd name="connsiteX2" fmla="*/ 976875 w 2783424"/>
                <a:gd name="connsiteY2" fmla="*/ 396 h 1886066"/>
                <a:gd name="connsiteX3" fmla="*/ 0 w 2783424"/>
                <a:gd name="connsiteY3" fmla="*/ 962250 h 1886066"/>
                <a:gd name="connsiteX4" fmla="*/ 136757 w 2783424"/>
                <a:gd name="connsiteY4" fmla="*/ 1886066 h 1886066"/>
                <a:gd name="connsiteX0" fmla="*/ 136757 w 2783424"/>
                <a:gd name="connsiteY0" fmla="*/ 1886066 h 1886066"/>
                <a:gd name="connsiteX1" fmla="*/ 2775858 w 2783424"/>
                <a:gd name="connsiteY1" fmla="*/ 845223 h 1886066"/>
                <a:gd name="connsiteX2" fmla="*/ 976875 w 2783424"/>
                <a:gd name="connsiteY2" fmla="*/ 396 h 1886066"/>
                <a:gd name="connsiteX3" fmla="*/ 0 w 2783424"/>
                <a:gd name="connsiteY3" fmla="*/ 962250 h 1886066"/>
                <a:gd name="connsiteX4" fmla="*/ 136757 w 2783424"/>
                <a:gd name="connsiteY4" fmla="*/ 1886066 h 1886066"/>
                <a:gd name="connsiteX0" fmla="*/ 136757 w 2783424"/>
                <a:gd name="connsiteY0" fmla="*/ 1886066 h 1886066"/>
                <a:gd name="connsiteX1" fmla="*/ 2775858 w 2783424"/>
                <a:gd name="connsiteY1" fmla="*/ 845223 h 1886066"/>
                <a:gd name="connsiteX2" fmla="*/ 976875 w 2783424"/>
                <a:gd name="connsiteY2" fmla="*/ 396 h 1886066"/>
                <a:gd name="connsiteX3" fmla="*/ 0 w 2783424"/>
                <a:gd name="connsiteY3" fmla="*/ 962250 h 1886066"/>
                <a:gd name="connsiteX4" fmla="*/ 136757 w 2783424"/>
                <a:gd name="connsiteY4" fmla="*/ 1886066 h 1886066"/>
                <a:gd name="connsiteX0" fmla="*/ 136757 w 2783424"/>
                <a:gd name="connsiteY0" fmla="*/ 1886066 h 1886066"/>
                <a:gd name="connsiteX1" fmla="*/ 2775858 w 2783424"/>
                <a:gd name="connsiteY1" fmla="*/ 845223 h 1886066"/>
                <a:gd name="connsiteX2" fmla="*/ 976875 w 2783424"/>
                <a:gd name="connsiteY2" fmla="*/ 396 h 1886066"/>
                <a:gd name="connsiteX3" fmla="*/ 0 w 2783424"/>
                <a:gd name="connsiteY3" fmla="*/ 962250 h 1886066"/>
                <a:gd name="connsiteX4" fmla="*/ 136757 w 2783424"/>
                <a:gd name="connsiteY4" fmla="*/ 1886066 h 1886066"/>
                <a:gd name="connsiteX0" fmla="*/ 136757 w 2783424"/>
                <a:gd name="connsiteY0" fmla="*/ 1886066 h 1886066"/>
                <a:gd name="connsiteX1" fmla="*/ 2775858 w 2783424"/>
                <a:gd name="connsiteY1" fmla="*/ 845223 h 1886066"/>
                <a:gd name="connsiteX2" fmla="*/ 976875 w 2783424"/>
                <a:gd name="connsiteY2" fmla="*/ 396 h 1886066"/>
                <a:gd name="connsiteX3" fmla="*/ 0 w 2783424"/>
                <a:gd name="connsiteY3" fmla="*/ 962250 h 1886066"/>
                <a:gd name="connsiteX4" fmla="*/ 136757 w 2783424"/>
                <a:gd name="connsiteY4" fmla="*/ 1886066 h 1886066"/>
                <a:gd name="connsiteX0" fmla="*/ 136757 w 2784634"/>
                <a:gd name="connsiteY0" fmla="*/ 1894271 h 1894271"/>
                <a:gd name="connsiteX1" fmla="*/ 2775858 w 2784634"/>
                <a:gd name="connsiteY1" fmla="*/ 853428 h 1894271"/>
                <a:gd name="connsiteX2" fmla="*/ 976875 w 2784634"/>
                <a:gd name="connsiteY2" fmla="*/ 8601 h 1894271"/>
                <a:gd name="connsiteX3" fmla="*/ 0 w 2784634"/>
                <a:gd name="connsiteY3" fmla="*/ 970455 h 1894271"/>
                <a:gd name="connsiteX4" fmla="*/ 136757 w 2784634"/>
                <a:gd name="connsiteY4" fmla="*/ 1894271 h 1894271"/>
                <a:gd name="connsiteX0" fmla="*/ 136757 w 2775858"/>
                <a:gd name="connsiteY0" fmla="*/ 1897443 h 1897443"/>
                <a:gd name="connsiteX1" fmla="*/ 2775858 w 2775858"/>
                <a:gd name="connsiteY1" fmla="*/ 856600 h 1897443"/>
                <a:gd name="connsiteX2" fmla="*/ 976875 w 2775858"/>
                <a:gd name="connsiteY2" fmla="*/ 11773 h 1897443"/>
                <a:gd name="connsiteX3" fmla="*/ 0 w 2775858"/>
                <a:gd name="connsiteY3" fmla="*/ 973627 h 1897443"/>
                <a:gd name="connsiteX4" fmla="*/ 136757 w 2775858"/>
                <a:gd name="connsiteY4" fmla="*/ 1897443 h 1897443"/>
                <a:gd name="connsiteX0" fmla="*/ 136757 w 2775858"/>
                <a:gd name="connsiteY0" fmla="*/ 1897443 h 1897443"/>
                <a:gd name="connsiteX1" fmla="*/ 2775858 w 2775858"/>
                <a:gd name="connsiteY1" fmla="*/ 856600 h 1897443"/>
                <a:gd name="connsiteX2" fmla="*/ 976875 w 2775858"/>
                <a:gd name="connsiteY2" fmla="*/ 11773 h 1897443"/>
                <a:gd name="connsiteX3" fmla="*/ 0 w 2775858"/>
                <a:gd name="connsiteY3" fmla="*/ 973627 h 1897443"/>
                <a:gd name="connsiteX4" fmla="*/ 136757 w 2775858"/>
                <a:gd name="connsiteY4" fmla="*/ 1897443 h 1897443"/>
                <a:gd name="connsiteX0" fmla="*/ 136757 w 2775858"/>
                <a:gd name="connsiteY0" fmla="*/ 1897443 h 1897443"/>
                <a:gd name="connsiteX1" fmla="*/ 2775858 w 2775858"/>
                <a:gd name="connsiteY1" fmla="*/ 856600 h 1897443"/>
                <a:gd name="connsiteX2" fmla="*/ 976875 w 2775858"/>
                <a:gd name="connsiteY2" fmla="*/ 11773 h 1897443"/>
                <a:gd name="connsiteX3" fmla="*/ 0 w 2775858"/>
                <a:gd name="connsiteY3" fmla="*/ 973627 h 1897443"/>
                <a:gd name="connsiteX4" fmla="*/ 136757 w 2775858"/>
                <a:gd name="connsiteY4" fmla="*/ 1897443 h 1897443"/>
                <a:gd name="connsiteX0" fmla="*/ 136757 w 2775858"/>
                <a:gd name="connsiteY0" fmla="*/ 1897443 h 1897443"/>
                <a:gd name="connsiteX1" fmla="*/ 2775858 w 2775858"/>
                <a:gd name="connsiteY1" fmla="*/ 856600 h 1897443"/>
                <a:gd name="connsiteX2" fmla="*/ 976875 w 2775858"/>
                <a:gd name="connsiteY2" fmla="*/ 11773 h 1897443"/>
                <a:gd name="connsiteX3" fmla="*/ 0 w 2775858"/>
                <a:gd name="connsiteY3" fmla="*/ 973627 h 1897443"/>
                <a:gd name="connsiteX4" fmla="*/ 136757 w 2775858"/>
                <a:gd name="connsiteY4" fmla="*/ 1897443 h 1897443"/>
                <a:gd name="connsiteX0" fmla="*/ 136757 w 2767066"/>
                <a:gd name="connsiteY0" fmla="*/ 1897951 h 1897951"/>
                <a:gd name="connsiteX1" fmla="*/ 2767066 w 2767066"/>
                <a:gd name="connsiteY1" fmla="*/ 830731 h 1897951"/>
                <a:gd name="connsiteX2" fmla="*/ 976875 w 2767066"/>
                <a:gd name="connsiteY2" fmla="*/ 12281 h 1897951"/>
                <a:gd name="connsiteX3" fmla="*/ 0 w 2767066"/>
                <a:gd name="connsiteY3" fmla="*/ 974135 h 1897951"/>
                <a:gd name="connsiteX4" fmla="*/ 136757 w 2767066"/>
                <a:gd name="connsiteY4" fmla="*/ 1897951 h 1897951"/>
                <a:gd name="connsiteX0" fmla="*/ 136757 w 2767066"/>
                <a:gd name="connsiteY0" fmla="*/ 1897951 h 1897951"/>
                <a:gd name="connsiteX1" fmla="*/ 2767066 w 2767066"/>
                <a:gd name="connsiteY1" fmla="*/ 830731 h 1897951"/>
                <a:gd name="connsiteX2" fmla="*/ 976875 w 2767066"/>
                <a:gd name="connsiteY2" fmla="*/ 12281 h 1897951"/>
                <a:gd name="connsiteX3" fmla="*/ 0 w 2767066"/>
                <a:gd name="connsiteY3" fmla="*/ 974135 h 1897951"/>
                <a:gd name="connsiteX4" fmla="*/ 136757 w 2767066"/>
                <a:gd name="connsiteY4" fmla="*/ 1897951 h 1897951"/>
                <a:gd name="connsiteX0" fmla="*/ 145549 w 2775858"/>
                <a:gd name="connsiteY0" fmla="*/ 1897951 h 1897951"/>
                <a:gd name="connsiteX1" fmla="*/ 2775858 w 2775858"/>
                <a:gd name="connsiteY1" fmla="*/ 830731 h 1897951"/>
                <a:gd name="connsiteX2" fmla="*/ 985667 w 2775858"/>
                <a:gd name="connsiteY2" fmla="*/ 12281 h 1897951"/>
                <a:gd name="connsiteX3" fmla="*/ 0 w 2775858"/>
                <a:gd name="connsiteY3" fmla="*/ 987324 h 1897951"/>
                <a:gd name="connsiteX4" fmla="*/ 145549 w 2775858"/>
                <a:gd name="connsiteY4" fmla="*/ 1897951 h 1897951"/>
                <a:gd name="connsiteX0" fmla="*/ 145549 w 2775858"/>
                <a:gd name="connsiteY0" fmla="*/ 1897951 h 1897951"/>
                <a:gd name="connsiteX1" fmla="*/ 2775858 w 2775858"/>
                <a:gd name="connsiteY1" fmla="*/ 830731 h 1897951"/>
                <a:gd name="connsiteX2" fmla="*/ 985667 w 2775858"/>
                <a:gd name="connsiteY2" fmla="*/ 12281 h 1897951"/>
                <a:gd name="connsiteX3" fmla="*/ 0 w 2775858"/>
                <a:gd name="connsiteY3" fmla="*/ 987324 h 1897951"/>
                <a:gd name="connsiteX4" fmla="*/ 145549 w 2775858"/>
                <a:gd name="connsiteY4" fmla="*/ 1897951 h 1897951"/>
                <a:gd name="connsiteX0" fmla="*/ 145549 w 2758273"/>
                <a:gd name="connsiteY0" fmla="*/ 1898130 h 1898130"/>
                <a:gd name="connsiteX1" fmla="*/ 2758273 w 2758273"/>
                <a:gd name="connsiteY1" fmla="*/ 822118 h 1898130"/>
                <a:gd name="connsiteX2" fmla="*/ 985667 w 2758273"/>
                <a:gd name="connsiteY2" fmla="*/ 12460 h 1898130"/>
                <a:gd name="connsiteX3" fmla="*/ 0 w 2758273"/>
                <a:gd name="connsiteY3" fmla="*/ 987503 h 1898130"/>
                <a:gd name="connsiteX4" fmla="*/ 145549 w 2758273"/>
                <a:gd name="connsiteY4" fmla="*/ 1898130 h 1898130"/>
                <a:gd name="connsiteX0" fmla="*/ 145549 w 2758273"/>
                <a:gd name="connsiteY0" fmla="*/ 1897306 h 1897306"/>
                <a:gd name="connsiteX1" fmla="*/ 2758273 w 2758273"/>
                <a:gd name="connsiteY1" fmla="*/ 821294 h 1897306"/>
                <a:gd name="connsiteX2" fmla="*/ 985667 w 2758273"/>
                <a:gd name="connsiteY2" fmla="*/ 11636 h 1897306"/>
                <a:gd name="connsiteX3" fmla="*/ 0 w 2758273"/>
                <a:gd name="connsiteY3" fmla="*/ 986679 h 1897306"/>
                <a:gd name="connsiteX4" fmla="*/ 145549 w 2758273"/>
                <a:gd name="connsiteY4" fmla="*/ 1897306 h 1897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273" h="1897306">
                  <a:moveTo>
                    <a:pt x="145549" y="1897306"/>
                  </a:moveTo>
                  <a:cubicBezTo>
                    <a:pt x="578709" y="1435916"/>
                    <a:pt x="1392496" y="42535"/>
                    <a:pt x="2758273" y="821294"/>
                  </a:cubicBezTo>
                  <a:cubicBezTo>
                    <a:pt x="2472630" y="468152"/>
                    <a:pt x="1666971" y="-87381"/>
                    <a:pt x="985667" y="11636"/>
                  </a:cubicBezTo>
                  <a:cubicBezTo>
                    <a:pt x="672111" y="170288"/>
                    <a:pt x="294076" y="555744"/>
                    <a:pt x="0" y="986679"/>
                  </a:cubicBezTo>
                  <a:lnTo>
                    <a:pt x="145549" y="1897306"/>
                  </a:lnTo>
                  <a:close/>
                </a:path>
              </a:pathLst>
            </a:custGeom>
            <a:solidFill>
              <a:schemeClr val="accent1">
                <a:lumMod val="40000"/>
                <a:lumOff val="6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楕円 125">
              <a:extLst>
                <a:ext uri="{FF2B5EF4-FFF2-40B4-BE49-F238E27FC236}">
                  <a16:creationId xmlns:a16="http://schemas.microsoft.com/office/drawing/2014/main" id="{D562F289-9465-B4BD-37DD-D4DF05658FCC}"/>
                </a:ext>
              </a:extLst>
            </p:cNvPr>
            <p:cNvSpPr/>
            <p:nvPr/>
          </p:nvSpPr>
          <p:spPr>
            <a:xfrm>
              <a:off x="8959201" y="5662316"/>
              <a:ext cx="71846"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a:extLst>
                <a:ext uri="{FF2B5EF4-FFF2-40B4-BE49-F238E27FC236}">
                  <a16:creationId xmlns:a16="http://schemas.microsoft.com/office/drawing/2014/main" id="{FDAE99EA-11A5-BAFB-387D-23396DC143BB}"/>
                </a:ext>
              </a:extLst>
            </p:cNvPr>
            <p:cNvSpPr/>
            <p:nvPr/>
          </p:nvSpPr>
          <p:spPr>
            <a:xfrm>
              <a:off x="9731504" y="5005878"/>
              <a:ext cx="71846"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a:extLst>
                <a:ext uri="{FF2B5EF4-FFF2-40B4-BE49-F238E27FC236}">
                  <a16:creationId xmlns:a16="http://schemas.microsoft.com/office/drawing/2014/main" id="{C365B184-FB47-1165-8BF5-1BAEE36B49CB}"/>
                </a:ext>
              </a:extLst>
            </p:cNvPr>
            <p:cNvSpPr/>
            <p:nvPr/>
          </p:nvSpPr>
          <p:spPr>
            <a:xfrm>
              <a:off x="8799349" y="4778028"/>
              <a:ext cx="71846"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楕円 140">
              <a:extLst>
                <a:ext uri="{FF2B5EF4-FFF2-40B4-BE49-F238E27FC236}">
                  <a16:creationId xmlns:a16="http://schemas.microsoft.com/office/drawing/2014/main" id="{6FCB653E-8B00-0A32-2FE8-3E058A6BD483}"/>
                </a:ext>
              </a:extLst>
            </p:cNvPr>
            <p:cNvSpPr/>
            <p:nvPr/>
          </p:nvSpPr>
          <p:spPr>
            <a:xfrm>
              <a:off x="9787782" y="3803757"/>
              <a:ext cx="71846"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楕円 141">
              <a:extLst>
                <a:ext uri="{FF2B5EF4-FFF2-40B4-BE49-F238E27FC236}">
                  <a16:creationId xmlns:a16="http://schemas.microsoft.com/office/drawing/2014/main" id="{DDE7641F-B7BF-0A11-40BE-5ADDFA3A25A5}"/>
                </a:ext>
              </a:extLst>
            </p:cNvPr>
            <p:cNvSpPr/>
            <p:nvPr/>
          </p:nvSpPr>
          <p:spPr>
            <a:xfrm>
              <a:off x="11545878" y="4613037"/>
              <a:ext cx="71846" cy="720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8" name="直線矢印コネクタ 147">
            <a:extLst>
              <a:ext uri="{FF2B5EF4-FFF2-40B4-BE49-F238E27FC236}">
                <a16:creationId xmlns:a16="http://schemas.microsoft.com/office/drawing/2014/main" id="{541EAC14-4808-83E7-B3B6-A0EE1AA1873F}"/>
              </a:ext>
            </a:extLst>
          </p:cNvPr>
          <p:cNvCxnSpPr>
            <a:cxnSpLocks/>
          </p:cNvCxnSpPr>
          <p:nvPr/>
        </p:nvCxnSpPr>
        <p:spPr>
          <a:xfrm>
            <a:off x="7974957" y="1502672"/>
            <a:ext cx="1654620" cy="596072"/>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useBgFill="1">
        <p:nvSpPr>
          <p:cNvPr id="177" name="正方形/長方形 176">
            <a:extLst>
              <a:ext uri="{FF2B5EF4-FFF2-40B4-BE49-F238E27FC236}">
                <a16:creationId xmlns:a16="http://schemas.microsoft.com/office/drawing/2014/main" id="{CFCF47F8-04D9-A70E-A7F1-F2037CE1DD08}"/>
              </a:ext>
            </a:extLst>
          </p:cNvPr>
          <p:cNvSpPr/>
          <p:nvPr/>
        </p:nvSpPr>
        <p:spPr>
          <a:xfrm>
            <a:off x="4461067" y="3249138"/>
            <a:ext cx="830040" cy="6284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E5D533A-9E88-7DF5-1106-01DF63085465}"/>
                  </a:ext>
                </a:extLst>
              </p:cNvPr>
              <p:cNvSpPr>
                <a:spLocks noGrp="1"/>
              </p:cNvSpPr>
              <p:nvPr>
                <p:ph idx="1"/>
              </p:nvPr>
            </p:nvSpPr>
            <p:spPr>
              <a:xfrm>
                <a:off x="316998" y="786129"/>
                <a:ext cx="8408720" cy="3250967"/>
              </a:xfrm>
            </p:spPr>
            <p:txBody>
              <a:bodyPr>
                <a:noAutofit/>
              </a:bodyPr>
              <a:lstStyle/>
              <a:p>
                <a:r>
                  <a:rPr lang="en-US" altLang="ja-JP" dirty="0"/>
                  <a:t>For ordinary </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𝑃</m:t>
                        </m:r>
                      </m:e>
                      <m:sup>
                        <m:r>
                          <a:rPr lang="en-US" altLang="ja-JP" b="0" i="1" smtClean="0">
                            <a:latin typeface="Cambria Math" panose="02040503050406030204" pitchFamily="18" charset="0"/>
                          </a:rPr>
                          <m:t>1</m:t>
                        </m:r>
                      </m:sup>
                    </m:sSup>
                  </m:oMath>
                </a14:m>
                <a:r>
                  <a:rPr lang="en-US" altLang="ja-JP" dirty="0"/>
                  <a:t> interpolation </a:t>
                </a:r>
                <a14:m>
                  <m:oMath xmlns:m="http://schemas.openxmlformats.org/officeDocument/2006/math">
                    <m:r>
                      <m:rPr>
                        <m:sty m:val="p"/>
                      </m:rPr>
                      <a:rPr lang="en-US" altLang="ja-JP" b="0">
                        <a:latin typeface="Cambria Math" panose="02040503050406030204" pitchFamily="18" charset="0"/>
                        <a:ea typeface="Cambria Math" panose="02040503050406030204" pitchFamily="18" charset="0"/>
                      </a:rPr>
                      <m:t>Π</m:t>
                    </m:r>
                    <m:r>
                      <a:rPr lang="en-US" altLang="ja-JP" b="0" i="1">
                        <a:latin typeface="Cambria Math" panose="02040503050406030204" pitchFamily="18" charset="0"/>
                        <a:ea typeface="Cambria Math" panose="02040503050406030204" pitchFamily="18" charset="0"/>
                      </a:rPr>
                      <m:t>𝑢</m:t>
                    </m:r>
                  </m:oMath>
                </a14:m>
                <a:r>
                  <a:rPr lang="en-US" altLang="ja-JP" dirty="0"/>
                  <a:t>, the interpolation function may become very steep on thin elements.</a:t>
                </a:r>
              </a:p>
              <a:p>
                <a:r>
                  <a:rPr lang="en-US" altLang="ja-JP" dirty="0"/>
                  <a:t>For our modified interpolation </a:t>
                </a:r>
                <a14:m>
                  <m:oMath xmlns:m="http://schemas.openxmlformats.org/officeDocument/2006/math">
                    <m:sSup>
                      <m:sSupPr>
                        <m:ctrlPr>
                          <a:rPr lang="en-US" altLang="ja-JP" b="0" i="1" smtClean="0">
                            <a:latin typeface="Cambria Math" panose="02040503050406030204" pitchFamily="18" charset="0"/>
                            <a:ea typeface="Cambria Math" panose="02040503050406030204" pitchFamily="18" charset="0"/>
                          </a:rPr>
                        </m:ctrlPr>
                      </m:sSupPr>
                      <m:e>
                        <m:r>
                          <m:rPr>
                            <m:sty m:val="p"/>
                          </m:rPr>
                          <a:rPr lang="en-US" altLang="ja-JP" b="0">
                            <a:latin typeface="Cambria Math" panose="02040503050406030204" pitchFamily="18" charset="0"/>
                            <a:ea typeface="Cambria Math" panose="02040503050406030204" pitchFamily="18" charset="0"/>
                          </a:rPr>
                          <m:t>Π</m:t>
                        </m:r>
                      </m:e>
                      <m:sup>
                        <m:r>
                          <a:rPr lang="en-US" altLang="ja-JP" b="0" i="1">
                            <a:latin typeface="Cambria Math" panose="02040503050406030204" pitchFamily="18" charset="0"/>
                            <a:ea typeface="Cambria Math" panose="02040503050406030204" pitchFamily="18" charset="0"/>
                          </a:rPr>
                          <m:t>∗</m:t>
                        </m:r>
                      </m:sup>
                    </m:sSup>
                    <m:r>
                      <a:rPr lang="en-US" altLang="ja-JP" b="0" i="1">
                        <a:latin typeface="Cambria Math" panose="02040503050406030204" pitchFamily="18" charset="0"/>
                        <a:ea typeface="Cambria Math" panose="02040503050406030204" pitchFamily="18" charset="0"/>
                      </a:rPr>
                      <m:t>𝑢</m:t>
                    </m:r>
                  </m:oMath>
                </a14:m>
                <a:r>
                  <a:rPr lang="en-US" altLang="ja-JP" dirty="0"/>
                  <a:t>, we first consider</a:t>
                </a:r>
                <a:br>
                  <a:rPr lang="en-US" altLang="ja-JP" dirty="0"/>
                </a:br>
                <a14:m>
                  <m:oMath xmlns:m="http://schemas.openxmlformats.org/officeDocument/2006/math">
                    <m:sSup>
                      <m:sSupPr>
                        <m:ctrlPr>
                          <a:rPr lang="en-US" altLang="ja-JP" b="0" i="1">
                            <a:latin typeface="Cambria Math" panose="02040503050406030204" pitchFamily="18" charset="0"/>
                          </a:rPr>
                        </m:ctrlPr>
                      </m:sSupPr>
                      <m:e>
                        <m:r>
                          <a:rPr lang="en-US" altLang="ja-JP" b="0" i="1">
                            <a:latin typeface="Cambria Math" panose="02040503050406030204" pitchFamily="18" charset="0"/>
                          </a:rPr>
                          <m:t>𝑃</m:t>
                        </m:r>
                      </m:e>
                      <m:sup>
                        <m:r>
                          <a:rPr lang="en-US" altLang="ja-JP" b="0" i="1">
                            <a:latin typeface="Cambria Math" panose="02040503050406030204" pitchFamily="18" charset="0"/>
                          </a:rPr>
                          <m:t>1</m:t>
                        </m:r>
                      </m:sup>
                    </m:sSup>
                  </m:oMath>
                </a14:m>
                <a:r>
                  <a:rPr lang="en-US" altLang="ja-JP" dirty="0"/>
                  <a:t> interpolation on </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𝜏</m:t>
                        </m:r>
                      </m:e>
                    </m:d>
                  </m:oMath>
                </a14:m>
                <a:r>
                  <a:rPr lang="en-US" altLang="ja-JP" dirty="0"/>
                  <a:t> and restrict it to </a:t>
                </a:r>
                <a14:m>
                  <m:oMath xmlns:m="http://schemas.openxmlformats.org/officeDocument/2006/math">
                    <m:r>
                      <a:rPr lang="en-US" altLang="ja-JP" b="0" i="1">
                        <a:latin typeface="Cambria Math" panose="02040503050406030204" pitchFamily="18" charset="0"/>
                      </a:rPr>
                      <m:t>𝜏</m:t>
                    </m:r>
                  </m:oMath>
                </a14:m>
                <a:r>
                  <a:rPr lang="en-US" altLang="ja-JP" dirty="0"/>
                  <a:t> .</a:t>
                </a:r>
              </a:p>
              <a:p>
                <a14:m>
                  <m:oMath xmlns:m="http://schemas.openxmlformats.org/officeDocument/2006/math">
                    <m:sSup>
                      <m:sSupPr>
                        <m:ctrlPr>
                          <a:rPr lang="en-US" altLang="ja-JP" b="0" i="1">
                            <a:latin typeface="Cambria Math" panose="02040503050406030204" pitchFamily="18" charset="0"/>
                            <a:ea typeface="Cambria Math" panose="02040503050406030204" pitchFamily="18" charset="0"/>
                          </a:rPr>
                        </m:ctrlPr>
                      </m:sSupPr>
                      <m:e>
                        <m:r>
                          <m:rPr>
                            <m:sty m:val="p"/>
                          </m:rPr>
                          <a:rPr lang="en-US" altLang="ja-JP" b="0">
                            <a:latin typeface="Cambria Math" panose="02040503050406030204" pitchFamily="18" charset="0"/>
                            <a:ea typeface="Cambria Math" panose="02040503050406030204" pitchFamily="18" charset="0"/>
                          </a:rPr>
                          <m:t>Π</m:t>
                        </m:r>
                      </m:e>
                      <m:sup>
                        <m:r>
                          <a:rPr lang="en-US" altLang="ja-JP" b="0" i="1">
                            <a:latin typeface="Cambria Math" panose="02040503050406030204" pitchFamily="18" charset="0"/>
                            <a:ea typeface="Cambria Math" panose="02040503050406030204" pitchFamily="18" charset="0"/>
                          </a:rPr>
                          <m:t>∗</m:t>
                        </m:r>
                      </m:sup>
                    </m:sSup>
                    <m:r>
                      <a:rPr lang="en-US" altLang="ja-JP" b="0" i="1">
                        <a:latin typeface="Cambria Math" panose="02040503050406030204" pitchFamily="18" charset="0"/>
                        <a:ea typeface="Cambria Math" panose="02040503050406030204" pitchFamily="18" charset="0"/>
                      </a:rPr>
                      <m:t>𝑢</m:t>
                    </m:r>
                    <m:r>
                      <a:rPr lang="en-US" altLang="ja-JP" b="0" i="1">
                        <a:latin typeface="Cambria Math" panose="02040503050406030204" pitchFamily="18" charset="0"/>
                        <a:ea typeface="Cambria Math" panose="02040503050406030204" pitchFamily="18" charset="0"/>
                      </a:rPr>
                      <m:t> </m:t>
                    </m:r>
                  </m:oMath>
                </a14:m>
                <a:r>
                  <a:rPr lang="en-US" altLang="ja-JP" dirty="0"/>
                  <a:t>is not so steep in this case, and we can evaluate </a:t>
                </a:r>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d>
                          <m:dPr>
                            <m:begChr m:val="|"/>
                            <m:endChr m:val="|"/>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𝑢</m:t>
                            </m:r>
                            <m:r>
                              <a:rPr lang="en-US" altLang="ja-JP" b="0" i="1">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m:rPr>
                                    <m:sty m:val="p"/>
                                  </m:rPr>
                                  <a:rPr lang="en-US" altLang="ja-JP" b="0" i="0" smtClean="0">
                                    <a:latin typeface="Cambria Math" panose="02040503050406030204" pitchFamily="18" charset="0"/>
                                    <a:ea typeface="Cambria Math" panose="02040503050406030204" pitchFamily="18" charset="0"/>
                                  </a:rPr>
                                  <m:t>Π</m:t>
                                </m:r>
                              </m:e>
                              <m:sup>
                                <m:r>
                                  <a:rPr lang="en-US" altLang="ja-JP" b="0" i="1" smtClean="0">
                                    <a:latin typeface="Cambria Math" panose="02040503050406030204" pitchFamily="18" charset="0"/>
                                    <a:ea typeface="Cambria Math" panose="02040503050406030204" pitchFamily="18" charset="0"/>
                                  </a:rPr>
                                  <m:t>∗</m:t>
                                </m:r>
                              </m:sup>
                            </m:sSup>
                            <m:r>
                              <a:rPr lang="en-US" altLang="ja-JP" i="1">
                                <a:latin typeface="Cambria Math" panose="02040503050406030204" pitchFamily="18" charset="0"/>
                                <a:ea typeface="Cambria Math" panose="02040503050406030204" pitchFamily="18" charset="0"/>
                              </a:rPr>
                              <m:t>𝑢</m:t>
                            </m:r>
                          </m:e>
                        </m:d>
                      </m:e>
                      <m:sub>
                        <m:sSup>
                          <m:sSupPr>
                            <m:ctrlPr>
                              <a:rPr lang="en-US" altLang="ja-JP" b="0" i="1">
                                <a:latin typeface="Cambria Math" panose="02040503050406030204" pitchFamily="18" charset="0"/>
                                <a:ea typeface="Cambria Math" panose="02040503050406030204" pitchFamily="18" charset="0"/>
                              </a:rPr>
                            </m:ctrlPr>
                          </m:sSupPr>
                          <m:e>
                            <m:r>
                              <a:rPr lang="en-US" altLang="ja-JP" b="0" i="1">
                                <a:latin typeface="Cambria Math" panose="02040503050406030204" pitchFamily="18" charset="0"/>
                                <a:ea typeface="Cambria Math" panose="02040503050406030204" pitchFamily="18" charset="0"/>
                              </a:rPr>
                              <m:t>𝐻</m:t>
                            </m:r>
                          </m:e>
                          <m:sup>
                            <m:r>
                              <a:rPr lang="en-US" altLang="ja-JP" b="0" i="1">
                                <a:latin typeface="Cambria Math" panose="02040503050406030204" pitchFamily="18" charset="0"/>
                                <a:ea typeface="Cambria Math" panose="02040503050406030204" pitchFamily="18" charset="0"/>
                              </a:rPr>
                              <m:t>1</m:t>
                            </m:r>
                          </m:sup>
                        </m:sSup>
                        <m:d>
                          <m:dPr>
                            <m:ctrlPr>
                              <a:rPr lang="en-US" altLang="ja-JP" b="0"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𝜏</m:t>
                            </m:r>
                          </m:e>
                        </m:d>
                      </m:sub>
                    </m:sSub>
                  </m:oMath>
                </a14:m>
                <a:r>
                  <a:rPr lang="en-US" altLang="ja-JP" dirty="0"/>
                  <a:t> by </a:t>
                </a:r>
                <a14:m>
                  <m:oMath xmlns:m="http://schemas.openxmlformats.org/officeDocument/2006/math">
                    <m:sSub>
                      <m:sSubPr>
                        <m:ctrlPr>
                          <a:rPr lang="en-US" altLang="ja-JP" b="0" i="1">
                            <a:latin typeface="Cambria Math" panose="02040503050406030204" pitchFamily="18" charset="0"/>
                            <a:ea typeface="Cambria Math" panose="02040503050406030204" pitchFamily="18" charset="0"/>
                          </a:rPr>
                        </m:ctrlPr>
                      </m:sSubPr>
                      <m:e>
                        <m:d>
                          <m:dPr>
                            <m:begChr m:val="|"/>
                            <m:endChr m:val="|"/>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𝑢</m:t>
                            </m:r>
                            <m:r>
                              <a:rPr lang="en-US" altLang="ja-JP" b="0" i="1">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m:rPr>
                                    <m:sty m:val="p"/>
                                  </m:rPr>
                                  <a:rPr lang="en-US" altLang="ja-JP" b="0" i="0" smtClean="0">
                                    <a:latin typeface="Cambria Math" panose="02040503050406030204" pitchFamily="18" charset="0"/>
                                    <a:ea typeface="Cambria Math" panose="02040503050406030204" pitchFamily="18" charset="0"/>
                                  </a:rPr>
                                  <m:t>Π</m:t>
                                </m:r>
                              </m:e>
                              <m:sub>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𝜏</m:t>
                                    </m:r>
                                  </m:e>
                                </m:d>
                              </m:sub>
                            </m:sSub>
                            <m:r>
                              <a:rPr lang="en-US" altLang="ja-JP" i="1">
                                <a:latin typeface="Cambria Math" panose="02040503050406030204" pitchFamily="18" charset="0"/>
                                <a:ea typeface="Cambria Math" panose="02040503050406030204" pitchFamily="18" charset="0"/>
                              </a:rPr>
                              <m:t>𝑢</m:t>
                            </m:r>
                          </m:e>
                        </m:d>
                      </m:e>
                      <m:sub>
                        <m:sSup>
                          <m:sSupPr>
                            <m:ctrlPr>
                              <a:rPr lang="en-US" altLang="ja-JP" b="0" i="1">
                                <a:latin typeface="Cambria Math" panose="02040503050406030204" pitchFamily="18" charset="0"/>
                                <a:ea typeface="Cambria Math" panose="02040503050406030204" pitchFamily="18" charset="0"/>
                              </a:rPr>
                            </m:ctrlPr>
                          </m:sSupPr>
                          <m:e>
                            <m:r>
                              <a:rPr lang="en-US" altLang="ja-JP" b="0" i="1">
                                <a:latin typeface="Cambria Math" panose="02040503050406030204" pitchFamily="18" charset="0"/>
                                <a:ea typeface="Cambria Math" panose="02040503050406030204" pitchFamily="18" charset="0"/>
                              </a:rPr>
                              <m:t>𝐻</m:t>
                            </m:r>
                          </m:e>
                          <m:sup>
                            <m:r>
                              <a:rPr lang="en-US" altLang="ja-JP" b="0" i="1">
                                <a:latin typeface="Cambria Math" panose="02040503050406030204" pitchFamily="18" charset="0"/>
                                <a:ea typeface="Cambria Math" panose="02040503050406030204" pitchFamily="18" charset="0"/>
                              </a:rPr>
                              <m:t>1</m:t>
                            </m:r>
                          </m:sup>
                        </m:sSup>
                        <m:d>
                          <m:dPr>
                            <m:ctrlPr>
                              <a:rPr lang="en-US" altLang="ja-JP" b="0" i="1">
                                <a:latin typeface="Cambria Math" panose="02040503050406030204" pitchFamily="18" charset="0"/>
                                <a:ea typeface="Cambria Math" panose="02040503050406030204" pitchFamily="18" charset="0"/>
                              </a:rPr>
                            </m:ctrlPr>
                          </m:dPr>
                          <m:e>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𝜏</m:t>
                                </m:r>
                              </m:e>
                            </m:d>
                          </m:e>
                        </m:d>
                      </m:sub>
                    </m:sSub>
                  </m:oMath>
                </a14:m>
                <a:r>
                  <a:rPr lang="en-US" altLang="ja-JP" dirty="0"/>
                  <a:t> .</a:t>
                </a:r>
              </a:p>
            </p:txBody>
          </p:sp>
        </mc:Choice>
        <mc:Fallback>
          <p:sp>
            <p:nvSpPr>
              <p:cNvPr id="3" name="コンテンツ プレースホルダー 2">
                <a:extLst>
                  <a:ext uri="{FF2B5EF4-FFF2-40B4-BE49-F238E27FC236}">
                    <a16:creationId xmlns:a16="http://schemas.microsoft.com/office/drawing/2014/main" id="{CE5D533A-9E88-7DF5-1106-01DF63085465}"/>
                  </a:ext>
                </a:extLst>
              </p:cNvPr>
              <p:cNvSpPr>
                <a:spLocks noGrp="1" noRot="1" noChangeAspect="1" noMove="1" noResize="1" noEditPoints="1" noAdjustHandles="1" noChangeArrowheads="1" noChangeShapeType="1" noTextEdit="1"/>
              </p:cNvSpPr>
              <p:nvPr>
                <p:ph idx="1"/>
              </p:nvPr>
            </p:nvSpPr>
            <p:spPr>
              <a:xfrm>
                <a:off x="316998" y="786129"/>
                <a:ext cx="8408720" cy="3250967"/>
              </a:xfrm>
              <a:blipFill>
                <a:blip r:embed="rId8"/>
                <a:stretch>
                  <a:fillRect l="-1088" t="-750"/>
                </a:stretch>
              </a:blipFill>
            </p:spPr>
            <p:txBody>
              <a:bodyPr/>
              <a:lstStyle/>
              <a:p>
                <a:r>
                  <a:rPr lang="ja-JP" altLang="en-US">
                    <a:noFill/>
                  </a:rPr>
                  <a:t> </a:t>
                </a:r>
              </a:p>
            </p:txBody>
          </p:sp>
        </mc:Fallback>
      </mc:AlternateContent>
      <p:sp>
        <p:nvSpPr>
          <p:cNvPr id="9" name="日付プレースホルダー 8">
            <a:extLst>
              <a:ext uri="{FF2B5EF4-FFF2-40B4-BE49-F238E27FC236}">
                <a16:creationId xmlns:a16="http://schemas.microsoft.com/office/drawing/2014/main" id="{BE80FE5E-6614-D35F-5470-FC7873A08E00}"/>
              </a:ext>
            </a:extLst>
          </p:cNvPr>
          <p:cNvSpPr>
            <a:spLocks noGrp="1"/>
          </p:cNvSpPr>
          <p:nvPr>
            <p:ph type="dt" sz="half" idx="10"/>
          </p:nvPr>
        </p:nvSpPr>
        <p:spPr/>
        <p:txBody>
          <a:bodyPr/>
          <a:lstStyle/>
          <a:p>
            <a:fld id="{F0BB7111-3C38-4FC9-8C19-2475638870F5}" type="datetime10">
              <a:rPr kumimoji="1" lang="ja-JP" altLang="en-US" smtClean="0"/>
              <a:t>09:44</a:t>
            </a:fld>
            <a:endParaRPr kumimoji="1" lang="ja-JP" altLang="en-US"/>
          </a:p>
        </p:txBody>
      </p:sp>
      <p:sp>
        <p:nvSpPr>
          <p:cNvPr id="11" name="スライド番号プレースホルダー 10">
            <a:extLst>
              <a:ext uri="{FF2B5EF4-FFF2-40B4-BE49-F238E27FC236}">
                <a16:creationId xmlns:a16="http://schemas.microsoft.com/office/drawing/2014/main" id="{BCBAF78C-92D8-252E-273F-F1F77DED7020}"/>
              </a:ext>
            </a:extLst>
          </p:cNvPr>
          <p:cNvSpPr>
            <a:spLocks noGrp="1"/>
          </p:cNvSpPr>
          <p:nvPr>
            <p:ph type="sldNum" sz="quarter" idx="12"/>
          </p:nvPr>
        </p:nvSpPr>
        <p:spPr/>
        <p:txBody>
          <a:bodyPr/>
          <a:lstStyle/>
          <a:p>
            <a:fld id="{1110ACF4-E35A-44B7-8D8C-A4B8B5D9283F}" type="slidenum">
              <a:rPr kumimoji="1" lang="ja-JP" altLang="en-US" smtClean="0"/>
              <a:t>13</a:t>
            </a:fld>
            <a:endParaRPr kumimoji="1" lang="ja-JP" altLang="en-US"/>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AB69801D-CBB8-BBDB-3093-9042DA7923D2}"/>
                  </a:ext>
                </a:extLst>
              </p:cNvPr>
              <p:cNvSpPr txBox="1"/>
              <p:nvPr/>
            </p:nvSpPr>
            <p:spPr>
              <a:xfrm>
                <a:off x="10232824" y="1408002"/>
                <a:ext cx="54476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Π</m:t>
                      </m:r>
                      <m:r>
                        <a:rPr kumimoji="1" lang="en-US" altLang="ja-JP" b="0" i="1" smtClean="0">
                          <a:latin typeface="Cambria Math" panose="02040503050406030204" pitchFamily="18" charset="0"/>
                        </a:rPr>
                        <m:t>𝑢</m:t>
                      </m:r>
                    </m:oMath>
                  </m:oMathPara>
                </a14:m>
                <a:endParaRPr kumimoji="1" lang="ja-JP" altLang="en-US" dirty="0"/>
              </a:p>
            </p:txBody>
          </p:sp>
        </mc:Choice>
        <mc:Fallback>
          <p:sp>
            <p:nvSpPr>
              <p:cNvPr id="13" name="テキスト ボックス 12">
                <a:extLst>
                  <a:ext uri="{FF2B5EF4-FFF2-40B4-BE49-F238E27FC236}">
                    <a16:creationId xmlns:a16="http://schemas.microsoft.com/office/drawing/2014/main" id="{AB69801D-CBB8-BBDB-3093-9042DA7923D2}"/>
                  </a:ext>
                </a:extLst>
              </p:cNvPr>
              <p:cNvSpPr txBox="1">
                <a:spLocks noRot="1" noChangeAspect="1" noMove="1" noResize="1" noEditPoints="1" noAdjustHandles="1" noChangeArrowheads="1" noChangeShapeType="1" noTextEdit="1"/>
              </p:cNvSpPr>
              <p:nvPr/>
            </p:nvSpPr>
            <p:spPr>
              <a:xfrm>
                <a:off x="10232824" y="1408002"/>
                <a:ext cx="544765"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01BB2791-092E-CDF9-4D3B-A9DB37F334B1}"/>
                  </a:ext>
                </a:extLst>
              </p:cNvPr>
              <p:cNvSpPr txBox="1"/>
              <p:nvPr/>
            </p:nvSpPr>
            <p:spPr>
              <a:xfrm>
                <a:off x="10177119" y="4531133"/>
                <a:ext cx="64338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Π</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𝑢</m:t>
                      </m:r>
                    </m:oMath>
                  </m:oMathPara>
                </a14:m>
                <a:endParaRPr kumimoji="1" lang="ja-JP" altLang="en-US" dirty="0"/>
              </a:p>
            </p:txBody>
          </p:sp>
        </mc:Choice>
        <mc:Fallback>
          <p:sp>
            <p:nvSpPr>
              <p:cNvPr id="16" name="テキスト ボックス 15">
                <a:extLst>
                  <a:ext uri="{FF2B5EF4-FFF2-40B4-BE49-F238E27FC236}">
                    <a16:creationId xmlns:a16="http://schemas.microsoft.com/office/drawing/2014/main" id="{01BB2791-092E-CDF9-4D3B-A9DB37F334B1}"/>
                  </a:ext>
                </a:extLst>
              </p:cNvPr>
              <p:cNvSpPr txBox="1">
                <a:spLocks noRot="1" noChangeAspect="1" noMove="1" noResize="1" noEditPoints="1" noAdjustHandles="1" noChangeArrowheads="1" noChangeShapeType="1" noTextEdit="1"/>
              </p:cNvSpPr>
              <p:nvPr/>
            </p:nvSpPr>
            <p:spPr>
              <a:xfrm>
                <a:off x="10177119" y="4531133"/>
                <a:ext cx="643381" cy="369332"/>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651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93E89-0A6F-42E4-B083-118E620C5F00}"/>
              </a:ext>
            </a:extLst>
          </p:cNvPr>
          <p:cNvSpPr>
            <a:spLocks noGrp="1"/>
          </p:cNvSpPr>
          <p:nvPr>
            <p:ph type="title"/>
          </p:nvPr>
        </p:nvSpPr>
        <p:spPr/>
        <p:txBody>
          <a:bodyPr>
            <a:normAutofit/>
          </a:bodyPr>
          <a:lstStyle/>
          <a:p>
            <a:r>
              <a:rPr lang="en-US" altLang="ja-JP" dirty="0"/>
              <a:t>Important constants</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E5D533A-9E88-7DF5-1106-01DF63085465}"/>
                  </a:ext>
                </a:extLst>
              </p:cNvPr>
              <p:cNvSpPr>
                <a:spLocks noGrp="1"/>
              </p:cNvSpPr>
              <p:nvPr>
                <p:ph idx="1"/>
              </p:nvPr>
            </p:nvSpPr>
            <p:spPr>
              <a:xfrm>
                <a:off x="430924" y="752477"/>
                <a:ext cx="11521590" cy="5746294"/>
              </a:xfrm>
            </p:spPr>
            <p:txBody>
              <a:bodyPr>
                <a:noAutofit/>
              </a:bodyPr>
              <a:lstStyle/>
              <a:p>
                <a:pPr>
                  <a:lnSpc>
                    <a:spcPct val="120000"/>
                  </a:lnSpc>
                </a:pPr>
                <a:r>
                  <a:rPr lang="en-US" altLang="ja-JP" dirty="0"/>
                  <a:t>Let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𝜃</m:t>
                        </m:r>
                      </m:sub>
                    </m:sSub>
                  </m:oMath>
                </a14:m>
                <a:r>
                  <a:rPr lang="en-US" altLang="ja-JP" dirty="0"/>
                  <a:t> be a constant satisfying</a:t>
                </a:r>
              </a:p>
              <a:p>
                <a:pPr>
                  <a:lnSpc>
                    <a:spcPct val="120000"/>
                  </a:lnSpc>
                </a:pPr>
                <a14:m>
                  <m:oMathPara xmlns:m="http://schemas.openxmlformats.org/officeDocument/2006/math">
                    <m:oMathParaPr>
                      <m:jc m:val="centerGroup"/>
                    </m:oMathParaPr>
                    <m:oMath xmlns:m="http://schemas.openxmlformats.org/officeDocument/2006/math">
                      <m:sSub>
                        <m:sSubPr>
                          <m:ctrlPr>
                            <a:rPr lang="en-US" altLang="ja-JP" b="0" i="1">
                              <a:latin typeface="Cambria Math" panose="02040503050406030204" pitchFamily="18" charset="0"/>
                              <a:ea typeface="Cambria Math" panose="02040503050406030204" pitchFamily="18" charset="0"/>
                            </a:rPr>
                          </m:ctrlPr>
                        </m:sSubPr>
                        <m:e>
                          <m:d>
                            <m:dPr>
                              <m:begChr m:val="|"/>
                              <m:endChr m:val="|"/>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𝑢</m:t>
                              </m:r>
                              <m:r>
                                <a:rPr lang="en-US" altLang="ja-JP" b="0" i="1">
                                  <a:latin typeface="Cambria Math" panose="02040503050406030204" pitchFamily="18" charset="0"/>
                                  <a:ea typeface="Cambria Math" panose="02040503050406030204" pitchFamily="18" charset="0"/>
                                </a:rPr>
                                <m:t>−</m:t>
                              </m:r>
                              <m:sSub>
                                <m:sSubPr>
                                  <m:ctrlPr>
                                    <a:rPr lang="en-US" altLang="ja-JP" b="0" i="1">
                                      <a:latin typeface="Cambria Math" panose="02040503050406030204" pitchFamily="18" charset="0"/>
                                      <a:ea typeface="Cambria Math" panose="02040503050406030204" pitchFamily="18" charset="0"/>
                                    </a:rPr>
                                  </m:ctrlPr>
                                </m:sSubPr>
                                <m:e>
                                  <m:r>
                                    <m:rPr>
                                      <m:sty m:val="p"/>
                                    </m:rPr>
                                    <a:rPr lang="el-GR" altLang="ja-JP" b="0">
                                      <a:latin typeface="Cambria Math" panose="02040503050406030204" pitchFamily="18" charset="0"/>
                                      <a:ea typeface="Cambria Math" panose="02040503050406030204" pitchFamily="18" charset="0"/>
                                    </a:rPr>
                                    <m:t>Π</m:t>
                                  </m:r>
                                </m:e>
                                <m:sub>
                                  <m:r>
                                    <a:rPr lang="en-US" altLang="ja-JP" b="0" i="1" smtClean="0">
                                      <a:latin typeface="Cambria Math" panose="02040503050406030204" pitchFamily="18" charset="0"/>
                                      <a:ea typeface="Cambria Math" panose="02040503050406030204" pitchFamily="18" charset="0"/>
                                    </a:rPr>
                                    <m:t>𝜏</m:t>
                                  </m:r>
                                </m:sub>
                              </m:sSub>
                              <m:r>
                                <a:rPr lang="en-US" altLang="ja-JP" i="1">
                                  <a:latin typeface="Cambria Math" panose="02040503050406030204" pitchFamily="18" charset="0"/>
                                  <a:ea typeface="Cambria Math" panose="02040503050406030204" pitchFamily="18" charset="0"/>
                                </a:rPr>
                                <m:t>𝑢</m:t>
                              </m:r>
                            </m:e>
                          </m:d>
                        </m:e>
                        <m:sub>
                          <m:sSup>
                            <m:sSupPr>
                              <m:ctrlPr>
                                <a:rPr lang="en-US" altLang="ja-JP" b="0" i="1">
                                  <a:latin typeface="Cambria Math" panose="02040503050406030204" pitchFamily="18" charset="0"/>
                                  <a:ea typeface="Cambria Math" panose="02040503050406030204" pitchFamily="18" charset="0"/>
                                </a:rPr>
                              </m:ctrlPr>
                            </m:sSupPr>
                            <m:e>
                              <m:r>
                                <a:rPr lang="en-US" altLang="ja-JP" b="0" i="1">
                                  <a:latin typeface="Cambria Math" panose="02040503050406030204" pitchFamily="18" charset="0"/>
                                  <a:ea typeface="Cambria Math" panose="02040503050406030204" pitchFamily="18" charset="0"/>
                                </a:rPr>
                                <m:t>𝐻</m:t>
                              </m:r>
                            </m:e>
                            <m:sup>
                              <m:r>
                                <a:rPr lang="en-US" altLang="ja-JP" b="0" i="1">
                                  <a:latin typeface="Cambria Math" panose="02040503050406030204" pitchFamily="18" charset="0"/>
                                  <a:ea typeface="Cambria Math" panose="02040503050406030204" pitchFamily="18" charset="0"/>
                                </a:rPr>
                                <m:t>1</m:t>
                              </m:r>
                            </m:sup>
                          </m:sSup>
                          <m:d>
                            <m:dPr>
                              <m:ctrlPr>
                                <a:rPr lang="en-US" altLang="ja-JP" b="0"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𝜏</m:t>
                              </m:r>
                            </m:e>
                          </m:d>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𝐴</m:t>
                          </m:r>
                        </m:e>
                        <m:sub>
                          <m:r>
                            <a:rPr lang="en-US" altLang="ja-JP" b="0" i="1" smtClean="0">
                              <a:latin typeface="Cambria Math" panose="02040503050406030204" pitchFamily="18" charset="0"/>
                              <a:ea typeface="Cambria Math" panose="02040503050406030204" pitchFamily="18" charset="0"/>
                            </a:rPr>
                            <m:t>𝜃</m:t>
                          </m:r>
                        </m:sub>
                      </m:sSub>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h</m:t>
                          </m:r>
                        </m:e>
                        <m:sub>
                          <m:r>
                            <a:rPr lang="en-US" altLang="ja-JP" b="0" i="1" smtClean="0">
                              <a:latin typeface="Cambria Math" panose="02040503050406030204" pitchFamily="18" charset="0"/>
                              <a:ea typeface="Cambria Math" panose="02040503050406030204" pitchFamily="18" charset="0"/>
                            </a:rPr>
                            <m:t>𝜏</m:t>
                          </m:r>
                        </m:sub>
                      </m:sSub>
                      <m:sSub>
                        <m:sSubPr>
                          <m:ctrlPr>
                            <a:rPr lang="en-US" altLang="ja-JP" b="0" i="1">
                              <a:latin typeface="Cambria Math" panose="02040503050406030204" pitchFamily="18" charset="0"/>
                              <a:ea typeface="Cambria Math" panose="02040503050406030204" pitchFamily="18" charset="0"/>
                            </a:rPr>
                          </m:ctrlPr>
                        </m:sSubPr>
                        <m:e>
                          <m:d>
                            <m:dPr>
                              <m:begChr m:val="|"/>
                              <m:endChr m:val="|"/>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𝑢</m:t>
                              </m:r>
                            </m:e>
                          </m:d>
                        </m:e>
                        <m:sub>
                          <m:sSup>
                            <m:sSupPr>
                              <m:ctrlPr>
                                <a:rPr lang="en-US" altLang="ja-JP" b="0" i="1">
                                  <a:latin typeface="Cambria Math" panose="02040503050406030204" pitchFamily="18" charset="0"/>
                                  <a:ea typeface="Cambria Math" panose="02040503050406030204" pitchFamily="18" charset="0"/>
                                </a:rPr>
                              </m:ctrlPr>
                            </m:sSupPr>
                            <m:e>
                              <m:r>
                                <a:rPr lang="en-US" altLang="ja-JP" b="0" i="1">
                                  <a:latin typeface="Cambria Math" panose="02040503050406030204" pitchFamily="18" charset="0"/>
                                  <a:ea typeface="Cambria Math" panose="02040503050406030204" pitchFamily="18" charset="0"/>
                                </a:rPr>
                                <m:t>𝐻</m:t>
                              </m:r>
                            </m:e>
                            <m:sup>
                              <m:r>
                                <a:rPr lang="en-US" altLang="ja-JP" b="0" i="1">
                                  <a:latin typeface="Cambria Math" panose="02040503050406030204" pitchFamily="18" charset="0"/>
                                  <a:ea typeface="Cambria Math" panose="02040503050406030204" pitchFamily="18" charset="0"/>
                                </a:rPr>
                                <m:t>2</m:t>
                              </m:r>
                            </m:sup>
                          </m:sSup>
                          <m:d>
                            <m:dPr>
                              <m:ctrlPr>
                                <a:rPr lang="en-US" altLang="ja-JP" b="0"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𝜏</m:t>
                              </m:r>
                            </m:e>
                          </m:d>
                        </m:sub>
                      </m:sSub>
                    </m:oMath>
                  </m:oMathPara>
                </a14:m>
                <a:endParaRPr lang="en-US" altLang="ja-JP" dirty="0"/>
              </a:p>
              <a:p>
                <a:pPr>
                  <a:lnSpc>
                    <a:spcPct val="120000"/>
                  </a:lnSpc>
                </a:pPr>
                <a:r>
                  <a:rPr lang="en-US" altLang="ja-JP" dirty="0"/>
                  <a:t>for any triangle </a:t>
                </a:r>
                <a14:m>
                  <m:oMath xmlns:m="http://schemas.openxmlformats.org/officeDocument/2006/math">
                    <m:r>
                      <a:rPr lang="en-US" altLang="ja-JP" b="0" i="1">
                        <a:latin typeface="Cambria Math" panose="02040503050406030204" pitchFamily="18" charset="0"/>
                        <a:ea typeface="Cambria Math" panose="02040503050406030204" pitchFamily="18" charset="0"/>
                      </a:rPr>
                      <m:t>𝜏</m:t>
                    </m:r>
                    <m:r>
                      <a:rPr lang="en-US" altLang="ja-JP" b="0" i="1">
                        <a:latin typeface="Cambria Math" panose="02040503050406030204" pitchFamily="18" charset="0"/>
                        <a:ea typeface="Cambria Math" panose="02040503050406030204" pitchFamily="18" charset="0"/>
                      </a:rPr>
                      <m:t> </m:t>
                    </m:r>
                  </m:oMath>
                </a14:m>
                <a:r>
                  <a:rPr lang="en-US" altLang="ja-JP" dirty="0"/>
                  <a:t> whose largest angle is less than or equal to </a:t>
                </a:r>
                <a14:m>
                  <m:oMath xmlns:m="http://schemas.openxmlformats.org/officeDocument/2006/math">
                    <m:r>
                      <a:rPr lang="en-US" altLang="ja-JP" b="0" i="1" smtClean="0">
                        <a:latin typeface="Cambria Math" panose="02040503050406030204" pitchFamily="18" charset="0"/>
                      </a:rPr>
                      <m:t>𝜋</m:t>
                    </m:r>
                    <m:r>
                      <a:rPr lang="en-US" altLang="ja-JP" b="0" i="1" smtClean="0">
                        <a:latin typeface="Cambria Math" panose="02040503050406030204" pitchFamily="18" charset="0"/>
                      </a:rPr>
                      <m:t>−</m:t>
                    </m:r>
                    <m:r>
                      <a:rPr lang="en-US" altLang="ja-JP" b="0" i="1" smtClean="0">
                        <a:latin typeface="Cambria Math" panose="02040503050406030204" pitchFamily="18" charset="0"/>
                      </a:rPr>
                      <m:t>𝜃</m:t>
                    </m:r>
                  </m:oMath>
                </a14:m>
                <a:r>
                  <a:rPr lang="en-US" altLang="ja-JP" dirty="0"/>
                  <a:t>.</a:t>
                </a:r>
              </a:p>
              <a:p>
                <a:pPr>
                  <a:lnSpc>
                    <a:spcPct val="120000"/>
                  </a:lnSpc>
                </a:pPr>
                <a:r>
                  <a:rPr lang="en-US" altLang="ja-JP" dirty="0"/>
                  <a:t>From the maximum angle condition, this constant exists.</a:t>
                </a:r>
                <a:br>
                  <a:rPr lang="en-US" altLang="ja-JP" dirty="0"/>
                </a:br>
                <a:br>
                  <a:rPr lang="en-US" altLang="ja-JP" dirty="0"/>
                </a:br>
                <a:r>
                  <a:rPr lang="en-US" altLang="ja-JP" dirty="0"/>
                  <a:t>Let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b="0" i="1" smtClean="0">
                            <a:latin typeface="Cambria Math" panose="02040503050406030204" pitchFamily="18" charset="0"/>
                          </a:rPr>
                          <m:t>𝜃</m:t>
                        </m:r>
                      </m:sub>
                    </m:sSub>
                  </m:oMath>
                </a14:m>
                <a:r>
                  <a:rPr lang="en-US" altLang="ja-JP" dirty="0"/>
                  <a:t> be a constant which satisfy</a:t>
                </a:r>
              </a:p>
              <a:p>
                <a:pPr>
                  <a:lnSpc>
                    <a:spcPct val="120000"/>
                  </a:lnSpc>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𝑢</m:t>
                              </m:r>
                              <m:r>
                                <a:rPr lang="en-US" altLang="ja-JP" b="0" i="1">
                                  <a:latin typeface="Cambria Math" panose="02040503050406030204" pitchFamily="18" charset="0"/>
                                  <a:ea typeface="Cambria Math" panose="02040503050406030204" pitchFamily="18" charset="0"/>
                                </a:rPr>
                                <m:t>−</m:t>
                              </m:r>
                              <m:sSub>
                                <m:sSubPr>
                                  <m:ctrlPr>
                                    <a:rPr lang="en-US" altLang="ja-JP" b="0" i="1">
                                      <a:latin typeface="Cambria Math" panose="02040503050406030204" pitchFamily="18" charset="0"/>
                                      <a:ea typeface="Cambria Math" panose="02040503050406030204" pitchFamily="18" charset="0"/>
                                    </a:rPr>
                                  </m:ctrlPr>
                                </m:sSubPr>
                                <m:e>
                                  <m:r>
                                    <m:rPr>
                                      <m:sty m:val="p"/>
                                    </m:rPr>
                                    <a:rPr lang="el-GR" altLang="ja-JP" b="0">
                                      <a:latin typeface="Cambria Math" panose="02040503050406030204" pitchFamily="18" charset="0"/>
                                      <a:ea typeface="Cambria Math" panose="02040503050406030204" pitchFamily="18" charset="0"/>
                                    </a:rPr>
                                    <m:t>Π</m:t>
                                  </m:r>
                                </m:e>
                                <m:sub>
                                  <m:sSub>
                                    <m:sSubPr>
                                      <m:ctrlPr>
                                        <a:rPr lang="en-US" altLang="ja-JP" b="0"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𝑇</m:t>
                                      </m:r>
                                    </m:e>
                                    <m:sub>
                                      <m:r>
                                        <a:rPr lang="en-US" altLang="ja-JP" b="0" i="1">
                                          <a:latin typeface="Cambria Math" panose="02040503050406030204" pitchFamily="18" charset="0"/>
                                          <a:ea typeface="Cambria Math" panose="02040503050406030204" pitchFamily="18" charset="0"/>
                                        </a:rPr>
                                        <m:t>𝜃</m:t>
                                      </m:r>
                                    </m:sub>
                                  </m:sSub>
                                </m:sub>
                              </m:sSub>
                              <m:r>
                                <a:rPr lang="en-US" altLang="ja-JP" i="1">
                                  <a:latin typeface="Cambria Math" panose="02040503050406030204" pitchFamily="18" charset="0"/>
                                  <a:ea typeface="Cambria Math" panose="02040503050406030204" pitchFamily="18" charset="0"/>
                                </a:rPr>
                                <m:t>𝑢</m:t>
                              </m:r>
                            </m:e>
                          </m:d>
                        </m:e>
                        <m:sub>
                          <m:sSup>
                            <m:sSupPr>
                              <m:ctrlPr>
                                <a:rPr lang="en-US" altLang="ja-JP" b="0" i="1">
                                  <a:latin typeface="Cambria Math" panose="02040503050406030204" pitchFamily="18" charset="0"/>
                                  <a:ea typeface="Cambria Math" panose="02040503050406030204" pitchFamily="18" charset="0"/>
                                </a:rPr>
                              </m:ctrlPr>
                            </m:sSupPr>
                            <m:e>
                              <m:r>
                                <a:rPr lang="en-US" altLang="ja-JP" b="0" i="1">
                                  <a:latin typeface="Cambria Math" panose="02040503050406030204" pitchFamily="18" charset="0"/>
                                  <a:ea typeface="Cambria Math" panose="02040503050406030204" pitchFamily="18" charset="0"/>
                                </a:rPr>
                                <m:t>𝐿</m:t>
                              </m:r>
                            </m:e>
                            <m:sup>
                              <m:r>
                                <a:rPr lang="en-US" altLang="ja-JP" b="0" i="1">
                                  <a:latin typeface="Cambria Math" panose="02040503050406030204" pitchFamily="18" charset="0"/>
                                  <a:ea typeface="Cambria Math" panose="02040503050406030204" pitchFamily="18" charset="0"/>
                                </a:rPr>
                                <m:t>∞</m:t>
                              </m:r>
                            </m:sup>
                          </m:sSup>
                          <m:d>
                            <m:dPr>
                              <m:ctrlPr>
                                <a:rPr lang="en-US" altLang="ja-JP" b="0" i="1">
                                  <a:latin typeface="Cambria Math" panose="02040503050406030204" pitchFamily="18" charset="0"/>
                                  <a:ea typeface="Cambria Math" panose="02040503050406030204" pitchFamily="18" charset="0"/>
                                </a:rPr>
                              </m:ctrlPr>
                            </m:dPr>
                            <m:e>
                              <m:sSub>
                                <m:sSubPr>
                                  <m:ctrlPr>
                                    <a:rPr lang="en-US" altLang="ja-JP" b="0"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𝑇</m:t>
                                  </m:r>
                                </m:e>
                                <m:sub>
                                  <m:r>
                                    <a:rPr lang="en-US" altLang="ja-JP" b="0" i="1">
                                      <a:latin typeface="Cambria Math" panose="02040503050406030204" pitchFamily="18" charset="0"/>
                                      <a:ea typeface="Cambria Math" panose="02040503050406030204" pitchFamily="18" charset="0"/>
                                    </a:rPr>
                                    <m:t>𝜃</m:t>
                                  </m:r>
                                </m:sub>
                              </m:sSub>
                            </m:e>
                          </m:d>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𝐵</m:t>
                          </m:r>
                        </m:e>
                        <m:sub>
                          <m:r>
                            <a:rPr lang="en-US" altLang="ja-JP" b="0" i="1" smtClean="0">
                              <a:latin typeface="Cambria Math" panose="02040503050406030204" pitchFamily="18" charset="0"/>
                              <a:ea typeface="Cambria Math" panose="02040503050406030204" pitchFamily="18" charset="0"/>
                            </a:rPr>
                            <m:t>𝜃</m:t>
                          </m:r>
                        </m:sub>
                      </m:sSub>
                      <m:sSub>
                        <m:sSubPr>
                          <m:ctrlPr>
                            <a:rPr lang="en-US" altLang="ja-JP" b="0" i="1">
                              <a:latin typeface="Cambria Math" panose="02040503050406030204" pitchFamily="18" charset="0"/>
                              <a:ea typeface="Cambria Math" panose="02040503050406030204" pitchFamily="18" charset="0"/>
                            </a:rPr>
                          </m:ctrlPr>
                        </m:sSubPr>
                        <m:e>
                          <m:d>
                            <m:dPr>
                              <m:begChr m:val="|"/>
                              <m:endChr m:val="|"/>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𝑢</m:t>
                              </m:r>
                            </m:e>
                          </m:d>
                        </m:e>
                        <m:sub>
                          <m:sSup>
                            <m:sSupPr>
                              <m:ctrlPr>
                                <a:rPr lang="en-US" altLang="ja-JP" b="0" i="1">
                                  <a:latin typeface="Cambria Math" panose="02040503050406030204" pitchFamily="18" charset="0"/>
                                  <a:ea typeface="Cambria Math" panose="02040503050406030204" pitchFamily="18" charset="0"/>
                                </a:rPr>
                              </m:ctrlPr>
                            </m:sSupPr>
                            <m:e>
                              <m:r>
                                <a:rPr lang="en-US" altLang="ja-JP" b="0" i="1">
                                  <a:latin typeface="Cambria Math" panose="02040503050406030204" pitchFamily="18" charset="0"/>
                                  <a:ea typeface="Cambria Math" panose="02040503050406030204" pitchFamily="18" charset="0"/>
                                </a:rPr>
                                <m:t>𝐻</m:t>
                              </m:r>
                            </m:e>
                            <m:sup>
                              <m:r>
                                <a:rPr lang="en-US" altLang="ja-JP" b="0" i="1">
                                  <a:latin typeface="Cambria Math" panose="02040503050406030204" pitchFamily="18" charset="0"/>
                                  <a:ea typeface="Cambria Math" panose="02040503050406030204" pitchFamily="18" charset="0"/>
                                </a:rPr>
                                <m:t>2</m:t>
                              </m:r>
                            </m:sup>
                          </m:sSup>
                          <m:d>
                            <m:dPr>
                              <m:ctrlPr>
                                <a:rPr lang="en-US" altLang="ja-JP" b="0" i="1">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𝑇</m:t>
                                  </m:r>
                                </m:e>
                                <m:sub>
                                  <m:r>
                                    <a:rPr lang="en-US" altLang="ja-JP" b="0" i="1" smtClean="0">
                                      <a:latin typeface="Cambria Math" panose="02040503050406030204" pitchFamily="18" charset="0"/>
                                      <a:ea typeface="Cambria Math" panose="02040503050406030204" pitchFamily="18" charset="0"/>
                                    </a:rPr>
                                    <m:t>𝜃</m:t>
                                  </m:r>
                                </m:sub>
                              </m:sSub>
                            </m:e>
                          </m:d>
                        </m:sub>
                      </m:sSub>
                      <m:r>
                        <a:rPr lang="en-US" altLang="ja-JP" b="0" i="1" smtClean="0">
                          <a:latin typeface="Cambria Math" panose="02040503050406030204" pitchFamily="18" charset="0"/>
                          <a:ea typeface="Cambria Math" panose="02040503050406030204" pitchFamily="18" charset="0"/>
                        </a:rPr>
                        <m:t>.</m:t>
                      </m:r>
                    </m:oMath>
                  </m:oMathPara>
                </a14:m>
                <a:endParaRPr lang="en-US" altLang="ja-JP" dirty="0"/>
              </a:p>
              <a:p>
                <a:pPr>
                  <a:lnSpc>
                    <a:spcPct val="120000"/>
                  </a:lnSpc>
                </a:pPr>
                <a:r>
                  <a:rPr lang="en-US" altLang="ja-JP" dirty="0"/>
                  <a:t>Existence of this constant is assured by the Sobolev embedding theorem.</a:t>
                </a:r>
              </a:p>
              <a:p>
                <a:pPr>
                  <a:lnSpc>
                    <a:spcPct val="120000"/>
                  </a:lnSpc>
                </a:pPr>
                <a:r>
                  <a:rPr lang="en-US" altLang="ja-JP" dirty="0"/>
                  <a:t>For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𝜏</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ℬ</m:t>
                    </m:r>
                  </m:oMath>
                </a14:m>
                <a:r>
                  <a:rPr lang="en-US" altLang="ja-JP" dirty="0"/>
                  <a:t>, since </a:t>
                </a:r>
                <a14:m>
                  <m:oMath xmlns:m="http://schemas.openxmlformats.org/officeDocument/2006/math">
                    <m:d>
                      <m:dPr>
                        <m:begChr m:val="["/>
                        <m:endChr m:val="]"/>
                        <m:ctrlPr>
                          <a:rPr lang="en-US" altLang="ja-JP" b="1" i="1" smtClean="0">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𝜏</m:t>
                        </m:r>
                      </m:e>
                    </m:d>
                  </m:oMath>
                </a14:m>
                <a:r>
                  <a:rPr lang="en-US" altLang="ja-JP" dirty="0"/>
                  <a:t> is similar to</a:t>
                </a:r>
                <a:r>
                  <a:rPr lang="ja-JP" altLang="en-US" dirty="0"/>
                  <a:t> </a:t>
                </a:r>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𝑇</m:t>
                        </m:r>
                      </m:e>
                      <m:sub>
                        <m:r>
                          <a:rPr lang="en-US" altLang="ja-JP" b="0" i="1" smtClean="0">
                            <a:latin typeface="Cambria Math" panose="02040503050406030204" pitchFamily="18" charset="0"/>
                            <a:ea typeface="Cambria Math" panose="02040503050406030204" pitchFamily="18" charset="0"/>
                          </a:rPr>
                          <m:t>𝜃</m:t>
                        </m:r>
                      </m:sub>
                    </m:sSub>
                  </m:oMath>
                </a14:m>
                <a:r>
                  <a:rPr lang="en-US" altLang="ja-JP" dirty="0"/>
                  <a:t>, the scaling property implies the following:</a:t>
                </a:r>
              </a:p>
              <a:p>
                <a:pPr>
                  <a:lnSpc>
                    <a:spcPct val="120000"/>
                  </a:lnSpc>
                </a:pPr>
                <a14:m>
                  <m:oMathPara xmlns:m="http://schemas.openxmlformats.org/officeDocument/2006/math">
                    <m:oMathParaPr>
                      <m:jc m:val="centerGroup"/>
                    </m:oMathParaPr>
                    <m:oMath xmlns:m="http://schemas.openxmlformats.org/officeDocument/2006/math">
                      <m:sSub>
                        <m:sSubPr>
                          <m:ctrlPr>
                            <a:rPr lang="en-US" altLang="ja-JP" b="0" i="1">
                              <a:latin typeface="Cambria Math" panose="02040503050406030204" pitchFamily="18" charset="0"/>
                              <a:ea typeface="Cambria Math" panose="02040503050406030204" pitchFamily="18" charset="0"/>
                            </a:rPr>
                          </m:ctrlPr>
                        </m:sSubPr>
                        <m:e>
                          <m:d>
                            <m:dPr>
                              <m:begChr m:val="‖"/>
                              <m:endChr m:val="‖"/>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𝑢</m:t>
                              </m:r>
                              <m:r>
                                <a:rPr lang="en-US" altLang="ja-JP" b="0" i="1">
                                  <a:latin typeface="Cambria Math" panose="02040503050406030204" pitchFamily="18" charset="0"/>
                                  <a:ea typeface="Cambria Math" panose="02040503050406030204" pitchFamily="18" charset="0"/>
                                </a:rPr>
                                <m:t>−</m:t>
                              </m:r>
                              <m:sSub>
                                <m:sSubPr>
                                  <m:ctrlPr>
                                    <a:rPr lang="en-US" altLang="ja-JP" b="0" i="1">
                                      <a:latin typeface="Cambria Math" panose="02040503050406030204" pitchFamily="18" charset="0"/>
                                      <a:ea typeface="Cambria Math" panose="02040503050406030204" pitchFamily="18" charset="0"/>
                                    </a:rPr>
                                  </m:ctrlPr>
                                </m:sSubPr>
                                <m:e>
                                  <m:r>
                                    <m:rPr>
                                      <m:sty m:val="p"/>
                                    </m:rPr>
                                    <a:rPr lang="el-GR" altLang="ja-JP" b="0">
                                      <a:latin typeface="Cambria Math" panose="02040503050406030204" pitchFamily="18" charset="0"/>
                                      <a:ea typeface="Cambria Math" panose="02040503050406030204" pitchFamily="18" charset="0"/>
                                    </a:rPr>
                                    <m:t>Π</m:t>
                                  </m:r>
                                </m:e>
                                <m:sub>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𝜏</m:t>
                                      </m:r>
                                    </m:e>
                                  </m:d>
                                </m:sub>
                              </m:sSub>
                              <m:r>
                                <a:rPr lang="en-US" altLang="ja-JP" i="1">
                                  <a:latin typeface="Cambria Math" panose="02040503050406030204" pitchFamily="18" charset="0"/>
                                  <a:ea typeface="Cambria Math" panose="02040503050406030204" pitchFamily="18" charset="0"/>
                                </a:rPr>
                                <m:t>𝑢</m:t>
                              </m:r>
                            </m:e>
                          </m:d>
                        </m:e>
                        <m:sub>
                          <m:sSup>
                            <m:sSupPr>
                              <m:ctrlPr>
                                <a:rPr lang="en-US" altLang="ja-JP" b="0" i="1">
                                  <a:latin typeface="Cambria Math" panose="02040503050406030204" pitchFamily="18" charset="0"/>
                                  <a:ea typeface="Cambria Math" panose="02040503050406030204" pitchFamily="18" charset="0"/>
                                </a:rPr>
                              </m:ctrlPr>
                            </m:sSupPr>
                            <m:e>
                              <m:r>
                                <a:rPr lang="en-US" altLang="ja-JP" b="0" i="1">
                                  <a:latin typeface="Cambria Math" panose="02040503050406030204" pitchFamily="18" charset="0"/>
                                  <a:ea typeface="Cambria Math" panose="02040503050406030204" pitchFamily="18" charset="0"/>
                                </a:rPr>
                                <m:t>𝐿</m:t>
                              </m:r>
                            </m:e>
                            <m:sup>
                              <m:r>
                                <a:rPr lang="en-US" altLang="ja-JP" b="0" i="1">
                                  <a:latin typeface="Cambria Math" panose="02040503050406030204" pitchFamily="18" charset="0"/>
                                  <a:ea typeface="Cambria Math" panose="02040503050406030204" pitchFamily="18" charset="0"/>
                                </a:rPr>
                                <m:t>∞</m:t>
                              </m:r>
                            </m:sup>
                          </m:sSup>
                          <m:d>
                            <m:dPr>
                              <m:ctrlPr>
                                <a:rPr lang="en-US" altLang="ja-JP" b="0" i="1">
                                  <a:latin typeface="Cambria Math" panose="02040503050406030204" pitchFamily="18" charset="0"/>
                                  <a:ea typeface="Cambria Math" panose="02040503050406030204" pitchFamily="18" charset="0"/>
                                </a:rPr>
                              </m:ctrlPr>
                            </m:dPr>
                            <m:e>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𝜏</m:t>
                                  </m:r>
                                </m:e>
                              </m:d>
                            </m:e>
                          </m:d>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𝐵</m:t>
                          </m:r>
                        </m:e>
                        <m:sub>
                          <m:r>
                            <a:rPr lang="en-US" altLang="ja-JP" b="0" i="1" smtClean="0">
                              <a:latin typeface="Cambria Math" panose="02040503050406030204" pitchFamily="18" charset="0"/>
                              <a:ea typeface="Cambria Math" panose="02040503050406030204" pitchFamily="18" charset="0"/>
                            </a:rPr>
                            <m:t>𝜃</m:t>
                          </m:r>
                        </m:sub>
                      </m:sSub>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h</m:t>
                          </m:r>
                        </m:e>
                        <m:sub>
                          <m:d>
                            <m:dPr>
                              <m:begChr m:val="["/>
                              <m:endChr m:val="]"/>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𝜏</m:t>
                              </m:r>
                            </m:e>
                          </m:d>
                        </m:sub>
                      </m:sSub>
                      <m:sSub>
                        <m:sSubPr>
                          <m:ctrlPr>
                            <a:rPr lang="en-US" altLang="ja-JP" b="0" i="1">
                              <a:latin typeface="Cambria Math" panose="02040503050406030204" pitchFamily="18" charset="0"/>
                              <a:ea typeface="Cambria Math" panose="02040503050406030204" pitchFamily="18" charset="0"/>
                            </a:rPr>
                          </m:ctrlPr>
                        </m:sSubPr>
                        <m:e>
                          <m:d>
                            <m:dPr>
                              <m:begChr m:val="|"/>
                              <m:endChr m:val="|"/>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𝑢</m:t>
                              </m:r>
                            </m:e>
                          </m:d>
                        </m:e>
                        <m:sub>
                          <m:sSup>
                            <m:sSupPr>
                              <m:ctrlPr>
                                <a:rPr lang="en-US" altLang="ja-JP" b="0" i="1">
                                  <a:latin typeface="Cambria Math" panose="02040503050406030204" pitchFamily="18" charset="0"/>
                                  <a:ea typeface="Cambria Math" panose="02040503050406030204" pitchFamily="18" charset="0"/>
                                </a:rPr>
                              </m:ctrlPr>
                            </m:sSupPr>
                            <m:e>
                              <m:r>
                                <a:rPr lang="en-US" altLang="ja-JP" b="0" i="1">
                                  <a:latin typeface="Cambria Math" panose="02040503050406030204" pitchFamily="18" charset="0"/>
                                  <a:ea typeface="Cambria Math" panose="02040503050406030204" pitchFamily="18" charset="0"/>
                                </a:rPr>
                                <m:t>𝐻</m:t>
                              </m:r>
                            </m:e>
                            <m:sup>
                              <m:r>
                                <a:rPr lang="en-US" altLang="ja-JP" b="0" i="1">
                                  <a:latin typeface="Cambria Math" panose="02040503050406030204" pitchFamily="18" charset="0"/>
                                  <a:ea typeface="Cambria Math" panose="02040503050406030204" pitchFamily="18" charset="0"/>
                                </a:rPr>
                                <m:t>2</m:t>
                              </m:r>
                            </m:sup>
                          </m:sSup>
                          <m:d>
                            <m:dPr>
                              <m:ctrlPr>
                                <a:rPr lang="en-US" altLang="ja-JP" b="0" i="1">
                                  <a:latin typeface="Cambria Math" panose="02040503050406030204" pitchFamily="18" charset="0"/>
                                  <a:ea typeface="Cambria Math" panose="02040503050406030204" pitchFamily="18" charset="0"/>
                                </a:rPr>
                              </m:ctrlPr>
                            </m:dPr>
                            <m:e>
                              <m:d>
                                <m:dPr>
                                  <m:begChr m:val="["/>
                                  <m:endChr m:val="]"/>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𝜏</m:t>
                                  </m:r>
                                </m:e>
                              </m:d>
                            </m:e>
                          </m:d>
                        </m:sub>
                      </m:sSub>
                      <m:r>
                        <a:rPr lang="en-US" altLang="ja-JP" b="0" i="1" smtClean="0">
                          <a:latin typeface="Cambria Math" panose="02040503050406030204" pitchFamily="18" charset="0"/>
                          <a:ea typeface="Cambria Math" panose="02040503050406030204" pitchFamily="18" charset="0"/>
                        </a:rPr>
                        <m:t>=</m:t>
                      </m:r>
                      <m:sSub>
                        <m:sSubPr>
                          <m:ctrlPr>
                            <a:rPr lang="en-US" altLang="ja-JP" b="0"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𝐵</m:t>
                          </m:r>
                        </m:e>
                        <m:sub>
                          <m:r>
                            <a:rPr lang="en-US" altLang="ja-JP" b="0" i="1">
                              <a:latin typeface="Cambria Math" panose="02040503050406030204" pitchFamily="18" charset="0"/>
                              <a:ea typeface="Cambria Math" panose="02040503050406030204" pitchFamily="18" charset="0"/>
                            </a:rPr>
                            <m:t>𝜃</m:t>
                          </m:r>
                        </m:sub>
                      </m:sSub>
                      <m:sSub>
                        <m:sSubPr>
                          <m:ctrlPr>
                            <a:rPr lang="en-US" altLang="ja-JP" b="0"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h</m:t>
                          </m:r>
                        </m:e>
                        <m:sub>
                          <m:r>
                            <a:rPr lang="en-US" altLang="ja-JP" b="0" i="1">
                              <a:latin typeface="Cambria Math" panose="02040503050406030204" pitchFamily="18" charset="0"/>
                              <a:ea typeface="Cambria Math" panose="02040503050406030204" pitchFamily="18" charset="0"/>
                            </a:rPr>
                            <m:t>𝜏</m:t>
                          </m:r>
                        </m:sub>
                      </m:sSub>
                      <m:sSub>
                        <m:sSubPr>
                          <m:ctrlPr>
                            <a:rPr lang="en-US" altLang="ja-JP" b="0" i="1">
                              <a:latin typeface="Cambria Math" panose="02040503050406030204" pitchFamily="18" charset="0"/>
                              <a:ea typeface="Cambria Math" panose="02040503050406030204" pitchFamily="18" charset="0"/>
                            </a:rPr>
                          </m:ctrlPr>
                        </m:sSubPr>
                        <m:e>
                          <m:d>
                            <m:dPr>
                              <m:begChr m:val="|"/>
                              <m:endChr m:val="|"/>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𝑢</m:t>
                              </m:r>
                            </m:e>
                          </m:d>
                        </m:e>
                        <m:sub>
                          <m:sSup>
                            <m:sSupPr>
                              <m:ctrlPr>
                                <a:rPr lang="en-US" altLang="ja-JP" b="0" i="1">
                                  <a:latin typeface="Cambria Math" panose="02040503050406030204" pitchFamily="18" charset="0"/>
                                  <a:ea typeface="Cambria Math" panose="02040503050406030204" pitchFamily="18" charset="0"/>
                                </a:rPr>
                              </m:ctrlPr>
                            </m:sSupPr>
                            <m:e>
                              <m:r>
                                <a:rPr lang="en-US" altLang="ja-JP" b="0" i="1">
                                  <a:latin typeface="Cambria Math" panose="02040503050406030204" pitchFamily="18" charset="0"/>
                                  <a:ea typeface="Cambria Math" panose="02040503050406030204" pitchFamily="18" charset="0"/>
                                </a:rPr>
                                <m:t>𝐻</m:t>
                              </m:r>
                            </m:e>
                            <m:sup>
                              <m:r>
                                <a:rPr lang="en-US" altLang="ja-JP" b="0" i="1">
                                  <a:latin typeface="Cambria Math" panose="02040503050406030204" pitchFamily="18" charset="0"/>
                                  <a:ea typeface="Cambria Math" panose="02040503050406030204" pitchFamily="18" charset="0"/>
                                </a:rPr>
                                <m:t>2</m:t>
                              </m:r>
                            </m:sup>
                          </m:sSup>
                          <m:d>
                            <m:dPr>
                              <m:ctrlPr>
                                <a:rPr lang="en-US" altLang="ja-JP" b="0" i="1">
                                  <a:latin typeface="Cambria Math" panose="02040503050406030204" pitchFamily="18" charset="0"/>
                                  <a:ea typeface="Cambria Math" panose="02040503050406030204" pitchFamily="18" charset="0"/>
                                </a:rPr>
                              </m:ctrlPr>
                            </m:dPr>
                            <m:e>
                              <m:d>
                                <m:dPr>
                                  <m:begChr m:val="["/>
                                  <m:endChr m:val="]"/>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𝜏</m:t>
                                  </m:r>
                                </m:e>
                              </m:d>
                            </m:e>
                          </m:d>
                        </m:sub>
                      </m:sSub>
                      <m:r>
                        <a:rPr lang="en-US" altLang="ja-JP" b="0" i="1" smtClean="0">
                          <a:latin typeface="Cambria Math" panose="02040503050406030204" pitchFamily="18" charset="0"/>
                          <a:ea typeface="Cambria Math" panose="02040503050406030204" pitchFamily="18" charset="0"/>
                        </a:rPr>
                        <m:t>.</m:t>
                      </m:r>
                    </m:oMath>
                  </m:oMathPara>
                </a14:m>
                <a:endParaRPr lang="en-US" altLang="ja-JP" dirty="0"/>
              </a:p>
            </p:txBody>
          </p:sp>
        </mc:Choice>
        <mc:Fallback>
          <p:sp>
            <p:nvSpPr>
              <p:cNvPr id="3" name="コンテンツ プレースホルダー 2">
                <a:extLst>
                  <a:ext uri="{FF2B5EF4-FFF2-40B4-BE49-F238E27FC236}">
                    <a16:creationId xmlns:a16="http://schemas.microsoft.com/office/drawing/2014/main" id="{CE5D533A-9E88-7DF5-1106-01DF63085465}"/>
                  </a:ext>
                </a:extLst>
              </p:cNvPr>
              <p:cNvSpPr>
                <a:spLocks noGrp="1" noRot="1" noChangeAspect="1" noMove="1" noResize="1" noEditPoints="1" noAdjustHandles="1" noChangeArrowheads="1" noChangeShapeType="1" noTextEdit="1"/>
              </p:cNvSpPr>
              <p:nvPr>
                <p:ph idx="1"/>
              </p:nvPr>
            </p:nvSpPr>
            <p:spPr>
              <a:xfrm>
                <a:off x="430924" y="752477"/>
                <a:ext cx="11521590" cy="5746294"/>
              </a:xfrm>
              <a:blipFill>
                <a:blip r:embed="rId2"/>
                <a:stretch>
                  <a:fillRect l="-847" r="-529"/>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589D6D1-B356-909A-2FED-47AE61E88DCA}"/>
              </a:ext>
            </a:extLst>
          </p:cNvPr>
          <p:cNvSpPr>
            <a:spLocks noGrp="1"/>
          </p:cNvSpPr>
          <p:nvPr>
            <p:ph type="dt" sz="half" idx="10"/>
          </p:nvPr>
        </p:nvSpPr>
        <p:spPr/>
        <p:txBody>
          <a:bodyPr/>
          <a:lstStyle/>
          <a:p>
            <a:fld id="{B876CE92-4EA0-4691-814D-8F2107476B82}" type="datetime10">
              <a:rPr kumimoji="1" lang="ja-JP" altLang="en-US" smtClean="0"/>
              <a:t>09:48</a:t>
            </a:fld>
            <a:endParaRPr kumimoji="1" lang="ja-JP" altLang="en-US"/>
          </a:p>
        </p:txBody>
      </p:sp>
      <p:sp>
        <p:nvSpPr>
          <p:cNvPr id="5" name="スライド番号プレースホルダー 4">
            <a:extLst>
              <a:ext uri="{FF2B5EF4-FFF2-40B4-BE49-F238E27FC236}">
                <a16:creationId xmlns:a16="http://schemas.microsoft.com/office/drawing/2014/main" id="{6957BC39-7709-1FF0-926B-A7118263DFE0}"/>
              </a:ext>
            </a:extLst>
          </p:cNvPr>
          <p:cNvSpPr>
            <a:spLocks noGrp="1"/>
          </p:cNvSpPr>
          <p:nvPr>
            <p:ph type="sldNum" sz="quarter" idx="12"/>
          </p:nvPr>
        </p:nvSpPr>
        <p:spPr/>
        <p:txBody>
          <a:bodyPr/>
          <a:lstStyle/>
          <a:p>
            <a:fld id="{1110ACF4-E35A-44B7-8D8C-A4B8B5D9283F}" type="slidenum">
              <a:rPr kumimoji="1" lang="ja-JP" altLang="en-US" smtClean="0"/>
              <a:t>14</a:t>
            </a:fld>
            <a:endParaRPr kumimoji="1" lang="ja-JP" altLang="en-US"/>
          </a:p>
        </p:txBody>
      </p:sp>
      <p:sp>
        <p:nvSpPr>
          <p:cNvPr id="6" name="正方形/長方形 5">
            <a:extLst>
              <a:ext uri="{FF2B5EF4-FFF2-40B4-BE49-F238E27FC236}">
                <a16:creationId xmlns:a16="http://schemas.microsoft.com/office/drawing/2014/main" id="{2BDB48C9-0284-77F9-EDC9-5C629FCD668F}"/>
              </a:ext>
            </a:extLst>
          </p:cNvPr>
          <p:cNvSpPr/>
          <p:nvPr/>
        </p:nvSpPr>
        <p:spPr>
          <a:xfrm>
            <a:off x="4058194" y="1227910"/>
            <a:ext cx="4267200" cy="600890"/>
          </a:xfrm>
          <a:prstGeom prst="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3719360-3FE8-8644-2D75-7F38EAA3EA2D}"/>
              </a:ext>
            </a:extLst>
          </p:cNvPr>
          <p:cNvSpPr/>
          <p:nvPr/>
        </p:nvSpPr>
        <p:spPr>
          <a:xfrm>
            <a:off x="3844834" y="3740331"/>
            <a:ext cx="4663440" cy="701039"/>
          </a:xfrm>
          <a:prstGeom prst="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3DDEE8C-EA0C-2AC8-20F4-29B75C696AF2}"/>
              </a:ext>
            </a:extLst>
          </p:cNvPr>
          <p:cNvSpPr/>
          <p:nvPr/>
        </p:nvSpPr>
        <p:spPr>
          <a:xfrm>
            <a:off x="2603862" y="5515983"/>
            <a:ext cx="7210698" cy="701039"/>
          </a:xfrm>
          <a:prstGeom prst="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8194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93E89-0A6F-42E4-B083-118E620C5F00}"/>
              </a:ext>
            </a:extLst>
          </p:cNvPr>
          <p:cNvSpPr>
            <a:spLocks noGrp="1"/>
          </p:cNvSpPr>
          <p:nvPr>
            <p:ph type="title"/>
          </p:nvPr>
        </p:nvSpPr>
        <p:spPr>
          <a:xfrm>
            <a:off x="506184" y="183389"/>
            <a:ext cx="11267090" cy="470830"/>
          </a:xfrm>
        </p:spPr>
        <p:txBody>
          <a:bodyPr>
            <a:normAutofit/>
          </a:bodyPr>
          <a:lstStyle/>
          <a:p>
            <a:r>
              <a:rPr lang="en-US" altLang="ja-JP" dirty="0"/>
              <a:t>Error estimation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E5D533A-9E88-7DF5-1106-01DF63085465}"/>
                  </a:ext>
                </a:extLst>
              </p:cNvPr>
              <p:cNvSpPr>
                <a:spLocks noGrp="1"/>
              </p:cNvSpPr>
              <p:nvPr>
                <p:ph idx="1"/>
              </p:nvPr>
            </p:nvSpPr>
            <p:spPr>
              <a:xfrm>
                <a:off x="506184" y="669462"/>
                <a:ext cx="11191830" cy="6120900"/>
              </a:xfrm>
            </p:spPr>
            <p:txBody>
              <a:bodyPr>
                <a:noAutofit/>
              </a:bodyPr>
              <a:lstStyle/>
              <a:p>
                <a:r>
                  <a:rPr lang="en-US" altLang="ja-JP" dirty="0"/>
                  <a:t>We omit details, but finally, we have the following evaluation:</a:t>
                </a:r>
              </a:p>
              <a:p>
                <a:endParaRPr lang="en-US" altLang="ja-JP" dirty="0"/>
              </a:p>
              <a:p>
                <a:endParaRPr lang="en-US" altLang="ja-JP" dirty="0"/>
              </a:p>
              <a:p>
                <a:br>
                  <a:rPr lang="en-US" altLang="ja-JP" dirty="0"/>
                </a:br>
                <a:r>
                  <a:rPr lang="en-US" altLang="ja-JP" dirty="0"/>
                  <a:t>Namely, we can obtain</a:t>
                </a:r>
                <a:r>
                  <a:rPr lang="en-US" altLang="ja-JP" b="0" dirty="0"/>
                  <a:t> </a:t>
                </a:r>
                <a14:m>
                  <m:oMath xmlns:m="http://schemas.openxmlformats.org/officeDocument/2006/math">
                    <m:r>
                      <a:rPr lang="en-US" altLang="ja-JP" b="0" i="1">
                        <a:latin typeface="Cambria Math" panose="02040503050406030204" pitchFamily="18" charset="0"/>
                      </a:rPr>
                      <m:t>𝑂</m:t>
                    </m:r>
                    <m:r>
                      <a:rPr lang="en-US" altLang="ja-JP" b="0" i="1">
                        <a:latin typeface="Cambria Math" panose="02040503050406030204" pitchFamily="18" charset="0"/>
                      </a:rPr>
                      <m:t>(</m:t>
                    </m:r>
                    <m:r>
                      <a:rPr lang="en-US" altLang="ja-JP" b="0" i="1">
                        <a:latin typeface="Cambria Math" panose="02040503050406030204" pitchFamily="18" charset="0"/>
                      </a:rPr>
                      <m:t>h</m:t>
                    </m:r>
                    <m:r>
                      <a:rPr lang="en-US" altLang="ja-JP" b="0" i="1">
                        <a:latin typeface="Cambria Math" panose="02040503050406030204" pitchFamily="18" charset="0"/>
                      </a:rPr>
                      <m:t>)</m:t>
                    </m:r>
                  </m:oMath>
                </a14:m>
                <a:r>
                  <a:rPr lang="en-US" altLang="ja-JP" dirty="0"/>
                  <a:t> error estimation.</a:t>
                </a:r>
              </a:p>
              <a:p>
                <a:r>
                  <a:rPr lang="en-US" altLang="ja-JP" dirty="0"/>
                  <a:t>We established </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h</m:t>
                    </m:r>
                    <m:r>
                      <a:rPr lang="en-US" altLang="ja-JP" b="0" i="1" smtClean="0">
                        <a:latin typeface="Cambria Math" panose="02040503050406030204" pitchFamily="18" charset="0"/>
                      </a:rPr>
                      <m:t>)</m:t>
                    </m:r>
                  </m:oMath>
                </a14:m>
                <a:r>
                  <a:rPr lang="en-US" altLang="ja-JP" dirty="0"/>
                  <a:t> error estimation on the more</a:t>
                </a:r>
                <a:br>
                  <a:rPr lang="en-US" altLang="ja-JP" dirty="0"/>
                </a:br>
                <a:r>
                  <a:rPr lang="en-US" altLang="ja-JP" dirty="0"/>
                  <a:t>general settings and extended it to the 3D cases.</a:t>
                </a:r>
                <a:br>
                  <a:rPr lang="en-US" altLang="ja-JP" dirty="0"/>
                </a:br>
                <a:r>
                  <a:rPr lang="en-US" altLang="ja-JP" dirty="0"/>
                  <a:t>In that general case, thin elements must be virtually</a:t>
                </a:r>
                <a:br>
                  <a:rPr lang="en-US" altLang="ja-JP" dirty="0"/>
                </a:br>
                <a:r>
                  <a:rPr lang="en-US" altLang="ja-JP" dirty="0"/>
                  <a:t>covered by good simplices, and the degree of overlap</a:t>
                </a:r>
                <a:br>
                  <a:rPr lang="en-US" altLang="ja-JP" dirty="0"/>
                </a:br>
                <a:r>
                  <a:rPr lang="en-US" altLang="ja-JP" dirty="0"/>
                  <a:t>between these virtual simplices must be bounded. </a:t>
                </a:r>
                <a:br>
                  <a:rPr lang="en-US" altLang="ja-JP" dirty="0"/>
                </a:br>
                <a:br>
                  <a:rPr lang="en-US" altLang="ja-JP" dirty="0"/>
                </a:br>
                <a:r>
                  <a:rPr lang="en-US" altLang="ja-JP" sz="2000" dirty="0"/>
                  <a:t>Kenta Kobayashi, Takuya Tsuchiya,</a:t>
                </a:r>
                <a:br>
                  <a:rPr lang="en-US" altLang="ja-JP" sz="2000" dirty="0"/>
                </a:br>
                <a:r>
                  <a:rPr lang="en-US" altLang="ja-JP" sz="2000" dirty="0"/>
                  <a:t>Error estimation for finite element solutions on meshes that contain thin elements,</a:t>
                </a:r>
                <a:br>
                  <a:rPr lang="en-US" altLang="ja-JP" sz="2000" dirty="0"/>
                </a:br>
                <a:r>
                  <a:rPr lang="en-US" altLang="ja-JP" sz="2000" dirty="0"/>
                  <a:t>revised through referee comments and re-submitted to Applications of Mathematics.</a:t>
                </a:r>
              </a:p>
            </p:txBody>
          </p:sp>
        </mc:Choice>
        <mc:Fallback xmlns="">
          <p:sp>
            <p:nvSpPr>
              <p:cNvPr id="3" name="コンテンツ プレースホルダー 2">
                <a:extLst>
                  <a:ext uri="{FF2B5EF4-FFF2-40B4-BE49-F238E27FC236}">
                    <a16:creationId xmlns:a16="http://schemas.microsoft.com/office/drawing/2014/main" id="{CE5D533A-9E88-7DF5-1106-01DF63085465}"/>
                  </a:ext>
                </a:extLst>
              </p:cNvPr>
              <p:cNvSpPr>
                <a:spLocks noGrp="1" noRot="1" noChangeAspect="1" noMove="1" noResize="1" noEditPoints="1" noAdjustHandles="1" noChangeArrowheads="1" noChangeShapeType="1" noTextEdit="1"/>
              </p:cNvSpPr>
              <p:nvPr>
                <p:ph idx="1"/>
              </p:nvPr>
            </p:nvSpPr>
            <p:spPr>
              <a:xfrm>
                <a:off x="506184" y="669462"/>
                <a:ext cx="11191830" cy="6120900"/>
              </a:xfrm>
              <a:blipFill>
                <a:blip r:embed="rId2"/>
                <a:stretch>
                  <a:fillRect l="-817" t="-398" b="-19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D826FB4-E199-F1D4-A4EB-7F638A2B1747}"/>
                  </a:ext>
                </a:extLst>
              </p:cNvPr>
              <p:cNvSpPr txBox="1"/>
              <p:nvPr/>
            </p:nvSpPr>
            <p:spPr>
              <a:xfrm>
                <a:off x="1192372" y="1245599"/>
                <a:ext cx="9548030" cy="1365374"/>
              </a:xfrm>
              <a:prstGeom prst="rect">
                <a:avLst/>
              </a:prstGeom>
              <a:noFill/>
              <a:ln w="19050">
                <a:solidFill>
                  <a:srgbClr val="FF66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ea typeface="Cambria Math" panose="02040503050406030204" pitchFamily="18" charset="0"/>
                            </a:rPr>
                          </m:ctrlPr>
                        </m:sSubPr>
                        <m:e>
                          <m:d>
                            <m:dPr>
                              <m:begChr m:val="‖"/>
                              <m:endChr m:val="‖"/>
                              <m:ctrlPr>
                                <a:rPr lang="en-US" altLang="ja-JP" sz="2800" b="0" i="1" smtClean="0">
                                  <a:latin typeface="Cambria Math" panose="02040503050406030204" pitchFamily="18" charset="0"/>
                                  <a:ea typeface="Cambria Math" panose="02040503050406030204" pitchFamily="18" charset="0"/>
                                </a:rPr>
                              </m:ctrlPr>
                            </m:dPr>
                            <m:e>
                              <m:r>
                                <a:rPr lang="en-US" altLang="ja-JP" sz="2800" i="1">
                                  <a:latin typeface="Cambria Math" panose="02040503050406030204" pitchFamily="18" charset="0"/>
                                  <a:ea typeface="Cambria Math" panose="02040503050406030204" pitchFamily="18" charset="0"/>
                                </a:rPr>
                                <m:t>𝑢</m:t>
                              </m:r>
                              <m:r>
                                <a:rPr lang="en-US" altLang="ja-JP" sz="2800" i="1">
                                  <a:latin typeface="Cambria Math" panose="02040503050406030204" pitchFamily="18" charset="0"/>
                                  <a:ea typeface="Cambria Math" panose="02040503050406030204" pitchFamily="18" charset="0"/>
                                </a:rPr>
                                <m:t>−</m:t>
                              </m:r>
                              <m:sSub>
                                <m:sSubPr>
                                  <m:ctrlPr>
                                    <a:rPr lang="en-US" altLang="ja-JP" sz="28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𝑢</m:t>
                                  </m:r>
                                </m:e>
                                <m:sub>
                                  <m:r>
                                    <a:rPr lang="en-US" altLang="ja-JP" sz="2800" i="1">
                                      <a:latin typeface="Cambria Math" panose="02040503050406030204" pitchFamily="18" charset="0"/>
                                      <a:ea typeface="Cambria Math" panose="02040503050406030204" pitchFamily="18" charset="0"/>
                                    </a:rPr>
                                    <m:t>h</m:t>
                                  </m:r>
                                </m:sub>
                              </m:sSub>
                            </m:e>
                          </m:d>
                        </m:e>
                        <m:sub>
                          <m:sSubSup>
                            <m:sSubSupPr>
                              <m:ctrlPr>
                                <a:rPr lang="en-US" altLang="ja-JP" sz="2800" b="0" i="1" smtClean="0">
                                  <a:latin typeface="Cambria Math" panose="02040503050406030204" pitchFamily="18" charset="0"/>
                                  <a:ea typeface="Cambria Math" panose="02040503050406030204" pitchFamily="18" charset="0"/>
                                </a:rPr>
                              </m:ctrlPr>
                            </m:sSubSupPr>
                            <m:e>
                              <m:r>
                                <a:rPr lang="en-US" altLang="ja-JP" sz="2800" b="0" i="1" smtClean="0">
                                  <a:latin typeface="Cambria Math" panose="02040503050406030204" pitchFamily="18" charset="0"/>
                                  <a:ea typeface="Cambria Math" panose="02040503050406030204" pitchFamily="18" charset="0"/>
                                </a:rPr>
                                <m:t>𝐻</m:t>
                              </m:r>
                            </m:e>
                            <m:sub>
                              <m:r>
                                <a:rPr lang="en-US" altLang="ja-JP" sz="2800" b="0" i="1" smtClean="0">
                                  <a:latin typeface="Cambria Math" panose="02040503050406030204" pitchFamily="18" charset="0"/>
                                  <a:ea typeface="Cambria Math" panose="02040503050406030204" pitchFamily="18" charset="0"/>
                                </a:rPr>
                                <m:t>0</m:t>
                              </m:r>
                            </m:sub>
                            <m:sup>
                              <m:r>
                                <a:rPr lang="en-US" altLang="ja-JP" sz="2800" b="0" i="1" smtClean="0">
                                  <a:latin typeface="Cambria Math" panose="02040503050406030204" pitchFamily="18" charset="0"/>
                                  <a:ea typeface="Cambria Math" panose="02040503050406030204" pitchFamily="18" charset="0"/>
                                </a:rPr>
                                <m:t>1</m:t>
                              </m:r>
                            </m:sup>
                          </m:sSubSup>
                          <m:d>
                            <m:dPr>
                              <m:ctrlPr>
                                <a:rPr lang="en-US" altLang="ja-JP" sz="2800" b="0" i="1" smtClean="0">
                                  <a:latin typeface="Cambria Math" panose="02040503050406030204" pitchFamily="18" charset="0"/>
                                  <a:ea typeface="Cambria Math" panose="02040503050406030204" pitchFamily="18" charset="0"/>
                                </a:rPr>
                              </m:ctrlPr>
                            </m:dPr>
                            <m:e>
                              <m:r>
                                <m:rPr>
                                  <m:sty m:val="p"/>
                                </m:rPr>
                                <a:rPr lang="en-US" altLang="ja-JP" sz="2800" b="0" i="0" smtClean="0">
                                  <a:latin typeface="Cambria Math" panose="02040503050406030204" pitchFamily="18" charset="0"/>
                                  <a:ea typeface="Cambria Math" panose="02040503050406030204" pitchFamily="18" charset="0"/>
                                </a:rPr>
                                <m:t>Ω</m:t>
                              </m:r>
                            </m:e>
                          </m:d>
                        </m:sub>
                      </m:sSub>
                      <m:r>
                        <a:rPr lang="en-US" altLang="ja-JP" sz="2800" b="0" i="1" smtClean="0">
                          <a:latin typeface="Cambria Math" panose="02040503050406030204" pitchFamily="18" charset="0"/>
                          <a:ea typeface="Cambria Math" panose="02040503050406030204" pitchFamily="18" charset="0"/>
                        </a:rPr>
                        <m:t>≤</m:t>
                      </m:r>
                      <m:sSub>
                        <m:sSubPr>
                          <m:ctrlPr>
                            <a:rPr lang="en-US" altLang="ja-JP" sz="2800" i="1">
                              <a:latin typeface="Cambria Math" panose="02040503050406030204" pitchFamily="18" charset="0"/>
                              <a:ea typeface="Cambria Math" panose="02040503050406030204" pitchFamily="18" charset="0"/>
                            </a:rPr>
                          </m:ctrlPr>
                        </m:sSubPr>
                        <m:e>
                          <m:d>
                            <m:dPr>
                              <m:begChr m:val="‖"/>
                              <m:endChr m:val="‖"/>
                              <m:ctrlPr>
                                <a:rPr lang="en-US" altLang="ja-JP" sz="2800" i="1">
                                  <a:latin typeface="Cambria Math" panose="02040503050406030204" pitchFamily="18" charset="0"/>
                                  <a:ea typeface="Cambria Math" panose="02040503050406030204" pitchFamily="18" charset="0"/>
                                </a:rPr>
                              </m:ctrlPr>
                            </m:dPr>
                            <m:e>
                              <m:r>
                                <a:rPr lang="en-US" altLang="ja-JP" sz="2800" i="1">
                                  <a:latin typeface="Cambria Math" panose="02040503050406030204" pitchFamily="18" charset="0"/>
                                  <a:ea typeface="Cambria Math" panose="02040503050406030204" pitchFamily="18" charset="0"/>
                                </a:rPr>
                                <m:t>𝑢</m:t>
                              </m:r>
                              <m:r>
                                <a:rPr lang="en-US" altLang="ja-JP" sz="2800" i="1">
                                  <a:latin typeface="Cambria Math" panose="02040503050406030204" pitchFamily="18" charset="0"/>
                                  <a:ea typeface="Cambria Math" panose="02040503050406030204" pitchFamily="18" charset="0"/>
                                </a:rPr>
                                <m:t>−</m:t>
                              </m:r>
                              <m:sSup>
                                <m:sSupPr>
                                  <m:ctrlPr>
                                    <a:rPr lang="en-US" altLang="ja-JP" sz="2800" i="1">
                                      <a:latin typeface="Cambria Math" panose="02040503050406030204" pitchFamily="18" charset="0"/>
                                      <a:ea typeface="Cambria Math" panose="02040503050406030204" pitchFamily="18" charset="0"/>
                                    </a:rPr>
                                  </m:ctrlPr>
                                </m:sSupPr>
                                <m:e>
                                  <m:r>
                                    <m:rPr>
                                      <m:sty m:val="p"/>
                                    </m:rPr>
                                    <a:rPr lang="en-US" altLang="ja-JP" sz="2800">
                                      <a:latin typeface="Cambria Math" panose="02040503050406030204" pitchFamily="18" charset="0"/>
                                      <a:ea typeface="Cambria Math" panose="02040503050406030204" pitchFamily="18" charset="0"/>
                                    </a:rPr>
                                    <m:t>Π</m:t>
                                  </m:r>
                                </m:e>
                                <m:sup>
                                  <m:r>
                                    <a:rPr lang="en-US" altLang="ja-JP" sz="2800" i="1">
                                      <a:latin typeface="Cambria Math" panose="02040503050406030204" pitchFamily="18" charset="0"/>
                                      <a:ea typeface="Cambria Math" panose="02040503050406030204" pitchFamily="18" charset="0"/>
                                    </a:rPr>
                                    <m:t>∗</m:t>
                                  </m:r>
                                </m:sup>
                              </m:sSup>
                              <m:r>
                                <a:rPr lang="en-US" altLang="ja-JP" sz="2800" i="1">
                                  <a:latin typeface="Cambria Math" panose="02040503050406030204" pitchFamily="18" charset="0"/>
                                  <a:ea typeface="Cambria Math" panose="02040503050406030204" pitchFamily="18" charset="0"/>
                                </a:rPr>
                                <m:t>𝑢</m:t>
                              </m:r>
                            </m:e>
                          </m:d>
                        </m:e>
                        <m:sub>
                          <m:sSubSup>
                            <m:sSubSupPr>
                              <m:ctrlPr>
                                <a:rPr lang="en-US" altLang="ja-JP" sz="2800" i="1">
                                  <a:latin typeface="Cambria Math" panose="02040503050406030204" pitchFamily="18" charset="0"/>
                                  <a:ea typeface="Cambria Math" panose="02040503050406030204" pitchFamily="18" charset="0"/>
                                </a:rPr>
                              </m:ctrlPr>
                            </m:sSubSupPr>
                            <m:e>
                              <m:r>
                                <a:rPr lang="en-US" altLang="ja-JP" sz="2800" i="1">
                                  <a:latin typeface="Cambria Math" panose="02040503050406030204" pitchFamily="18" charset="0"/>
                                  <a:ea typeface="Cambria Math" panose="02040503050406030204" pitchFamily="18" charset="0"/>
                                </a:rPr>
                                <m:t>𝐻</m:t>
                              </m:r>
                            </m:e>
                            <m:sub>
                              <m:r>
                                <a:rPr lang="en-US" altLang="ja-JP" sz="2800" i="1">
                                  <a:latin typeface="Cambria Math" panose="02040503050406030204" pitchFamily="18" charset="0"/>
                                  <a:ea typeface="Cambria Math" panose="02040503050406030204" pitchFamily="18" charset="0"/>
                                </a:rPr>
                                <m:t>0</m:t>
                              </m:r>
                            </m:sub>
                            <m:sup>
                              <m:r>
                                <a:rPr lang="en-US" altLang="ja-JP" sz="2800" i="1">
                                  <a:latin typeface="Cambria Math" panose="02040503050406030204" pitchFamily="18" charset="0"/>
                                  <a:ea typeface="Cambria Math" panose="02040503050406030204" pitchFamily="18" charset="0"/>
                                </a:rPr>
                                <m:t>1</m:t>
                              </m:r>
                            </m:sup>
                          </m:sSubSup>
                          <m:d>
                            <m:dPr>
                              <m:ctrlPr>
                                <a:rPr lang="en-US" altLang="ja-JP" sz="2800" i="1">
                                  <a:latin typeface="Cambria Math" panose="02040503050406030204" pitchFamily="18" charset="0"/>
                                  <a:ea typeface="Cambria Math" panose="02040503050406030204" pitchFamily="18" charset="0"/>
                                </a:rPr>
                              </m:ctrlPr>
                            </m:dPr>
                            <m:e>
                              <m:r>
                                <m:rPr>
                                  <m:sty m:val="p"/>
                                </m:rPr>
                                <a:rPr lang="en-US" altLang="ja-JP" sz="2800">
                                  <a:latin typeface="Cambria Math" panose="02040503050406030204" pitchFamily="18" charset="0"/>
                                  <a:ea typeface="Cambria Math" panose="02040503050406030204" pitchFamily="18" charset="0"/>
                                </a:rPr>
                                <m:t>Ω</m:t>
                              </m:r>
                            </m:e>
                          </m:d>
                        </m:sub>
                      </m:sSub>
                      <m:r>
                        <a:rPr lang="en-US" altLang="ja-JP" sz="2800" i="1">
                          <a:latin typeface="Cambria Math" panose="02040503050406030204" pitchFamily="18" charset="0"/>
                          <a:ea typeface="Cambria Math" panose="02040503050406030204" pitchFamily="18" charset="0"/>
                        </a:rPr>
                        <m:t>≤</m:t>
                      </m:r>
                      <m:rad>
                        <m:radPr>
                          <m:degHide m:val="on"/>
                          <m:ctrlPr>
                            <a:rPr lang="en-US" altLang="ja-JP" sz="2800" b="0" i="1" smtClean="0">
                              <a:latin typeface="Cambria Math" panose="02040503050406030204" pitchFamily="18" charset="0"/>
                              <a:ea typeface="Cambria Math" panose="02040503050406030204" pitchFamily="18" charset="0"/>
                            </a:rPr>
                          </m:ctrlPr>
                        </m:radPr>
                        <m:deg/>
                        <m:e>
                          <m:r>
                            <a:rPr lang="en-US" altLang="ja-JP" sz="2800" i="1">
                              <a:latin typeface="Cambria Math" panose="02040503050406030204" pitchFamily="18" charset="0"/>
                              <a:ea typeface="Cambria Math" panose="02040503050406030204" pitchFamily="18" charset="0"/>
                            </a:rPr>
                            <m:t>5</m:t>
                          </m:r>
                          <m:sSubSup>
                            <m:sSubSupPr>
                              <m:ctrlPr>
                                <a:rPr lang="en-US" altLang="ja-JP" sz="2800" i="1">
                                  <a:latin typeface="Cambria Math" panose="02040503050406030204" pitchFamily="18" charset="0"/>
                                  <a:ea typeface="Cambria Math" panose="02040503050406030204" pitchFamily="18" charset="0"/>
                                </a:rPr>
                              </m:ctrlPr>
                            </m:sSubSupPr>
                            <m:e>
                              <m:r>
                                <a:rPr lang="en-US" altLang="ja-JP" sz="2800" i="1">
                                  <a:latin typeface="Cambria Math" panose="02040503050406030204" pitchFamily="18" charset="0"/>
                                  <a:ea typeface="Cambria Math" panose="02040503050406030204" pitchFamily="18" charset="0"/>
                                </a:rPr>
                                <m:t>𝐴</m:t>
                              </m:r>
                            </m:e>
                            <m:sub>
                              <m:r>
                                <a:rPr lang="en-US" altLang="ja-JP" sz="2800" i="1">
                                  <a:latin typeface="Cambria Math" panose="02040503050406030204" pitchFamily="18" charset="0"/>
                                  <a:ea typeface="Cambria Math" panose="02040503050406030204" pitchFamily="18" charset="0"/>
                                </a:rPr>
                                <m:t>𝜃</m:t>
                              </m:r>
                            </m:sub>
                            <m:sup>
                              <m:r>
                                <a:rPr lang="en-US" altLang="ja-JP" sz="2800" i="1">
                                  <a:latin typeface="Cambria Math" panose="02040503050406030204" pitchFamily="18" charset="0"/>
                                  <a:ea typeface="Cambria Math" panose="02040503050406030204" pitchFamily="18" charset="0"/>
                                </a:rPr>
                                <m:t>2</m:t>
                              </m:r>
                            </m:sup>
                          </m:sSubSup>
                          <m:r>
                            <a:rPr lang="en-US" altLang="ja-JP" sz="2800" i="1">
                              <a:latin typeface="Cambria Math" panose="02040503050406030204" pitchFamily="18" charset="0"/>
                              <a:ea typeface="Cambria Math" panose="02040503050406030204" pitchFamily="18" charset="0"/>
                            </a:rPr>
                            <m:t>+</m:t>
                          </m:r>
                          <m:f>
                            <m:fPr>
                              <m:ctrlPr>
                                <a:rPr lang="en-US" altLang="ja-JP" sz="2800" i="1">
                                  <a:latin typeface="Cambria Math" panose="02040503050406030204" pitchFamily="18" charset="0"/>
                                  <a:ea typeface="Cambria Math" panose="02040503050406030204" pitchFamily="18" charset="0"/>
                                </a:rPr>
                              </m:ctrlPr>
                            </m:fPr>
                            <m:num>
                              <m:r>
                                <a:rPr lang="en-US" altLang="ja-JP" sz="2800" b="0" i="1" smtClean="0">
                                  <a:latin typeface="Cambria Math" panose="02040503050406030204" pitchFamily="18" charset="0"/>
                                  <a:ea typeface="Cambria Math" panose="02040503050406030204" pitchFamily="18" charset="0"/>
                                </a:rPr>
                                <m:t>96</m:t>
                              </m:r>
                              <m:r>
                                <a:rPr lang="en-US" altLang="ja-JP" sz="2800" b="0" i="1" smtClean="0">
                                  <a:latin typeface="Cambria Math" panose="02040503050406030204" pitchFamily="18" charset="0"/>
                                  <a:ea typeface="Cambria Math" panose="02040503050406030204" pitchFamily="18" charset="0"/>
                                </a:rPr>
                                <m:t>𝜋</m:t>
                              </m:r>
                              <m:sSubSup>
                                <m:sSubSupPr>
                                  <m:ctrlPr>
                                    <a:rPr lang="en-US" altLang="ja-JP" sz="2800" i="1">
                                      <a:latin typeface="Cambria Math" panose="02040503050406030204" pitchFamily="18" charset="0"/>
                                      <a:ea typeface="Cambria Math" panose="02040503050406030204" pitchFamily="18" charset="0"/>
                                    </a:rPr>
                                  </m:ctrlPr>
                                </m:sSubSupPr>
                                <m:e>
                                  <m:r>
                                    <a:rPr lang="en-US" altLang="ja-JP" sz="2800" i="1">
                                      <a:latin typeface="Cambria Math" panose="02040503050406030204" pitchFamily="18" charset="0"/>
                                      <a:ea typeface="Cambria Math" panose="02040503050406030204" pitchFamily="18" charset="0"/>
                                    </a:rPr>
                                    <m:t>𝐵</m:t>
                                  </m:r>
                                </m:e>
                                <m:sub>
                                  <m:r>
                                    <a:rPr lang="en-US" altLang="ja-JP" sz="2800" i="1">
                                      <a:latin typeface="Cambria Math" panose="02040503050406030204" pitchFamily="18" charset="0"/>
                                      <a:ea typeface="Cambria Math" panose="02040503050406030204" pitchFamily="18" charset="0"/>
                                    </a:rPr>
                                    <m:t>𝜃</m:t>
                                  </m:r>
                                </m:sub>
                                <m:sup>
                                  <m:r>
                                    <a:rPr lang="en-US" altLang="ja-JP" sz="2800" i="1">
                                      <a:latin typeface="Cambria Math" panose="02040503050406030204" pitchFamily="18" charset="0"/>
                                      <a:ea typeface="Cambria Math" panose="02040503050406030204" pitchFamily="18" charset="0"/>
                                    </a:rPr>
                                    <m:t>2</m:t>
                                  </m:r>
                                </m:sup>
                              </m:sSubSup>
                            </m:num>
                            <m:den>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i="1">
                                      <a:latin typeface="Cambria Math" panose="02040503050406030204" pitchFamily="18" charset="0"/>
                                      <a:ea typeface="Cambria Math" panose="02040503050406030204" pitchFamily="18" charset="0"/>
                                    </a:rPr>
                                    <m:t>𝜃</m:t>
                                  </m:r>
                                </m:e>
                                <m:sup>
                                  <m:r>
                                    <a:rPr lang="en-US" altLang="ja-JP" sz="2800" b="0" i="1" smtClean="0">
                                      <a:latin typeface="Cambria Math" panose="02040503050406030204" pitchFamily="18" charset="0"/>
                                      <a:ea typeface="Cambria Math" panose="02040503050406030204" pitchFamily="18" charset="0"/>
                                    </a:rPr>
                                    <m:t>2</m:t>
                                  </m:r>
                                </m:sup>
                              </m:sSup>
                            </m:den>
                          </m:f>
                        </m:e>
                      </m:rad>
                      <m:r>
                        <a:rPr lang="en-US" altLang="ja-JP" sz="2800" b="0" i="1" smtClean="0">
                          <a:latin typeface="Cambria Math" panose="02040503050406030204" pitchFamily="18" charset="0"/>
                          <a:ea typeface="Cambria Math" panose="02040503050406030204" pitchFamily="18" charset="0"/>
                        </a:rPr>
                        <m:t>h</m:t>
                      </m:r>
                      <m:sSub>
                        <m:sSubPr>
                          <m:ctrlPr>
                            <a:rPr lang="en-US" altLang="ja-JP" sz="2800" b="0" i="1" smtClean="0">
                              <a:latin typeface="Cambria Math" panose="02040503050406030204" pitchFamily="18" charset="0"/>
                              <a:ea typeface="Cambria Math" panose="02040503050406030204" pitchFamily="18" charset="0"/>
                            </a:rPr>
                          </m:ctrlPr>
                        </m:sSubPr>
                        <m:e>
                          <m:d>
                            <m:dPr>
                              <m:begChr m:val="|"/>
                              <m:endChr m:val="|"/>
                              <m:ctrlPr>
                                <a:rPr lang="en-US" altLang="ja-JP" sz="2800" b="0" i="1" smtClean="0">
                                  <a:latin typeface="Cambria Math" panose="02040503050406030204" pitchFamily="18" charset="0"/>
                                  <a:ea typeface="Cambria Math" panose="02040503050406030204" pitchFamily="18" charset="0"/>
                                </a:rPr>
                              </m:ctrlPr>
                            </m:dPr>
                            <m:e>
                              <m:r>
                                <a:rPr lang="en-US" altLang="ja-JP" sz="2800" b="0" i="1" smtClean="0">
                                  <a:latin typeface="Cambria Math" panose="02040503050406030204" pitchFamily="18" charset="0"/>
                                  <a:ea typeface="Cambria Math" panose="02040503050406030204" pitchFamily="18" charset="0"/>
                                </a:rPr>
                                <m:t>𝑢</m:t>
                              </m:r>
                            </m:e>
                          </m:d>
                        </m:e>
                        <m:sub>
                          <m:sSup>
                            <m:sSupPr>
                              <m:ctrlPr>
                                <a:rPr lang="en-US" altLang="ja-JP" sz="2800" i="1">
                                  <a:latin typeface="Cambria Math" panose="02040503050406030204" pitchFamily="18" charset="0"/>
                                  <a:ea typeface="Cambria Math" panose="02040503050406030204" pitchFamily="18" charset="0"/>
                                </a:rPr>
                              </m:ctrlPr>
                            </m:sSupPr>
                            <m:e>
                              <m:r>
                                <a:rPr lang="en-US" altLang="ja-JP" sz="2800" i="1">
                                  <a:latin typeface="Cambria Math" panose="02040503050406030204" pitchFamily="18" charset="0"/>
                                  <a:ea typeface="Cambria Math" panose="02040503050406030204" pitchFamily="18" charset="0"/>
                                </a:rPr>
                                <m:t>𝐻</m:t>
                              </m:r>
                            </m:e>
                            <m:sup>
                              <m:r>
                                <a:rPr lang="en-US" altLang="ja-JP" sz="2800" i="1">
                                  <a:latin typeface="Cambria Math" panose="02040503050406030204" pitchFamily="18" charset="0"/>
                                  <a:ea typeface="Cambria Math" panose="02040503050406030204" pitchFamily="18" charset="0"/>
                                </a:rPr>
                                <m:t>2</m:t>
                              </m:r>
                            </m:sup>
                          </m:sSup>
                          <m:d>
                            <m:dPr>
                              <m:ctrlPr>
                                <a:rPr lang="en-US" altLang="ja-JP" sz="2800" i="1">
                                  <a:latin typeface="Cambria Math" panose="02040503050406030204" pitchFamily="18" charset="0"/>
                                  <a:ea typeface="Cambria Math" panose="02040503050406030204" pitchFamily="18" charset="0"/>
                                </a:rPr>
                              </m:ctrlPr>
                            </m:dPr>
                            <m:e>
                              <m:r>
                                <m:rPr>
                                  <m:sty m:val="p"/>
                                </m:rPr>
                                <a:rPr lang="en-US" altLang="ja-JP" sz="2800">
                                  <a:latin typeface="Cambria Math" panose="02040503050406030204" pitchFamily="18" charset="0"/>
                                  <a:ea typeface="Cambria Math" panose="02040503050406030204" pitchFamily="18" charset="0"/>
                                </a:rPr>
                                <m:t>Ω</m:t>
                              </m:r>
                            </m:e>
                          </m:d>
                        </m:sub>
                      </m:sSub>
                    </m:oMath>
                  </m:oMathPara>
                </a14:m>
                <a:endParaRPr lang="en-US" altLang="ja-JP" sz="2800" dirty="0">
                  <a:ea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9D826FB4-E199-F1D4-A4EB-7F638A2B1747}"/>
                  </a:ext>
                </a:extLst>
              </p:cNvPr>
              <p:cNvSpPr txBox="1">
                <a:spLocks noRot="1" noChangeAspect="1" noMove="1" noResize="1" noEditPoints="1" noAdjustHandles="1" noChangeArrowheads="1" noChangeShapeType="1" noTextEdit="1"/>
              </p:cNvSpPr>
              <p:nvPr/>
            </p:nvSpPr>
            <p:spPr>
              <a:xfrm>
                <a:off x="1192372" y="1245599"/>
                <a:ext cx="9548030" cy="1365374"/>
              </a:xfrm>
              <a:prstGeom prst="rect">
                <a:avLst/>
              </a:prstGeom>
              <a:blipFill>
                <a:blip r:embed="rId3"/>
                <a:stretch>
                  <a:fillRect/>
                </a:stretch>
              </a:blipFill>
              <a:ln w="19050">
                <a:solidFill>
                  <a:srgbClr val="FF6600"/>
                </a:solidFill>
              </a:ln>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4FABC567-F567-D71B-A72C-4E7A3F05A12E}"/>
              </a:ext>
            </a:extLst>
          </p:cNvPr>
          <p:cNvGrpSpPr/>
          <p:nvPr/>
        </p:nvGrpSpPr>
        <p:grpSpPr>
          <a:xfrm>
            <a:off x="8902023" y="3002010"/>
            <a:ext cx="2548648" cy="1954578"/>
            <a:chOff x="2363822" y="2966451"/>
            <a:chExt cx="1828800" cy="1313719"/>
          </a:xfrm>
        </p:grpSpPr>
        <p:sp>
          <p:nvSpPr>
            <p:cNvPr id="5" name="正方形/長方形 4">
              <a:extLst>
                <a:ext uri="{FF2B5EF4-FFF2-40B4-BE49-F238E27FC236}">
                  <a16:creationId xmlns:a16="http://schemas.microsoft.com/office/drawing/2014/main" id="{6FE4FBC9-1361-A26A-ECBD-9AE1FD204314}"/>
                </a:ext>
              </a:extLst>
            </p:cNvPr>
            <p:cNvSpPr/>
            <p:nvPr/>
          </p:nvSpPr>
          <p:spPr>
            <a:xfrm>
              <a:off x="2363822" y="2966451"/>
              <a:ext cx="1828800" cy="1313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085841EC-B70E-376C-5DAD-B524B075E81F}"/>
                </a:ext>
              </a:extLst>
            </p:cNvPr>
            <p:cNvCxnSpPr>
              <a:cxnSpLocks/>
            </p:cNvCxnSpPr>
            <p:nvPr/>
          </p:nvCxnSpPr>
          <p:spPr>
            <a:xfrm flipH="1">
              <a:off x="2642564" y="3673613"/>
              <a:ext cx="1291302" cy="92165"/>
            </a:xfrm>
            <a:prstGeom prst="line">
              <a:avLst/>
            </a:prstGeom>
            <a:ln w="12700">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7B9A857-F703-19EC-3DC2-D308D0C16B69}"/>
                </a:ext>
              </a:extLst>
            </p:cNvPr>
            <p:cNvCxnSpPr>
              <a:cxnSpLocks/>
            </p:cNvCxnSpPr>
            <p:nvPr/>
          </p:nvCxnSpPr>
          <p:spPr>
            <a:xfrm flipH="1" flipV="1">
              <a:off x="3338287" y="3634406"/>
              <a:ext cx="411699" cy="1313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387D4508-1066-41C0-2F7C-8BEA30EE81B5}"/>
                </a:ext>
              </a:extLst>
            </p:cNvPr>
            <p:cNvCxnSpPr>
              <a:cxnSpLocks/>
            </p:cNvCxnSpPr>
            <p:nvPr/>
          </p:nvCxnSpPr>
          <p:spPr>
            <a:xfrm flipH="1">
              <a:off x="2914990" y="3634420"/>
              <a:ext cx="406671" cy="1313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0891131-1878-AE1D-B68A-818C5488CDAB}"/>
                </a:ext>
              </a:extLst>
            </p:cNvPr>
            <p:cNvCxnSpPr>
              <a:cxnSpLocks/>
            </p:cNvCxnSpPr>
            <p:nvPr/>
          </p:nvCxnSpPr>
          <p:spPr>
            <a:xfrm flipH="1">
              <a:off x="2914989" y="3634420"/>
              <a:ext cx="658813" cy="1313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ACD1301-8C4A-5DE0-52D4-3F2033660629}"/>
                </a:ext>
              </a:extLst>
            </p:cNvPr>
            <p:cNvCxnSpPr>
              <a:cxnSpLocks/>
            </p:cNvCxnSpPr>
            <p:nvPr/>
          </p:nvCxnSpPr>
          <p:spPr>
            <a:xfrm flipH="1">
              <a:off x="2914988" y="3765778"/>
              <a:ext cx="8253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39958A04-88BC-8FC8-740B-ACE188E31FE1}"/>
                </a:ext>
              </a:extLst>
            </p:cNvPr>
            <p:cNvCxnSpPr>
              <a:cxnSpLocks/>
            </p:cNvCxnSpPr>
            <p:nvPr/>
          </p:nvCxnSpPr>
          <p:spPr>
            <a:xfrm flipH="1" flipV="1">
              <a:off x="3321661" y="3634406"/>
              <a:ext cx="258118" cy="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FEBC2AA-C5A2-E099-E51E-75C16BCCBDDC}"/>
                </a:ext>
              </a:extLst>
            </p:cNvPr>
            <p:cNvCxnSpPr>
              <a:cxnSpLocks/>
            </p:cNvCxnSpPr>
            <p:nvPr/>
          </p:nvCxnSpPr>
          <p:spPr>
            <a:xfrm flipH="1" flipV="1">
              <a:off x="3579779" y="3634421"/>
              <a:ext cx="164230" cy="1313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BC196A2-FDC7-767B-5C83-A40EF0A558F0}"/>
                </a:ext>
              </a:extLst>
            </p:cNvPr>
            <p:cNvCxnSpPr>
              <a:cxnSpLocks/>
            </p:cNvCxnSpPr>
            <p:nvPr/>
          </p:nvCxnSpPr>
          <p:spPr>
            <a:xfrm flipH="1">
              <a:off x="2640307" y="3224513"/>
              <a:ext cx="597306" cy="541265"/>
            </a:xfrm>
            <a:prstGeom prst="line">
              <a:avLst/>
            </a:prstGeom>
            <a:ln w="12700">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6730569-0A16-38D1-AB83-E4B00E25ACF5}"/>
                </a:ext>
              </a:extLst>
            </p:cNvPr>
            <p:cNvCxnSpPr>
              <a:cxnSpLocks/>
            </p:cNvCxnSpPr>
            <p:nvPr/>
          </p:nvCxnSpPr>
          <p:spPr>
            <a:xfrm flipH="1" flipV="1">
              <a:off x="2646284" y="3774738"/>
              <a:ext cx="957732" cy="227679"/>
            </a:xfrm>
            <a:prstGeom prst="line">
              <a:avLst/>
            </a:prstGeom>
            <a:ln w="12700">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604C9B1-6964-8545-1E77-BD4C4B68FD78}"/>
                </a:ext>
              </a:extLst>
            </p:cNvPr>
            <p:cNvCxnSpPr>
              <a:cxnSpLocks/>
            </p:cNvCxnSpPr>
            <p:nvPr/>
          </p:nvCxnSpPr>
          <p:spPr>
            <a:xfrm flipH="1">
              <a:off x="3604016" y="3671937"/>
              <a:ext cx="329850" cy="323563"/>
            </a:xfrm>
            <a:prstGeom prst="line">
              <a:avLst/>
            </a:prstGeom>
            <a:ln w="12700">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CB42B83-22EE-2208-7273-DBF3B5E4085A}"/>
                </a:ext>
              </a:extLst>
            </p:cNvPr>
            <p:cNvCxnSpPr>
              <a:cxnSpLocks/>
            </p:cNvCxnSpPr>
            <p:nvPr/>
          </p:nvCxnSpPr>
          <p:spPr>
            <a:xfrm flipH="1" flipV="1">
              <a:off x="3244395" y="3235079"/>
              <a:ext cx="680028" cy="429941"/>
            </a:xfrm>
            <a:prstGeom prst="line">
              <a:avLst/>
            </a:prstGeom>
            <a:ln w="12700">
              <a:solidFill>
                <a:srgbClr val="FF7C8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FBC6825-9A26-E2F9-AF3E-B12370FBF5F0}"/>
                </a:ext>
              </a:extLst>
            </p:cNvPr>
            <p:cNvCxnSpPr>
              <a:cxnSpLocks/>
            </p:cNvCxnSpPr>
            <p:nvPr/>
          </p:nvCxnSpPr>
          <p:spPr>
            <a:xfrm flipH="1" flipV="1">
              <a:off x="3245955" y="3223580"/>
              <a:ext cx="352084" cy="778837"/>
            </a:xfrm>
            <a:prstGeom prst="line">
              <a:avLst/>
            </a:prstGeom>
            <a:ln w="12700">
              <a:solidFill>
                <a:srgbClr val="FF7C80"/>
              </a:solidFill>
            </a:ln>
          </p:spPr>
          <p:style>
            <a:lnRef idx="1">
              <a:schemeClr val="accent1"/>
            </a:lnRef>
            <a:fillRef idx="0">
              <a:schemeClr val="accent1"/>
            </a:fillRef>
            <a:effectRef idx="0">
              <a:schemeClr val="accent1"/>
            </a:effectRef>
            <a:fontRef idx="minor">
              <a:schemeClr val="tx1"/>
            </a:fontRef>
          </p:style>
        </p:cxnSp>
      </p:grpSp>
      <p:sp>
        <p:nvSpPr>
          <p:cNvPr id="19" name="日付プレースホルダー 18">
            <a:extLst>
              <a:ext uri="{FF2B5EF4-FFF2-40B4-BE49-F238E27FC236}">
                <a16:creationId xmlns:a16="http://schemas.microsoft.com/office/drawing/2014/main" id="{53CD8AFD-CD9E-8942-9AC3-6D048CCD88D4}"/>
              </a:ext>
            </a:extLst>
          </p:cNvPr>
          <p:cNvSpPr>
            <a:spLocks noGrp="1"/>
          </p:cNvSpPr>
          <p:nvPr>
            <p:ph type="dt" sz="half" idx="10"/>
          </p:nvPr>
        </p:nvSpPr>
        <p:spPr/>
        <p:txBody>
          <a:bodyPr/>
          <a:lstStyle/>
          <a:p>
            <a:fld id="{5951217E-005B-4C6E-A0F6-8983562EEC58}" type="datetime10">
              <a:rPr kumimoji="1" lang="ja-JP" altLang="en-US" smtClean="0"/>
              <a:t>09:01</a:t>
            </a:fld>
            <a:endParaRPr kumimoji="1" lang="ja-JP" altLang="en-US"/>
          </a:p>
        </p:txBody>
      </p:sp>
      <p:sp>
        <p:nvSpPr>
          <p:cNvPr id="20" name="スライド番号プレースホルダー 19">
            <a:extLst>
              <a:ext uri="{FF2B5EF4-FFF2-40B4-BE49-F238E27FC236}">
                <a16:creationId xmlns:a16="http://schemas.microsoft.com/office/drawing/2014/main" id="{13D2B7AD-AA0E-D612-6B5A-86D3D832C338}"/>
              </a:ext>
            </a:extLst>
          </p:cNvPr>
          <p:cNvSpPr>
            <a:spLocks noGrp="1"/>
          </p:cNvSpPr>
          <p:nvPr>
            <p:ph type="sldNum" sz="quarter" idx="12"/>
          </p:nvPr>
        </p:nvSpPr>
        <p:spPr/>
        <p:txBody>
          <a:bodyPr/>
          <a:lstStyle/>
          <a:p>
            <a:fld id="{1110ACF4-E35A-44B7-8D8C-A4B8B5D9283F}" type="slidenum">
              <a:rPr kumimoji="1" lang="ja-JP" altLang="en-US" smtClean="0"/>
              <a:t>15</a:t>
            </a:fld>
            <a:endParaRPr kumimoji="1" lang="ja-JP" altLang="en-US"/>
          </a:p>
        </p:txBody>
      </p:sp>
    </p:spTree>
    <p:extLst>
      <p:ext uri="{BB962C8B-B14F-4D97-AF65-F5344CB8AC3E}">
        <p14:creationId xmlns:p14="http://schemas.microsoft.com/office/powerpoint/2010/main" val="1694343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41428F3F-0244-8B8A-B36C-0032124F8E04}"/>
              </a:ext>
            </a:extLst>
          </p:cNvPr>
          <p:cNvSpPr/>
          <p:nvPr/>
        </p:nvSpPr>
        <p:spPr>
          <a:xfrm>
            <a:off x="775179" y="1248050"/>
            <a:ext cx="4690256" cy="45120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2A886B4-2664-FB39-8BE0-83A7FA28A23F}"/>
              </a:ext>
            </a:extLst>
          </p:cNvPr>
          <p:cNvSpPr>
            <a:spLocks noGrp="1"/>
          </p:cNvSpPr>
          <p:nvPr>
            <p:ph type="title"/>
          </p:nvPr>
        </p:nvSpPr>
        <p:spPr>
          <a:xfrm>
            <a:off x="535099" y="210208"/>
            <a:ext cx="11267090" cy="470830"/>
          </a:xfrm>
        </p:spPr>
        <p:txBody>
          <a:bodyPr/>
          <a:lstStyle/>
          <a:p>
            <a:r>
              <a:rPr kumimoji="1" lang="en-US" altLang="ja-JP" dirty="0"/>
              <a:t>Numerical experiments</a:t>
            </a:r>
            <a:endParaRPr kumimoji="1" lang="ja-JP" altLang="en-US" dirty="0"/>
          </a:p>
        </p:txBody>
      </p:sp>
      <p:sp>
        <p:nvSpPr>
          <p:cNvPr id="3" name="コンテンツ プレースホルダー 2">
            <a:extLst>
              <a:ext uri="{FF2B5EF4-FFF2-40B4-BE49-F238E27FC236}">
                <a16:creationId xmlns:a16="http://schemas.microsoft.com/office/drawing/2014/main" id="{B4012758-C25D-1660-DFC4-2FA0DBF5F6F2}"/>
              </a:ext>
            </a:extLst>
          </p:cNvPr>
          <p:cNvSpPr>
            <a:spLocks noGrp="1"/>
          </p:cNvSpPr>
          <p:nvPr>
            <p:ph idx="1"/>
          </p:nvPr>
        </p:nvSpPr>
        <p:spPr>
          <a:xfrm>
            <a:off x="544068" y="681039"/>
            <a:ext cx="11267090" cy="6091902"/>
          </a:xfrm>
        </p:spPr>
        <p:txBody>
          <a:bodyPr>
            <a:normAutofit/>
          </a:bodyPr>
          <a:lstStyle/>
          <a:p>
            <a:r>
              <a:rPr kumimoji="1" lang="en-US" altLang="ja-JP" dirty="0"/>
              <a:t>Numerical experiments were performed using the following mesh.</a:t>
            </a:r>
          </a:p>
          <a:p>
            <a:endParaRPr lang="en-US" altLang="ja-JP" dirty="0"/>
          </a:p>
          <a:p>
            <a:endParaRPr kumimoji="1" lang="en-US" altLang="ja-JP" dirty="0"/>
          </a:p>
          <a:p>
            <a:endParaRPr lang="en-US" altLang="ja-JP" dirty="0"/>
          </a:p>
          <a:p>
            <a:br>
              <a:rPr lang="en-US" altLang="ja-JP" dirty="0"/>
            </a:br>
            <a:br>
              <a:rPr lang="en-US" altLang="ja-JP" dirty="0"/>
            </a:br>
            <a:endParaRPr lang="en-US" altLang="ja-JP" dirty="0"/>
          </a:p>
          <a:p>
            <a:endParaRPr kumimoji="1" lang="en-US" altLang="ja-JP" dirty="0"/>
          </a:p>
          <a:p>
            <a:br>
              <a:rPr lang="en-US" altLang="ja-JP" dirty="0"/>
            </a:br>
            <a:br>
              <a:rPr lang="en-US" altLang="ja-JP" dirty="0"/>
            </a:br>
            <a:br>
              <a:rPr lang="en-US" altLang="ja-JP" dirty="0"/>
            </a:br>
            <a:r>
              <a:rPr lang="en-US" altLang="ja-JP" dirty="0"/>
              <a:t>This mesh division cannot be dealt with using either V. Kucera’s method or that of M. </a:t>
            </a:r>
            <a:r>
              <a:rPr lang="en-US" altLang="ja-JP" dirty="0" err="1"/>
              <a:t>Duprez</a:t>
            </a:r>
            <a:r>
              <a:rPr lang="en-US" altLang="ja-JP" dirty="0"/>
              <a:t>, V. </a:t>
            </a:r>
            <a:r>
              <a:rPr lang="en-US" altLang="ja-JP" dirty="0" err="1"/>
              <a:t>Lleras</a:t>
            </a:r>
            <a:r>
              <a:rPr lang="en-US" altLang="ja-JP" dirty="0"/>
              <a:t> and A. </a:t>
            </a:r>
            <a:r>
              <a:rPr lang="en-US" altLang="ja-JP" dirty="0" err="1"/>
              <a:t>Lozinski</a:t>
            </a:r>
            <a:r>
              <a:rPr lang="en-US" altLang="ja-JP" dirty="0"/>
              <a:t>.</a:t>
            </a:r>
            <a:endParaRPr kumimoji="1" lang="ja-JP" altLang="en-US" dirty="0"/>
          </a:p>
        </p:txBody>
      </p:sp>
      <p:grpSp>
        <p:nvGrpSpPr>
          <p:cNvPr id="26" name="グループ化 25">
            <a:extLst>
              <a:ext uri="{FF2B5EF4-FFF2-40B4-BE49-F238E27FC236}">
                <a16:creationId xmlns:a16="http://schemas.microsoft.com/office/drawing/2014/main" id="{9B6F0FEA-44AE-0957-0269-5C4F1248D322}"/>
              </a:ext>
            </a:extLst>
          </p:cNvPr>
          <p:cNvGrpSpPr/>
          <p:nvPr/>
        </p:nvGrpSpPr>
        <p:grpSpPr>
          <a:xfrm>
            <a:off x="6802514" y="1343743"/>
            <a:ext cx="5252888" cy="4263494"/>
            <a:chOff x="6380018" y="681038"/>
            <a:chExt cx="5252888" cy="4263494"/>
          </a:xfrm>
        </p:grpSpPr>
        <p:sp>
          <p:nvSpPr>
            <p:cNvPr id="22" name="正方形/長方形 21">
              <a:extLst>
                <a:ext uri="{FF2B5EF4-FFF2-40B4-BE49-F238E27FC236}">
                  <a16:creationId xmlns:a16="http://schemas.microsoft.com/office/drawing/2014/main" id="{3AF657F0-6C90-9FA0-830A-461998CC3D04}"/>
                </a:ext>
              </a:extLst>
            </p:cNvPr>
            <p:cNvSpPr/>
            <p:nvPr/>
          </p:nvSpPr>
          <p:spPr>
            <a:xfrm>
              <a:off x="6380018" y="681038"/>
              <a:ext cx="4645945" cy="42634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E04AE684-D653-B7EB-479C-855F79785D5F}"/>
                </a:ext>
              </a:extLst>
            </p:cNvPr>
            <p:cNvGrpSpPr/>
            <p:nvPr/>
          </p:nvGrpSpPr>
          <p:grpSpPr>
            <a:xfrm>
              <a:off x="7272449" y="1225397"/>
              <a:ext cx="2811111" cy="2782880"/>
              <a:chOff x="4326466" y="1714500"/>
              <a:chExt cx="3539070" cy="3428999"/>
            </a:xfrm>
          </p:grpSpPr>
          <p:sp>
            <p:nvSpPr>
              <p:cNvPr id="7" name="正方形/長方形 6">
                <a:extLst>
                  <a:ext uri="{FF2B5EF4-FFF2-40B4-BE49-F238E27FC236}">
                    <a16:creationId xmlns:a16="http://schemas.microsoft.com/office/drawing/2014/main" id="{C1BDF05A-18B3-A84C-6688-017DFB32DB98}"/>
                  </a:ext>
                </a:extLst>
              </p:cNvPr>
              <p:cNvSpPr/>
              <p:nvPr/>
            </p:nvSpPr>
            <p:spPr>
              <a:xfrm>
                <a:off x="4326466" y="1714500"/>
                <a:ext cx="3539067" cy="3428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37CCA0A5-01BF-5849-3516-6B2A086AFBB0}"/>
                  </a:ext>
                </a:extLst>
              </p:cNvPr>
              <p:cNvCxnSpPr>
                <a:cxnSpLocks/>
              </p:cNvCxnSpPr>
              <p:nvPr/>
            </p:nvCxnSpPr>
            <p:spPr>
              <a:xfrm>
                <a:off x="6142431" y="4766733"/>
                <a:ext cx="1723103" cy="3767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6396680-BED0-9DE0-652D-5B20DE665AF8}"/>
                  </a:ext>
                </a:extLst>
              </p:cNvPr>
              <p:cNvCxnSpPr>
                <a:cxnSpLocks/>
              </p:cNvCxnSpPr>
              <p:nvPr/>
            </p:nvCxnSpPr>
            <p:spPr>
              <a:xfrm>
                <a:off x="4326466" y="1714500"/>
                <a:ext cx="1800990" cy="3523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BF4B57B-5135-F4EB-AA07-D8A2EFE54011}"/>
                  </a:ext>
                </a:extLst>
              </p:cNvPr>
              <p:cNvCxnSpPr>
                <a:cxnSpLocks/>
              </p:cNvCxnSpPr>
              <p:nvPr/>
            </p:nvCxnSpPr>
            <p:spPr>
              <a:xfrm flipH="1">
                <a:off x="4326466" y="4766733"/>
                <a:ext cx="1800988" cy="3767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9F7C3B45-779B-DBBA-64AF-5615DE2E056E}"/>
                  </a:ext>
                </a:extLst>
              </p:cNvPr>
              <p:cNvCxnSpPr>
                <a:cxnSpLocks/>
              </p:cNvCxnSpPr>
              <p:nvPr/>
            </p:nvCxnSpPr>
            <p:spPr>
              <a:xfrm flipH="1">
                <a:off x="6127456" y="1714500"/>
                <a:ext cx="1738080" cy="3523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E460FE7-B13B-EBAF-F1E3-A4717C1F18F3}"/>
                    </a:ext>
                  </a:extLst>
                </p:cNvPr>
                <p:cNvSpPr txBox="1"/>
                <p:nvPr/>
              </p:nvSpPr>
              <p:spPr>
                <a:xfrm>
                  <a:off x="7876906" y="4078040"/>
                  <a:ext cx="1351227" cy="7838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𝑁</m:t>
                            </m:r>
                          </m:den>
                        </m:f>
                      </m:oMath>
                    </m:oMathPara>
                  </a14:m>
                  <a:endParaRPr kumimoji="1" lang="ja-JP" altLang="en-US" sz="2400" dirty="0"/>
                </a:p>
              </p:txBody>
            </p:sp>
          </mc:Choice>
          <mc:Fallback xmlns="">
            <p:sp>
              <p:nvSpPr>
                <p:cNvPr id="12" name="テキスト ボックス 11">
                  <a:extLst>
                    <a:ext uri="{FF2B5EF4-FFF2-40B4-BE49-F238E27FC236}">
                      <a16:creationId xmlns:a16="http://schemas.microsoft.com/office/drawing/2014/main" id="{5E460FE7-B13B-EBAF-F1E3-A4717C1F18F3}"/>
                    </a:ext>
                  </a:extLst>
                </p:cNvPr>
                <p:cNvSpPr txBox="1">
                  <a:spLocks noRot="1" noChangeAspect="1" noMove="1" noResize="1" noEditPoints="1" noAdjustHandles="1" noChangeArrowheads="1" noChangeShapeType="1" noTextEdit="1"/>
                </p:cNvSpPr>
                <p:nvPr/>
              </p:nvSpPr>
              <p:spPr>
                <a:xfrm>
                  <a:off x="7876906" y="4078040"/>
                  <a:ext cx="1351227" cy="78380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E75297F-8912-7174-F2F1-C7FFDB1A5BC6}"/>
                    </a:ext>
                  </a:extLst>
                </p:cNvPr>
                <p:cNvSpPr txBox="1"/>
                <p:nvPr/>
              </p:nvSpPr>
              <p:spPr>
                <a:xfrm>
                  <a:off x="6708770" y="4033729"/>
                  <a:ext cx="7877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1E75297F-8912-7174-F2F1-C7FFDB1A5BC6}"/>
                    </a:ext>
                  </a:extLst>
                </p:cNvPr>
                <p:cNvSpPr txBox="1">
                  <a:spLocks noRot="1" noChangeAspect="1" noMove="1" noResize="1" noEditPoints="1" noAdjustHandles="1" noChangeArrowheads="1" noChangeShapeType="1" noTextEdit="1"/>
                </p:cNvSpPr>
                <p:nvPr/>
              </p:nvSpPr>
              <p:spPr>
                <a:xfrm>
                  <a:off x="6708770" y="4033729"/>
                  <a:ext cx="787701" cy="461665"/>
                </a:xfrm>
                <a:prstGeom prst="rect">
                  <a:avLst/>
                </a:prstGeom>
                <a:blipFill>
                  <a:blip r:embed="rId4"/>
                  <a:stretch>
                    <a:fillRect b="-9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296EA610-2ED4-DBDF-6F46-95F836268B5A}"/>
                    </a:ext>
                  </a:extLst>
                </p:cNvPr>
                <p:cNvSpPr txBox="1"/>
                <p:nvPr/>
              </p:nvSpPr>
              <p:spPr>
                <a:xfrm>
                  <a:off x="9352894" y="4033729"/>
                  <a:ext cx="15259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oMath>
                    </m:oMathPara>
                  </a14:m>
                  <a:endParaRPr kumimoji="1" lang="ja-JP" altLang="en-US" sz="2400" dirty="0"/>
                </a:p>
              </p:txBody>
            </p:sp>
          </mc:Choice>
          <mc:Fallback xmlns="">
            <p:sp>
              <p:nvSpPr>
                <p:cNvPr id="14" name="テキスト ボックス 13">
                  <a:extLst>
                    <a:ext uri="{FF2B5EF4-FFF2-40B4-BE49-F238E27FC236}">
                      <a16:creationId xmlns:a16="http://schemas.microsoft.com/office/drawing/2014/main" id="{296EA610-2ED4-DBDF-6F46-95F836268B5A}"/>
                    </a:ext>
                  </a:extLst>
                </p:cNvPr>
                <p:cNvSpPr txBox="1">
                  <a:spLocks noRot="1" noChangeAspect="1" noMove="1" noResize="1" noEditPoints="1" noAdjustHandles="1" noChangeArrowheads="1" noChangeShapeType="1" noTextEdit="1"/>
                </p:cNvSpPr>
                <p:nvPr/>
              </p:nvSpPr>
              <p:spPr>
                <a:xfrm>
                  <a:off x="9352894" y="4033729"/>
                  <a:ext cx="1525995" cy="461665"/>
                </a:xfrm>
                <a:prstGeom prst="rect">
                  <a:avLst/>
                </a:prstGeom>
                <a:blipFill>
                  <a:blip r:embed="rId5"/>
                  <a:stretch>
                    <a:fillRect b="-92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20FF1C5-6098-F143-4271-8D72A95EB592}"/>
                    </a:ext>
                  </a:extLst>
                </p:cNvPr>
                <p:cNvSpPr txBox="1"/>
                <p:nvPr/>
              </p:nvSpPr>
              <p:spPr>
                <a:xfrm>
                  <a:off x="8785663" y="710185"/>
                  <a:ext cx="200460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m:t>
                            </m:r>
                          </m:e>
                        </m:d>
                      </m:oMath>
                    </m:oMathPara>
                  </a14:m>
                  <a:endParaRPr kumimoji="1" lang="ja-JP" altLang="en-US" sz="2400" dirty="0"/>
                </a:p>
              </p:txBody>
            </p:sp>
          </mc:Choice>
          <mc:Fallback xmlns="">
            <p:sp>
              <p:nvSpPr>
                <p:cNvPr id="15" name="テキスト ボックス 14">
                  <a:extLst>
                    <a:ext uri="{FF2B5EF4-FFF2-40B4-BE49-F238E27FC236}">
                      <a16:creationId xmlns:a16="http://schemas.microsoft.com/office/drawing/2014/main" id="{520FF1C5-6098-F143-4271-8D72A95EB592}"/>
                    </a:ext>
                  </a:extLst>
                </p:cNvPr>
                <p:cNvSpPr txBox="1">
                  <a:spLocks noRot="1" noChangeAspect="1" noMove="1" noResize="1" noEditPoints="1" noAdjustHandles="1" noChangeArrowheads="1" noChangeShapeType="1" noTextEdit="1"/>
                </p:cNvSpPr>
                <p:nvPr/>
              </p:nvSpPr>
              <p:spPr>
                <a:xfrm>
                  <a:off x="8785663" y="710185"/>
                  <a:ext cx="2004603" cy="461665"/>
                </a:xfrm>
                <a:prstGeom prst="rect">
                  <a:avLst/>
                </a:prstGeom>
                <a:blipFill>
                  <a:blip r:embed="rId6"/>
                  <a:stretch>
                    <a:fillRect b="-92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156CD5E-E041-6054-9D0F-29342342C8AB}"/>
                    </a:ext>
                  </a:extLst>
                </p:cNvPr>
                <p:cNvSpPr txBox="1"/>
                <p:nvPr/>
              </p:nvSpPr>
              <p:spPr>
                <a:xfrm>
                  <a:off x="6532155" y="763732"/>
                  <a:ext cx="15043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m:t>
                            </m:r>
                          </m:e>
                        </m:d>
                      </m:oMath>
                    </m:oMathPara>
                  </a14:m>
                  <a:endParaRPr kumimoji="1" lang="ja-JP" altLang="en-US" sz="2400" dirty="0"/>
                </a:p>
              </p:txBody>
            </p:sp>
          </mc:Choice>
          <mc:Fallback xmlns="">
            <p:sp>
              <p:nvSpPr>
                <p:cNvPr id="16" name="テキスト ボックス 15">
                  <a:extLst>
                    <a:ext uri="{FF2B5EF4-FFF2-40B4-BE49-F238E27FC236}">
                      <a16:creationId xmlns:a16="http://schemas.microsoft.com/office/drawing/2014/main" id="{A156CD5E-E041-6054-9D0F-29342342C8AB}"/>
                    </a:ext>
                  </a:extLst>
                </p:cNvPr>
                <p:cNvSpPr txBox="1">
                  <a:spLocks noRot="1" noChangeAspect="1" noMove="1" noResize="1" noEditPoints="1" noAdjustHandles="1" noChangeArrowheads="1" noChangeShapeType="1" noTextEdit="1"/>
                </p:cNvSpPr>
                <p:nvPr/>
              </p:nvSpPr>
              <p:spPr>
                <a:xfrm>
                  <a:off x="6532155" y="763732"/>
                  <a:ext cx="1504380" cy="461665"/>
                </a:xfrm>
                <a:prstGeom prst="rect">
                  <a:avLst/>
                </a:prstGeom>
                <a:blipFill>
                  <a:blip r:embed="rId7"/>
                  <a:stretch>
                    <a:fillRect b="-7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C344FFA-94D7-D430-0C50-F6C30FEA9B48}"/>
                    </a:ext>
                  </a:extLst>
                </p:cNvPr>
                <p:cNvSpPr txBox="1"/>
                <p:nvPr/>
              </p:nvSpPr>
              <p:spPr>
                <a:xfrm>
                  <a:off x="9353916" y="3323898"/>
                  <a:ext cx="2278990" cy="5314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box>
                              <m:boxPr>
                                <m:ctrlPr>
                                  <a:rPr kumimoji="1" lang="en-US" altLang="ja-JP" sz="2400" b="0" i="1" smtClean="0">
                                    <a:latin typeface="Cambria Math" panose="02040503050406030204" pitchFamily="18" charset="0"/>
                                  </a:rPr>
                                </m:ctrlPr>
                              </m:boxPr>
                              <m:e>
                                <m:argPr>
                                  <m:argSz m:val="-1"/>
                                </m:argP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h</m:t>
                                    </m:r>
                                  </m:num>
                                  <m:den>
                                    <m:r>
                                      <a:rPr kumimoji="1" lang="en-US" altLang="ja-JP" sz="2400" b="0" i="1" smtClean="0">
                                        <a:latin typeface="Cambria Math" panose="02040503050406030204" pitchFamily="18" charset="0"/>
                                      </a:rPr>
                                      <m:t>2</m:t>
                                    </m:r>
                                  </m:den>
                                </m:f>
                              </m:e>
                            </m:box>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𝛼</m:t>
                            </m:r>
                            <m:r>
                              <a:rPr lang="en-US" altLang="ja-JP" sz="2400" b="0" i="1" smtClean="0">
                                <a:latin typeface="Cambria Math" panose="02040503050406030204" pitchFamily="18" charset="0"/>
                              </a:rPr>
                              <m:t>𝑘</m:t>
                            </m:r>
                          </m:e>
                        </m:d>
                      </m:oMath>
                    </m:oMathPara>
                  </a14:m>
                  <a:endParaRPr lang="ja-JP" altLang="en-US" sz="2400" dirty="0"/>
                </a:p>
              </p:txBody>
            </p:sp>
          </mc:Choice>
          <mc:Fallback xmlns="">
            <p:sp>
              <p:nvSpPr>
                <p:cNvPr id="17" name="テキスト ボックス 16">
                  <a:extLst>
                    <a:ext uri="{FF2B5EF4-FFF2-40B4-BE49-F238E27FC236}">
                      <a16:creationId xmlns:a16="http://schemas.microsoft.com/office/drawing/2014/main" id="{1C344FFA-94D7-D430-0C50-F6C30FEA9B48}"/>
                    </a:ext>
                  </a:extLst>
                </p:cNvPr>
                <p:cNvSpPr txBox="1">
                  <a:spLocks noRot="1" noChangeAspect="1" noMove="1" noResize="1" noEditPoints="1" noAdjustHandles="1" noChangeArrowheads="1" noChangeShapeType="1" noTextEdit="1"/>
                </p:cNvSpPr>
                <p:nvPr/>
              </p:nvSpPr>
              <p:spPr>
                <a:xfrm>
                  <a:off x="9353916" y="3323898"/>
                  <a:ext cx="2278990" cy="531492"/>
                </a:xfrm>
                <a:prstGeom prst="rect">
                  <a:avLst/>
                </a:prstGeom>
                <a:blipFill>
                  <a:blip r:embed="rId8"/>
                  <a:stretch>
                    <a:fillRect/>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74F2BC77-3111-F1B9-5A7D-B96E8B5420E7}"/>
                </a:ext>
              </a:extLst>
            </p:cNvPr>
            <p:cNvCxnSpPr>
              <a:cxnSpLocks/>
            </p:cNvCxnSpPr>
            <p:nvPr/>
          </p:nvCxnSpPr>
          <p:spPr>
            <a:xfrm flipH="1">
              <a:off x="8815807" y="3580111"/>
              <a:ext cx="668568" cy="92249"/>
            </a:xfrm>
            <a:prstGeom prst="straightConnector1">
              <a:avLst/>
            </a:prstGeom>
            <a:ln w="19050">
              <a:solidFill>
                <a:srgbClr val="FF5050"/>
              </a:solidFill>
              <a:tailEnd type="triangle" w="lg" len="lg"/>
            </a:ln>
          </p:spPr>
          <p:style>
            <a:lnRef idx="1">
              <a:schemeClr val="accent1"/>
            </a:lnRef>
            <a:fillRef idx="0">
              <a:schemeClr val="accent1"/>
            </a:fillRef>
            <a:effectRef idx="0">
              <a:schemeClr val="accent1"/>
            </a:effectRef>
            <a:fontRef idx="minor">
              <a:schemeClr val="tx1"/>
            </a:fontRef>
          </p:style>
        </p:cxnSp>
      </p:grpSp>
      <p:pic>
        <p:nvPicPr>
          <p:cNvPr id="21" name="図 20">
            <a:extLst>
              <a:ext uri="{FF2B5EF4-FFF2-40B4-BE49-F238E27FC236}">
                <a16:creationId xmlns:a16="http://schemas.microsoft.com/office/drawing/2014/main" id="{27E8C080-6D06-FD03-D30E-80958B66C42B}"/>
              </a:ext>
            </a:extLst>
          </p:cNvPr>
          <p:cNvPicPr>
            <a:picLocks noChangeAspect="1"/>
          </p:cNvPicPr>
          <p:nvPr/>
        </p:nvPicPr>
        <p:blipFill>
          <a:blip r:embed="rId9"/>
          <a:stretch>
            <a:fillRect/>
          </a:stretch>
        </p:blipFill>
        <p:spPr>
          <a:xfrm>
            <a:off x="777538" y="1305688"/>
            <a:ext cx="4598699" cy="4395316"/>
          </a:xfrm>
          <a:prstGeom prst="rect">
            <a:avLst/>
          </a:prstGeom>
        </p:spPr>
      </p:pic>
      <p:sp>
        <p:nvSpPr>
          <p:cNvPr id="4" name="楕円 3">
            <a:extLst>
              <a:ext uri="{FF2B5EF4-FFF2-40B4-BE49-F238E27FC236}">
                <a16:creationId xmlns:a16="http://schemas.microsoft.com/office/drawing/2014/main" id="{C143FCC4-C180-2543-D3A4-BF5046F6299E}"/>
              </a:ext>
            </a:extLst>
          </p:cNvPr>
          <p:cNvSpPr/>
          <p:nvPr/>
        </p:nvSpPr>
        <p:spPr>
          <a:xfrm>
            <a:off x="4734320" y="4997599"/>
            <a:ext cx="612000" cy="612000"/>
          </a:xfrm>
          <a:prstGeom prst="ellipse">
            <a:avLst/>
          </a:prstGeom>
          <a:noFill/>
          <a:ln w="254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7567ECF9-E294-A3DA-050F-8FADFA745014}"/>
              </a:ext>
            </a:extLst>
          </p:cNvPr>
          <p:cNvCxnSpPr>
            <a:cxnSpLocks/>
          </p:cNvCxnSpPr>
          <p:nvPr/>
        </p:nvCxnSpPr>
        <p:spPr>
          <a:xfrm flipV="1">
            <a:off x="5332773" y="4120269"/>
            <a:ext cx="2032785" cy="103531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4019D1D6-4FAA-DF35-0559-0B00DF815EF8}"/>
              </a:ext>
            </a:extLst>
          </p:cNvPr>
          <p:cNvCxnSpPr>
            <a:cxnSpLocks/>
          </p:cNvCxnSpPr>
          <p:nvPr/>
        </p:nvCxnSpPr>
        <p:spPr>
          <a:xfrm flipV="1">
            <a:off x="9125486" y="2174033"/>
            <a:ext cx="0" cy="2191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1F3BA5CC-C928-997E-BD59-BED76AB65903}"/>
              </a:ext>
            </a:extLst>
          </p:cNvPr>
          <p:cNvCxnSpPr>
            <a:cxnSpLocks/>
          </p:cNvCxnSpPr>
          <p:nvPr/>
        </p:nvCxnSpPr>
        <p:spPr>
          <a:xfrm flipH="1">
            <a:off x="7706841" y="2174033"/>
            <a:ext cx="1418644" cy="24969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F598A19-BEA6-8122-73EB-D99CC338BF9D}"/>
              </a:ext>
            </a:extLst>
          </p:cNvPr>
          <p:cNvCxnSpPr>
            <a:cxnSpLocks/>
          </p:cNvCxnSpPr>
          <p:nvPr/>
        </p:nvCxnSpPr>
        <p:spPr>
          <a:xfrm flipH="1">
            <a:off x="9137380" y="1888102"/>
            <a:ext cx="1356779" cy="24771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B5D6EF1-5A39-7703-C884-713D2F1899C3}"/>
                  </a:ext>
                </a:extLst>
              </p:cNvPr>
              <p:cNvSpPr txBox="1"/>
              <p:nvPr/>
            </p:nvSpPr>
            <p:spPr>
              <a:xfrm>
                <a:off x="5551398" y="2132112"/>
                <a:ext cx="2999600" cy="5314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box>
                            <m:boxPr>
                              <m:ctrlPr>
                                <a:rPr kumimoji="1" lang="en-US" altLang="ja-JP" sz="2400" b="0" i="1" smtClean="0">
                                  <a:latin typeface="Cambria Math" panose="02040503050406030204" pitchFamily="18" charset="0"/>
                                </a:rPr>
                              </m:ctrlPr>
                            </m:boxPr>
                            <m:e>
                              <m:argPr>
                                <m:argSz m:val="-1"/>
                              </m:argP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h</m:t>
                                  </m:r>
                                </m:num>
                                <m:den>
                                  <m:r>
                                    <a:rPr kumimoji="1" lang="en-US" altLang="ja-JP" sz="2400" b="0" i="1" smtClean="0">
                                      <a:latin typeface="Cambria Math" panose="02040503050406030204" pitchFamily="18" charset="0"/>
                                    </a:rPr>
                                    <m:t>2</m:t>
                                  </m:r>
                                </m:den>
                              </m:f>
                            </m:e>
                          </m:box>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+(1−</m:t>
                          </m:r>
                          <m:r>
                            <a:rPr lang="en-US" altLang="ja-JP" sz="2400" i="1">
                              <a:latin typeface="Cambria Math" panose="02040503050406030204" pitchFamily="18" charset="0"/>
                            </a:rPr>
                            <m:t>𝛼</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𝑘</m:t>
                          </m:r>
                        </m:e>
                      </m:d>
                    </m:oMath>
                  </m:oMathPara>
                </a14:m>
                <a:endParaRPr lang="ja-JP" altLang="en-US" sz="2400" dirty="0"/>
              </a:p>
            </p:txBody>
          </p:sp>
        </mc:Choice>
        <mc:Fallback xmlns="">
          <p:sp>
            <p:nvSpPr>
              <p:cNvPr id="45" name="テキスト ボックス 44">
                <a:extLst>
                  <a:ext uri="{FF2B5EF4-FFF2-40B4-BE49-F238E27FC236}">
                    <a16:creationId xmlns:a16="http://schemas.microsoft.com/office/drawing/2014/main" id="{7B5D6EF1-5A39-7703-C884-713D2F1899C3}"/>
                  </a:ext>
                </a:extLst>
              </p:cNvPr>
              <p:cNvSpPr txBox="1">
                <a:spLocks noRot="1" noChangeAspect="1" noMove="1" noResize="1" noEditPoints="1" noAdjustHandles="1" noChangeArrowheads="1" noChangeShapeType="1" noTextEdit="1"/>
              </p:cNvSpPr>
              <p:nvPr/>
            </p:nvSpPr>
            <p:spPr>
              <a:xfrm>
                <a:off x="5551398" y="2132112"/>
                <a:ext cx="2999600" cy="531492"/>
              </a:xfrm>
              <a:prstGeom prst="rect">
                <a:avLst/>
              </a:prstGeom>
              <a:blipFill>
                <a:blip r:embed="rId10"/>
                <a:stretch>
                  <a:fillRect/>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163364E6-99A6-1AEB-BB20-406B34AE97BE}"/>
              </a:ext>
            </a:extLst>
          </p:cNvPr>
          <p:cNvCxnSpPr>
            <a:cxnSpLocks/>
            <a:stCxn id="45" idx="3"/>
          </p:cNvCxnSpPr>
          <p:nvPr/>
        </p:nvCxnSpPr>
        <p:spPr>
          <a:xfrm flipV="1">
            <a:off x="8550998" y="2243796"/>
            <a:ext cx="452162" cy="154062"/>
          </a:xfrm>
          <a:prstGeom prst="straightConnector1">
            <a:avLst/>
          </a:prstGeom>
          <a:ln w="19050">
            <a:solidFill>
              <a:srgbClr val="FF5050"/>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タイトル 1">
            <a:extLst>
              <a:ext uri="{FF2B5EF4-FFF2-40B4-BE49-F238E27FC236}">
                <a16:creationId xmlns:a16="http://schemas.microsoft.com/office/drawing/2014/main" id="{A3DB3653-7BCA-1FF0-060D-B8130F3F7CF2}"/>
              </a:ext>
            </a:extLst>
          </p:cNvPr>
          <p:cNvSpPr txBox="1">
            <a:spLocks/>
          </p:cNvSpPr>
          <p:nvPr/>
        </p:nvSpPr>
        <p:spPr>
          <a:xfrm>
            <a:off x="9208159" y="5711918"/>
            <a:ext cx="240792" cy="47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1" kern="1200" baseline="0">
                <a:solidFill>
                  <a:srgbClr val="002060"/>
                </a:solidFill>
                <a:latin typeface="+mn-lt"/>
                <a:ea typeface="+mn-ea"/>
                <a:cs typeface="+mj-cs"/>
              </a:defRPr>
            </a:lvl1pPr>
          </a:lstStyle>
          <a:p>
            <a:r>
              <a:rPr lang="en-US" altLang="ja-JP" sz="1200" dirty="0">
                <a:solidFill>
                  <a:schemeClr val="tx1"/>
                </a:solidFill>
              </a:rPr>
              <a:t>v</a:t>
            </a:r>
            <a:endParaRPr lang="ja-JP" altLang="en-US" sz="1200" dirty="0">
              <a:solidFill>
                <a:schemeClr val="tx1"/>
              </a:solidFill>
            </a:endParaRPr>
          </a:p>
        </p:txBody>
      </p:sp>
      <p:sp>
        <p:nvSpPr>
          <p:cNvPr id="5" name="日付プレースホルダー 4">
            <a:extLst>
              <a:ext uri="{FF2B5EF4-FFF2-40B4-BE49-F238E27FC236}">
                <a16:creationId xmlns:a16="http://schemas.microsoft.com/office/drawing/2014/main" id="{1BC5869E-7144-820A-9B03-973DC5FE055E}"/>
              </a:ext>
            </a:extLst>
          </p:cNvPr>
          <p:cNvSpPr>
            <a:spLocks noGrp="1"/>
          </p:cNvSpPr>
          <p:nvPr>
            <p:ph type="dt" sz="half" idx="10"/>
          </p:nvPr>
        </p:nvSpPr>
        <p:spPr/>
        <p:txBody>
          <a:bodyPr/>
          <a:lstStyle/>
          <a:p>
            <a:fld id="{F0D2062B-E5C4-4EF6-9F3E-79106D47840D}" type="datetime10">
              <a:rPr kumimoji="1" lang="ja-JP" altLang="en-US" smtClean="0"/>
              <a:t>09:01</a:t>
            </a:fld>
            <a:endParaRPr kumimoji="1" lang="ja-JP" altLang="en-US"/>
          </a:p>
        </p:txBody>
      </p:sp>
      <p:sp>
        <p:nvSpPr>
          <p:cNvPr id="6" name="スライド番号プレースホルダー 5">
            <a:extLst>
              <a:ext uri="{FF2B5EF4-FFF2-40B4-BE49-F238E27FC236}">
                <a16:creationId xmlns:a16="http://schemas.microsoft.com/office/drawing/2014/main" id="{8143F37A-599B-8D64-469D-34D35E547338}"/>
              </a:ext>
            </a:extLst>
          </p:cNvPr>
          <p:cNvSpPr>
            <a:spLocks noGrp="1"/>
          </p:cNvSpPr>
          <p:nvPr>
            <p:ph type="sldNum" sz="quarter" idx="12"/>
          </p:nvPr>
        </p:nvSpPr>
        <p:spPr/>
        <p:txBody>
          <a:bodyPr/>
          <a:lstStyle/>
          <a:p>
            <a:fld id="{1110ACF4-E35A-44B7-8D8C-A4B8B5D9283F}" type="slidenum">
              <a:rPr kumimoji="1" lang="ja-JP" altLang="en-US" smtClean="0"/>
              <a:t>16</a:t>
            </a:fld>
            <a:endParaRPr kumimoji="1" lang="ja-JP" altLang="en-US"/>
          </a:p>
        </p:txBody>
      </p:sp>
    </p:spTree>
    <p:extLst>
      <p:ext uri="{BB962C8B-B14F-4D97-AF65-F5344CB8AC3E}">
        <p14:creationId xmlns:p14="http://schemas.microsoft.com/office/powerpoint/2010/main" val="253780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62397681-AFC7-AE46-EE37-CAED1268A18E}"/>
              </a:ext>
            </a:extLst>
          </p:cNvPr>
          <p:cNvSpPr/>
          <p:nvPr/>
        </p:nvSpPr>
        <p:spPr>
          <a:xfrm>
            <a:off x="324095" y="2951544"/>
            <a:ext cx="11555925" cy="35881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2A886B4-2664-FB39-8BE0-83A7FA28A23F}"/>
              </a:ext>
            </a:extLst>
          </p:cNvPr>
          <p:cNvSpPr>
            <a:spLocks noGrp="1"/>
          </p:cNvSpPr>
          <p:nvPr>
            <p:ph type="title"/>
          </p:nvPr>
        </p:nvSpPr>
        <p:spPr/>
        <p:txBody>
          <a:bodyPr/>
          <a:lstStyle/>
          <a:p>
            <a:r>
              <a:rPr kumimoji="1" lang="en-US" altLang="ja-JP" dirty="0"/>
              <a:t>Numerical results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4012758-C25D-1660-DFC4-2FA0DBF5F6F2}"/>
                  </a:ext>
                </a:extLst>
              </p:cNvPr>
              <p:cNvSpPr>
                <a:spLocks noGrp="1"/>
              </p:cNvSpPr>
              <p:nvPr>
                <p:ph idx="1"/>
              </p:nvPr>
            </p:nvSpPr>
            <p:spPr>
              <a:xfrm>
                <a:off x="430924" y="789682"/>
                <a:ext cx="11267090" cy="1232431"/>
              </a:xfrm>
            </p:spPr>
            <p:txBody>
              <a:bodyPr/>
              <a:lstStyle/>
              <a:p>
                <a:r>
                  <a:rPr kumimoji="1" lang="en-US" altLang="ja-JP" dirty="0"/>
                  <a:t>We solved the following Poisson equation for </a:t>
                </a:r>
                <a14:m>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0,1</m:t>
                            </m:r>
                          </m:e>
                        </m:d>
                      </m:e>
                      <m:sup>
                        <m:r>
                          <a:rPr kumimoji="1" lang="en-US" altLang="ja-JP" sz="2400" b="0" i="1" smtClean="0">
                            <a:latin typeface="Cambria Math" panose="02040503050406030204" pitchFamily="18" charset="0"/>
                          </a:rPr>
                          <m:t>2</m:t>
                        </m:r>
                      </m:sup>
                    </m:sSup>
                  </m:oMath>
                </a14:m>
                <a:r>
                  <a:rPr kumimoji="1" lang="en-US" altLang="ja-JP" dirty="0"/>
                  <a:t> whose solution is</a:t>
                </a:r>
              </a:p>
              <a:p>
                <a:r>
                  <a:rPr kumimoji="1" lang="en-US" altLang="ja-JP" dirty="0"/>
                  <a:t> </a:t>
                </a:r>
                <a14:m>
                  <m:oMath xmlns:m="http://schemas.openxmlformats.org/officeDocument/2006/math">
                    <m:r>
                      <a:rPr kumimoji="1" lang="en-US" altLang="ja-JP" sz="2400" b="0" i="1" smtClean="0">
                        <a:latin typeface="Cambria Math" panose="02040503050406030204" pitchFamily="18" charset="0"/>
                      </a:rPr>
                      <m:t>𝑢</m:t>
                    </m:r>
                    <m:r>
                      <a:rPr kumimoji="1" lang="en-US" altLang="ja-JP" sz="2400" b="0" i="1" smtClean="0">
                        <a:latin typeface="Cambria Math" panose="02040503050406030204" pitchFamily="18" charset="0"/>
                      </a:rPr>
                      <m:t>=</m:t>
                    </m:r>
                    <m:r>
                      <a:rPr lang="es-ES" altLang="ja-JP" sz="2400" b="0" i="1">
                        <a:latin typeface="Cambria Math" panose="02040503050406030204" pitchFamily="18" charset="0"/>
                      </a:rPr>
                      <m:t>𝑥</m:t>
                    </m:r>
                    <m:r>
                      <a:rPr lang="es-ES" altLang="ja-JP" sz="2400" b="0" i="1">
                        <a:latin typeface="Cambria Math" panose="02040503050406030204" pitchFamily="18" charset="0"/>
                      </a:rPr>
                      <m:t>(1−</m:t>
                    </m:r>
                    <m:r>
                      <a:rPr lang="es-ES" altLang="ja-JP" sz="2400" b="0" i="1">
                        <a:latin typeface="Cambria Math" panose="02040503050406030204" pitchFamily="18" charset="0"/>
                      </a:rPr>
                      <m:t>𝑥</m:t>
                    </m:r>
                    <m:r>
                      <a:rPr lang="es-ES" altLang="ja-JP" sz="2400" b="0" i="1">
                        <a:latin typeface="Cambria Math" panose="02040503050406030204" pitchFamily="18" charset="0"/>
                      </a:rPr>
                      <m:t>)</m:t>
                    </m:r>
                    <m:r>
                      <a:rPr lang="es-ES" altLang="ja-JP" sz="2400" b="0" i="1">
                        <a:latin typeface="Cambria Math" panose="02040503050406030204" pitchFamily="18" charset="0"/>
                      </a:rPr>
                      <m:t>𝑦</m:t>
                    </m:r>
                    <m:r>
                      <a:rPr lang="es-ES" altLang="ja-JP" sz="2400" b="0" i="1">
                        <a:latin typeface="Cambria Math" panose="02040503050406030204" pitchFamily="18" charset="0"/>
                      </a:rPr>
                      <m:t>(1−</m:t>
                    </m:r>
                    <m:r>
                      <a:rPr lang="es-ES" altLang="ja-JP" sz="2400" b="0" i="1">
                        <a:latin typeface="Cambria Math" panose="02040503050406030204" pitchFamily="18" charset="0"/>
                      </a:rPr>
                      <m:t>𝑦</m:t>
                    </m:r>
                    <m:r>
                      <a:rPr lang="es-ES" altLang="ja-JP" sz="2400" b="0" i="1">
                        <a:latin typeface="Cambria Math" panose="02040503050406030204" pitchFamily="18" charset="0"/>
                      </a:rPr>
                      <m:t>)</m:t>
                    </m:r>
                  </m:oMath>
                </a14:m>
                <a:r>
                  <a:rPr kumimoji="1" lang="en-US" altLang="ja-JP" dirty="0"/>
                  <a:t>.</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B4012758-C25D-1660-DFC4-2FA0DBF5F6F2}"/>
                  </a:ext>
                </a:extLst>
              </p:cNvPr>
              <p:cNvSpPr>
                <a:spLocks noGrp="1" noRot="1" noChangeAspect="1" noMove="1" noResize="1" noEditPoints="1" noAdjustHandles="1" noChangeArrowheads="1" noChangeShapeType="1" noTextEdit="1"/>
              </p:cNvSpPr>
              <p:nvPr>
                <p:ph idx="1"/>
              </p:nvPr>
            </p:nvSpPr>
            <p:spPr>
              <a:xfrm>
                <a:off x="430924" y="789682"/>
                <a:ext cx="11267090" cy="1232431"/>
              </a:xfrm>
              <a:blipFill>
                <a:blip r:embed="rId2"/>
                <a:stretch>
                  <a:fillRect l="-866" t="-19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50CA288-6E8C-CA98-D9F1-71E05182E021}"/>
                  </a:ext>
                </a:extLst>
              </p:cNvPr>
              <p:cNvSpPr txBox="1"/>
              <p:nvPr/>
            </p:nvSpPr>
            <p:spPr>
              <a:xfrm>
                <a:off x="3732028" y="1426693"/>
                <a:ext cx="7965986" cy="1190839"/>
              </a:xfrm>
              <a:prstGeom prst="rect">
                <a:avLst/>
              </a:prstGeom>
              <a:noFill/>
              <a:ln w="19050">
                <a:solidFill>
                  <a:srgbClr val="FF66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eqArr>
                            <m:eqArrPr>
                              <m:ctrlPr>
                                <a:rPr kumimoji="1" lang="en-US" altLang="ja-JP" sz="3200" b="0" i="1" smtClean="0">
                                  <a:latin typeface="Cambria Math" panose="02040503050406030204" pitchFamily="18" charset="0"/>
                                </a:rPr>
                              </m:ctrlPr>
                            </m:eqArrPr>
                            <m:e>
                              <m:r>
                                <a:rPr kumimoji="1" lang="en-US" altLang="ja-JP" sz="3200" b="0" i="1" smtClean="0">
                                  <a:latin typeface="Cambria Math" panose="02040503050406030204" pitchFamily="18" charset="0"/>
                                </a:rPr>
                                <m:t>−</m:t>
                              </m:r>
                              <m:r>
                                <m:rPr>
                                  <m:sty m:val="p"/>
                                </m:rPr>
                                <a:rPr kumimoji="1" lang="ja-JP" altLang="en-US" sz="3200" b="0" i="0" smtClean="0">
                                  <a:latin typeface="Cambria Math" panose="02040503050406030204" pitchFamily="18" charset="0"/>
                                </a:rPr>
                                <m:t>Δ</m:t>
                              </m:r>
                              <m:r>
                                <a:rPr kumimoji="1" lang="en-US" altLang="ja-JP" sz="3200" b="0" i="1" smtClean="0">
                                  <a:latin typeface="Cambria Math" panose="02040503050406030204" pitchFamily="18" charset="0"/>
                                </a:rPr>
                                <m:t>𝑢</m:t>
                              </m:r>
                              <m:r>
                                <a:rPr kumimoji="1" lang="en-US" altLang="ja-JP" sz="3200" b="0" i="1" smtClean="0">
                                  <a:latin typeface="Cambria Math" panose="02040503050406030204" pitchFamily="18" charset="0"/>
                                </a:rPr>
                                <m:t>=2(</m:t>
                              </m:r>
                              <m:r>
                                <a:rPr lang="es-ES" altLang="ja-JP" sz="3200" i="1">
                                  <a:latin typeface="Cambria Math" panose="02040503050406030204" pitchFamily="18" charset="0"/>
                                </a:rPr>
                                <m:t>𝑥</m:t>
                              </m:r>
                              <m:r>
                                <a:rPr lang="es-ES" altLang="ja-JP" sz="3200" i="1">
                                  <a:latin typeface="Cambria Math" panose="02040503050406030204" pitchFamily="18" charset="0"/>
                                </a:rPr>
                                <m:t>(1−</m:t>
                              </m:r>
                              <m:r>
                                <a:rPr lang="es-ES" altLang="ja-JP" sz="3200" i="1">
                                  <a:latin typeface="Cambria Math" panose="02040503050406030204" pitchFamily="18" charset="0"/>
                                </a:rPr>
                                <m:t>𝑥</m:t>
                              </m:r>
                              <m:r>
                                <a:rPr lang="es-ES" altLang="ja-JP" sz="3200" i="1">
                                  <a:latin typeface="Cambria Math" panose="02040503050406030204" pitchFamily="18" charset="0"/>
                                </a:rPr>
                                <m:t>)+</m:t>
                              </m:r>
                              <m:r>
                                <a:rPr lang="es-ES" altLang="ja-JP" sz="3200" i="1">
                                  <a:latin typeface="Cambria Math" panose="02040503050406030204" pitchFamily="18" charset="0"/>
                                </a:rPr>
                                <m:t>𝑦</m:t>
                              </m:r>
                              <m:r>
                                <a:rPr lang="es-ES" altLang="ja-JP" sz="3200" i="1">
                                  <a:latin typeface="Cambria Math" panose="02040503050406030204" pitchFamily="18" charset="0"/>
                                </a:rPr>
                                <m:t>(1−</m:t>
                              </m:r>
                              <m:r>
                                <a:rPr lang="es-ES" altLang="ja-JP" sz="3200" i="1">
                                  <a:latin typeface="Cambria Math" panose="02040503050406030204" pitchFamily="18" charset="0"/>
                                </a:rPr>
                                <m:t>𝑦</m:t>
                              </m:r>
                              <m:r>
                                <a:rPr lang="es-ES" altLang="ja-JP" sz="3200" i="1">
                                  <a:latin typeface="Cambria Math" panose="02040503050406030204" pitchFamily="18" charset="0"/>
                                </a:rPr>
                                <m:t>))     </m:t>
                              </m:r>
                              <m:r>
                                <m:rPr>
                                  <m:sty m:val="p"/>
                                </m:rPr>
                                <a:rPr kumimoji="1" lang="en-US" altLang="ja-JP" sz="3200" b="0" i="0" smtClean="0">
                                  <a:latin typeface="Cambria Math" panose="02040503050406030204" pitchFamily="18" charset="0"/>
                                </a:rPr>
                                <m:t>in</m:t>
                              </m:r>
                              <m:r>
                                <a:rPr kumimoji="1" lang="en-US" altLang="ja-JP" sz="3200" b="0" i="1" smtClean="0">
                                  <a:latin typeface="Cambria Math" panose="02040503050406030204" pitchFamily="18" charset="0"/>
                                </a:rPr>
                                <m:t> </m:t>
                              </m:r>
                              <m:r>
                                <a:rPr kumimoji="1" lang="en-US" altLang="ja-JP" sz="3200" b="0" i="0" smtClean="0">
                                  <a:latin typeface="Cambria Math" panose="02040503050406030204" pitchFamily="18" charset="0"/>
                                </a:rPr>
                                <m:t>  </m:t>
                              </m:r>
                              <m:r>
                                <m:rPr>
                                  <m:sty m:val="p"/>
                                </m:rPr>
                                <a:rPr kumimoji="1" lang="en-US" altLang="ja-JP" sz="3200" b="0" i="0" smtClean="0">
                                  <a:latin typeface="Cambria Math" panose="02040503050406030204" pitchFamily="18" charset="0"/>
                                </a:rPr>
                                <m:t>Ω</m:t>
                              </m:r>
                            </m:e>
                            <m:e>
                              <m:r>
                                <a:rPr kumimoji="1" lang="en-US" altLang="ja-JP" sz="3200" b="0" i="1" smtClean="0">
                                  <a:latin typeface="Cambria Math" panose="02040503050406030204" pitchFamily="18" charset="0"/>
                                </a:rPr>
                                <m:t>         </m:t>
                              </m:r>
                              <m:r>
                                <a:rPr kumimoji="1" lang="en-US" altLang="ja-JP" sz="3200" b="0" i="1" smtClean="0">
                                  <a:latin typeface="Cambria Math" panose="02040503050406030204" pitchFamily="18" charset="0"/>
                                </a:rPr>
                                <m:t>𝑢</m:t>
                              </m:r>
                              <m:r>
                                <a:rPr kumimoji="1" lang="en-US" altLang="ja-JP" sz="3200" b="0" i="1" smtClean="0">
                                  <a:latin typeface="Cambria Math" panose="02040503050406030204" pitchFamily="18" charset="0"/>
                                </a:rPr>
                                <m:t>=0                                                </m:t>
                              </m:r>
                              <m:r>
                                <m:rPr>
                                  <m:sty m:val="p"/>
                                </m:rPr>
                                <a:rPr kumimoji="1" lang="en-US" altLang="ja-JP" sz="3200" b="0" i="0" smtClean="0">
                                  <a:latin typeface="Cambria Math" panose="02040503050406030204" pitchFamily="18" charset="0"/>
                                </a:rPr>
                                <m:t>on</m:t>
                              </m:r>
                              <m:r>
                                <a:rPr kumimoji="1" lang="en-US" altLang="ja-JP" sz="3200" b="0" i="1" smtClean="0">
                                  <a:latin typeface="Cambria Math" panose="02040503050406030204" pitchFamily="18" charset="0"/>
                                </a:rPr>
                                <m:t>   </m:t>
                              </m:r>
                              <m:r>
                                <a:rPr kumimoji="1" lang="ja-JP" altLang="en-US"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Ω</m:t>
                              </m:r>
                            </m:e>
                          </m:eqArr>
                        </m:e>
                      </m:d>
                      <m:r>
                        <a:rPr kumimoji="1" lang="en-US" altLang="ja-JP" sz="3200" b="0" i="1" smtClean="0">
                          <a:latin typeface="Cambria Math" panose="02040503050406030204" pitchFamily="18" charset="0"/>
                        </a:rPr>
                        <m:t> </m:t>
                      </m:r>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350CA288-6E8C-CA98-D9F1-71E05182E021}"/>
                  </a:ext>
                </a:extLst>
              </p:cNvPr>
              <p:cNvSpPr txBox="1">
                <a:spLocks noRot="1" noChangeAspect="1" noMove="1" noResize="1" noEditPoints="1" noAdjustHandles="1" noChangeArrowheads="1" noChangeShapeType="1" noTextEdit="1"/>
              </p:cNvSpPr>
              <p:nvPr/>
            </p:nvSpPr>
            <p:spPr>
              <a:xfrm>
                <a:off x="3732028" y="1426693"/>
                <a:ext cx="7965986" cy="1190839"/>
              </a:xfrm>
              <a:prstGeom prst="rect">
                <a:avLst/>
              </a:prstGeom>
              <a:blipFill>
                <a:blip r:embed="rId3"/>
                <a:stretch>
                  <a:fillRect/>
                </a:stretch>
              </a:blipFill>
              <a:ln w="19050">
                <a:solidFill>
                  <a:srgbClr val="FF6600"/>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20" name="表 19">
                <a:extLst>
                  <a:ext uri="{FF2B5EF4-FFF2-40B4-BE49-F238E27FC236}">
                    <a16:creationId xmlns:a16="http://schemas.microsoft.com/office/drawing/2014/main" id="{6B0F2200-7E83-AED1-3EBE-2624CC3EE081}"/>
                  </a:ext>
                </a:extLst>
              </p:cNvPr>
              <p:cNvGraphicFramePr>
                <a:graphicFrameLocks noGrp="1"/>
              </p:cNvGraphicFramePr>
              <p:nvPr>
                <p:extLst>
                  <p:ext uri="{D42A27DB-BD31-4B8C-83A1-F6EECF244321}">
                    <p14:modId xmlns:p14="http://schemas.microsoft.com/office/powerpoint/2010/main" val="1625797603"/>
                  </p:ext>
                </p:extLst>
              </p:nvPr>
            </p:nvGraphicFramePr>
            <p:xfrm>
              <a:off x="653073" y="3264541"/>
              <a:ext cx="10886891" cy="2956502"/>
            </p:xfrm>
            <a:graphic>
              <a:graphicData uri="http://schemas.openxmlformats.org/drawingml/2006/table">
                <a:tbl>
                  <a:tblPr firstRow="1" bandRow="1">
                    <a:tableStyleId>{5940675A-B579-460E-94D1-54222C63F5DA}</a:tableStyleId>
                  </a:tblPr>
                  <a:tblGrid>
                    <a:gridCol w="616535">
                      <a:extLst>
                        <a:ext uri="{9D8B030D-6E8A-4147-A177-3AD203B41FA5}">
                          <a16:colId xmlns:a16="http://schemas.microsoft.com/office/drawing/2014/main" val="1783067055"/>
                        </a:ext>
                      </a:extLst>
                    </a:gridCol>
                    <a:gridCol w="2087050">
                      <a:extLst>
                        <a:ext uri="{9D8B030D-6E8A-4147-A177-3AD203B41FA5}">
                          <a16:colId xmlns:a16="http://schemas.microsoft.com/office/drawing/2014/main" val="2084705459"/>
                        </a:ext>
                      </a:extLst>
                    </a:gridCol>
                    <a:gridCol w="1423690">
                      <a:extLst>
                        <a:ext uri="{9D8B030D-6E8A-4147-A177-3AD203B41FA5}">
                          <a16:colId xmlns:a16="http://schemas.microsoft.com/office/drawing/2014/main" val="2456053526"/>
                        </a:ext>
                      </a:extLst>
                    </a:gridCol>
                    <a:gridCol w="1979271">
                      <a:extLst>
                        <a:ext uri="{9D8B030D-6E8A-4147-A177-3AD203B41FA5}">
                          <a16:colId xmlns:a16="http://schemas.microsoft.com/office/drawing/2014/main" val="4031882967"/>
                        </a:ext>
                      </a:extLst>
                    </a:gridCol>
                    <a:gridCol w="1354238">
                      <a:extLst>
                        <a:ext uri="{9D8B030D-6E8A-4147-A177-3AD203B41FA5}">
                          <a16:colId xmlns:a16="http://schemas.microsoft.com/office/drawing/2014/main" val="3845569494"/>
                        </a:ext>
                      </a:extLst>
                    </a:gridCol>
                    <a:gridCol w="2013991">
                      <a:extLst>
                        <a:ext uri="{9D8B030D-6E8A-4147-A177-3AD203B41FA5}">
                          <a16:colId xmlns:a16="http://schemas.microsoft.com/office/drawing/2014/main" val="1003476413"/>
                        </a:ext>
                      </a:extLst>
                    </a:gridCol>
                    <a:gridCol w="1412116">
                      <a:extLst>
                        <a:ext uri="{9D8B030D-6E8A-4147-A177-3AD203B41FA5}">
                          <a16:colId xmlns:a16="http://schemas.microsoft.com/office/drawing/2014/main" val="3270832691"/>
                        </a:ext>
                      </a:extLst>
                    </a:gridCol>
                  </a:tblGrid>
                  <a:tr h="470346">
                    <a:tc>
                      <a:txBody>
                        <a:bodyPr/>
                        <a:lstStyle/>
                        <a:p>
                          <a:pPr algn="ctr"/>
                          <a:endParaRPr kumimoji="1" lang="ja-JP" altLang="en-US" sz="2000" b="1" i="1" dirty="0">
                            <a:latin typeface="Cambria Math" panose="02040503050406030204" pitchFamily="18" charset="0"/>
                          </a:endParaRPr>
                        </a:p>
                      </a:txBody>
                      <a:tcPr anchor="ctr">
                        <a:lnR w="12700" cap="flat" cmpd="sng" algn="ctr">
                          <a:solidFill>
                            <a:schemeClr val="tx1"/>
                          </a:solidFill>
                          <a:prstDash val="solid"/>
                          <a:round/>
                          <a:headEnd type="none" w="med" len="med"/>
                          <a:tailEnd type="none" w="med" len="med"/>
                        </a:ln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Cambria Math" panose="02040503050406030204" pitchFamily="18" charset="0"/>
                                  </a:rPr>
                                  <m:t>𝜶</m:t>
                                </m:r>
                                <m:r>
                                  <a:rPr kumimoji="1" lang="en-US" altLang="ja-JP" sz="2000" b="1" i="1" smtClean="0">
                                    <a:latin typeface="Cambria Math" panose="02040503050406030204" pitchFamily="18" charset="0"/>
                                    <a:ea typeface="Cambria Math" panose="02040503050406030204" pitchFamily="18" charset="0"/>
                                  </a:rPr>
                                  <m:t>=</m:t>
                                </m:r>
                                <m:r>
                                  <a:rPr kumimoji="1" lang="en-US" altLang="ja-JP" sz="2000" b="1" i="1" smtClean="0">
                                    <a:latin typeface="Cambria Math" panose="02040503050406030204" pitchFamily="18" charset="0"/>
                                    <a:ea typeface="Cambria Math" panose="02040503050406030204" pitchFamily="18" charset="0"/>
                                  </a:rPr>
                                  <m:t>𝟎</m:t>
                                </m:r>
                                <m:r>
                                  <a:rPr kumimoji="1" lang="en-US" altLang="ja-JP" sz="2000" b="1" i="1" smtClean="0">
                                    <a:latin typeface="Cambria Math" panose="02040503050406030204" pitchFamily="18" charset="0"/>
                                    <a:ea typeface="Cambria Math" panose="02040503050406030204" pitchFamily="18" charset="0"/>
                                  </a:rPr>
                                  <m:t>.</m:t>
                                </m:r>
                                <m:r>
                                  <a:rPr kumimoji="1" lang="en-US" altLang="ja-JP" sz="2000" b="1" i="1" smtClean="0">
                                    <a:latin typeface="Cambria Math" panose="02040503050406030204" pitchFamily="18" charset="0"/>
                                    <a:ea typeface="Cambria Math" panose="02040503050406030204" pitchFamily="18" charset="0"/>
                                  </a:rPr>
                                  <m:t>𝟏</m:t>
                                </m:r>
                              </m:oMath>
                            </m:oMathPara>
                          </a14:m>
                          <a:endParaRPr kumimoji="1" lang="ja-JP" altLang="en-US" sz="2000" b="1" i="1" dirty="0">
                            <a:latin typeface="Cambria Math" panose="02040503050406030204" pitchFamily="18" charset="0"/>
                          </a:endParaRPr>
                        </a:p>
                      </a:txBody>
                      <a:tcPr anchor="ctr">
                        <a:lnL w="12700" cap="flat" cmpd="sng" algn="ctr">
                          <a:solidFill>
                            <a:schemeClr val="tx1"/>
                          </a:solidFill>
                          <a:prstDash val="solid"/>
                          <a:round/>
                          <a:headEnd type="none" w="med" len="med"/>
                          <a:tailEnd type="none" w="med" len="med"/>
                        </a:ln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i="1" dirty="0">
                            <a:latin typeface="Cambria Math" panose="02040503050406030204"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Cambria Math" panose="02040503050406030204" pitchFamily="18" charset="0"/>
                                  </a:rPr>
                                  <m:t>𝜶</m:t>
                                </m:r>
                                <m:r>
                                  <a:rPr kumimoji="1" lang="en-US" altLang="ja-JP" sz="2000" b="1" i="1" smtClean="0">
                                    <a:latin typeface="Cambria Math" panose="02040503050406030204" pitchFamily="18" charset="0"/>
                                    <a:ea typeface="Cambria Math" panose="02040503050406030204" pitchFamily="18" charset="0"/>
                                  </a:rPr>
                                  <m:t>=</m:t>
                                </m:r>
                                <m:r>
                                  <a:rPr kumimoji="1" lang="en-US" altLang="ja-JP" sz="2000" b="1" i="1" smtClean="0">
                                    <a:latin typeface="Cambria Math" panose="02040503050406030204" pitchFamily="18" charset="0"/>
                                    <a:ea typeface="Cambria Math" panose="02040503050406030204" pitchFamily="18" charset="0"/>
                                  </a:rPr>
                                  <m:t>𝟎</m:t>
                                </m:r>
                                <m:r>
                                  <a:rPr kumimoji="1" lang="en-US" altLang="ja-JP" sz="2000" b="1" i="1" smtClean="0">
                                    <a:latin typeface="Cambria Math" panose="02040503050406030204" pitchFamily="18" charset="0"/>
                                    <a:ea typeface="Cambria Math" panose="02040503050406030204" pitchFamily="18" charset="0"/>
                                  </a:rPr>
                                  <m:t>.</m:t>
                                </m:r>
                                <m:r>
                                  <a:rPr kumimoji="1" lang="en-US" altLang="ja-JP" sz="2000" b="1" i="1" smtClean="0">
                                    <a:latin typeface="Cambria Math" panose="02040503050406030204" pitchFamily="18" charset="0"/>
                                    <a:ea typeface="Cambria Math" panose="02040503050406030204" pitchFamily="18" charset="0"/>
                                  </a:rPr>
                                  <m:t>𝟎𝟏</m:t>
                                </m:r>
                              </m:oMath>
                            </m:oMathPara>
                          </a14:m>
                          <a:endParaRPr kumimoji="1" lang="ja-JP" altLang="en-US" sz="2000" b="1" i="1" dirty="0">
                            <a:latin typeface="Cambria Math" panose="020405030504060302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i="1" dirty="0">
                            <a:latin typeface="Cambria Math" panose="02040503050406030204" pitchFamily="18" charset="0"/>
                          </a:endParaRP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Cambria Math" panose="02040503050406030204" pitchFamily="18" charset="0"/>
                                  </a:rPr>
                                  <m:t>𝜶</m:t>
                                </m:r>
                                <m:r>
                                  <a:rPr kumimoji="1" lang="en-US" altLang="ja-JP" sz="2000" b="1" i="1" smtClean="0">
                                    <a:latin typeface="Cambria Math" panose="02040503050406030204" pitchFamily="18" charset="0"/>
                                    <a:ea typeface="Cambria Math" panose="02040503050406030204" pitchFamily="18" charset="0"/>
                                  </a:rPr>
                                  <m:t>=</m:t>
                                </m:r>
                                <m:r>
                                  <a:rPr kumimoji="1" lang="en-US" altLang="ja-JP" sz="2000" b="1" i="1" smtClean="0">
                                    <a:latin typeface="Cambria Math" panose="02040503050406030204" pitchFamily="18" charset="0"/>
                                    <a:ea typeface="Cambria Math" panose="02040503050406030204" pitchFamily="18" charset="0"/>
                                  </a:rPr>
                                  <m:t>𝟎</m:t>
                                </m:r>
                                <m:r>
                                  <a:rPr kumimoji="1" lang="en-US" altLang="ja-JP" sz="2000" b="1" i="1" smtClean="0">
                                    <a:latin typeface="Cambria Math" panose="02040503050406030204" pitchFamily="18" charset="0"/>
                                    <a:ea typeface="Cambria Math" panose="02040503050406030204" pitchFamily="18" charset="0"/>
                                  </a:rPr>
                                  <m:t>.</m:t>
                                </m:r>
                                <m:r>
                                  <a:rPr kumimoji="1" lang="en-US" altLang="ja-JP" sz="2000" b="1" i="1" smtClean="0">
                                    <a:latin typeface="Cambria Math" panose="02040503050406030204" pitchFamily="18" charset="0"/>
                                    <a:ea typeface="Cambria Math" panose="02040503050406030204" pitchFamily="18" charset="0"/>
                                  </a:rPr>
                                  <m:t>𝟎𝟎𝟎𝟏</m:t>
                                </m:r>
                              </m:oMath>
                            </m:oMathPara>
                          </a14:m>
                          <a:endParaRPr kumimoji="1" lang="ja-JP" altLang="en-US" sz="2000" b="1" i="1" dirty="0">
                            <a:latin typeface="Cambria Math" panose="02040503050406030204" pitchFamily="18"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i="1" dirty="0">
                            <a:latin typeface="Cambria Math" panose="02040503050406030204" pitchFamily="18" charset="0"/>
                          </a:endParaRPr>
                        </a:p>
                      </a:txBody>
                      <a:tcPr/>
                    </a:tc>
                    <a:extLst>
                      <a:ext uri="{0D108BD9-81ED-4DB2-BD59-A6C34878D82A}">
                        <a16:rowId xmlns:a16="http://schemas.microsoft.com/office/drawing/2014/main" val="370306548"/>
                      </a:ext>
                    </a:extLst>
                  </a:tr>
                  <a:tr h="4703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i="1" dirty="0">
                              <a:latin typeface="Cambria Math" panose="02040503050406030204" pitchFamily="18" charset="0"/>
                              <a:ea typeface="Cambria Math" panose="02040503050406030204" pitchFamily="18" charset="0"/>
                            </a:rPr>
                            <a:t>N</a:t>
                          </a:r>
                          <a:endParaRPr kumimoji="1" lang="ja-JP" altLang="en-US" sz="2000" b="1" i="1" dirty="0">
                            <a:latin typeface="Cambria Math" panose="020405030504060302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kumimoji="1" lang="en-US" altLang="ja-JP" sz="2000" b="1" i="1" smtClean="0">
                                      <a:latin typeface="Cambria Math" panose="02040503050406030204" pitchFamily="18" charset="0"/>
                                    </a:rPr>
                                  </m:ctrlPr>
                                </m:sSubSupPr>
                                <m:e>
                                  <m:r>
                                    <a:rPr kumimoji="1" lang="en-US" altLang="ja-JP" sz="2000" b="1" i="1" smtClean="0">
                                      <a:latin typeface="Cambria Math" panose="02040503050406030204" pitchFamily="18" charset="0"/>
                                    </a:rPr>
                                    <m:t>𝑯</m:t>
                                  </m:r>
                                </m:e>
                                <m:sub>
                                  <m:r>
                                    <a:rPr kumimoji="1" lang="en-US" altLang="ja-JP" sz="2000" b="1" i="1" smtClean="0">
                                      <a:latin typeface="Cambria Math" panose="02040503050406030204" pitchFamily="18" charset="0"/>
                                    </a:rPr>
                                    <m:t>𝟎</m:t>
                                  </m:r>
                                </m:sub>
                                <m:sup>
                                  <m:r>
                                    <a:rPr kumimoji="1" lang="en-US" altLang="ja-JP" sz="2000" b="1" i="1" smtClean="0">
                                      <a:latin typeface="Cambria Math" panose="02040503050406030204" pitchFamily="18" charset="0"/>
                                    </a:rPr>
                                    <m:t>𝟏</m:t>
                                  </m:r>
                                </m:sup>
                              </m:sSubSup>
                              <m:r>
                                <a:rPr kumimoji="1" lang="en-US" altLang="ja-JP" sz="2000" b="1" i="1" smtClean="0">
                                  <a:latin typeface="Cambria Math" panose="02040503050406030204" pitchFamily="18" charset="0"/>
                                </a:rPr>
                                <m:t>−</m:t>
                              </m:r>
                            </m:oMath>
                          </a14:m>
                          <a:r>
                            <a:rPr kumimoji="1" lang="en-US" altLang="ja-JP" sz="2000" b="1" dirty="0"/>
                            <a:t>Error</a:t>
                          </a:r>
                          <a:endParaRPr kumimoji="1" lang="ja-JP" altLang="en-US" sz="20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dirty="0"/>
                            <a:t>Error/</a:t>
                          </a:r>
                          <a:r>
                            <a:rPr kumimoji="1" lang="en-US" altLang="ja-JP" sz="2000" b="1" i="1" dirty="0">
                              <a:latin typeface="Cambria Math" panose="02040503050406030204" pitchFamily="18" charset="0"/>
                              <a:ea typeface="Cambria Math" panose="02040503050406030204" pitchFamily="18" charset="0"/>
                            </a:rPr>
                            <a:t>h</a:t>
                          </a:r>
                          <a:endParaRPr kumimoji="1" lang="ja-JP" altLang="en-US" sz="2000" b="1" i="1" dirty="0">
                            <a:latin typeface="Cambria Math" panose="020405030504060302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kumimoji="1" lang="en-US" altLang="ja-JP" sz="2000" b="1" i="1" smtClean="0">
                                      <a:latin typeface="Cambria Math" panose="02040503050406030204" pitchFamily="18" charset="0"/>
                                    </a:rPr>
                                  </m:ctrlPr>
                                </m:sSubSupPr>
                                <m:e>
                                  <m:r>
                                    <a:rPr kumimoji="1" lang="en-US" altLang="ja-JP" sz="2000" b="1" i="1" smtClean="0">
                                      <a:latin typeface="Cambria Math" panose="02040503050406030204" pitchFamily="18" charset="0"/>
                                    </a:rPr>
                                    <m:t>𝑯</m:t>
                                  </m:r>
                                </m:e>
                                <m:sub>
                                  <m:r>
                                    <a:rPr kumimoji="1" lang="en-US" altLang="ja-JP" sz="2000" b="1" i="1" smtClean="0">
                                      <a:latin typeface="Cambria Math" panose="02040503050406030204" pitchFamily="18" charset="0"/>
                                    </a:rPr>
                                    <m:t>𝟎</m:t>
                                  </m:r>
                                </m:sub>
                                <m:sup>
                                  <m:r>
                                    <a:rPr kumimoji="1" lang="en-US" altLang="ja-JP" sz="2000" b="1" i="1" smtClean="0">
                                      <a:latin typeface="Cambria Math" panose="02040503050406030204" pitchFamily="18" charset="0"/>
                                    </a:rPr>
                                    <m:t>𝟏</m:t>
                                  </m:r>
                                </m:sup>
                              </m:sSubSup>
                              <m:r>
                                <a:rPr kumimoji="1" lang="en-US" altLang="ja-JP" sz="2000" b="1" i="1" smtClean="0">
                                  <a:latin typeface="Cambria Math" panose="02040503050406030204" pitchFamily="18" charset="0"/>
                                </a:rPr>
                                <m:t>−</m:t>
                              </m:r>
                            </m:oMath>
                          </a14:m>
                          <a:r>
                            <a:rPr kumimoji="1" lang="en-US" altLang="ja-JP" sz="2000" b="1" dirty="0"/>
                            <a:t>Error</a:t>
                          </a:r>
                          <a:endParaRPr kumimoji="1" lang="ja-JP" altLang="en-US" sz="20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dirty="0"/>
                            <a:t>Error/</a:t>
                          </a:r>
                          <a:r>
                            <a:rPr kumimoji="1" lang="en-US" altLang="ja-JP" sz="2000" b="1" i="1" dirty="0">
                              <a:latin typeface="Cambria Math" panose="02040503050406030204" pitchFamily="18" charset="0"/>
                              <a:ea typeface="Cambria Math" panose="02040503050406030204" pitchFamily="18" charset="0"/>
                            </a:rPr>
                            <a:t>h</a:t>
                          </a:r>
                          <a:endParaRPr kumimoji="1" lang="ja-JP" altLang="en-US" sz="20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kumimoji="1" lang="en-US" altLang="ja-JP" sz="2000" b="1" i="1" smtClean="0">
                                      <a:latin typeface="Cambria Math" panose="02040503050406030204" pitchFamily="18" charset="0"/>
                                    </a:rPr>
                                  </m:ctrlPr>
                                </m:sSubSupPr>
                                <m:e>
                                  <m:r>
                                    <a:rPr kumimoji="1" lang="en-US" altLang="ja-JP" sz="2000" b="1" i="1" smtClean="0">
                                      <a:latin typeface="Cambria Math" panose="02040503050406030204" pitchFamily="18" charset="0"/>
                                    </a:rPr>
                                    <m:t>𝑯</m:t>
                                  </m:r>
                                </m:e>
                                <m:sub>
                                  <m:r>
                                    <a:rPr kumimoji="1" lang="en-US" altLang="ja-JP" sz="2000" b="1" i="1" smtClean="0">
                                      <a:latin typeface="Cambria Math" panose="02040503050406030204" pitchFamily="18" charset="0"/>
                                    </a:rPr>
                                    <m:t>𝟎</m:t>
                                  </m:r>
                                </m:sub>
                                <m:sup>
                                  <m:r>
                                    <a:rPr kumimoji="1" lang="en-US" altLang="ja-JP" sz="2000" b="1" i="1" smtClean="0">
                                      <a:latin typeface="Cambria Math" panose="02040503050406030204" pitchFamily="18" charset="0"/>
                                    </a:rPr>
                                    <m:t>𝟏</m:t>
                                  </m:r>
                                </m:sup>
                              </m:sSubSup>
                              <m:r>
                                <a:rPr kumimoji="1" lang="en-US" altLang="ja-JP" sz="2000" b="1" i="1" smtClean="0">
                                  <a:latin typeface="Cambria Math" panose="02040503050406030204" pitchFamily="18" charset="0"/>
                                </a:rPr>
                                <m:t>−</m:t>
                              </m:r>
                            </m:oMath>
                          </a14:m>
                          <a:r>
                            <a:rPr kumimoji="1" lang="en-US" altLang="ja-JP" sz="2000" b="1" dirty="0"/>
                            <a:t>Error</a:t>
                          </a:r>
                          <a:endParaRPr kumimoji="1" lang="ja-JP" altLang="en-US" sz="20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dirty="0"/>
                            <a:t>Error/</a:t>
                          </a:r>
                          <a:r>
                            <a:rPr kumimoji="1" lang="en-US" altLang="ja-JP" sz="2000" b="1" i="1" dirty="0">
                              <a:latin typeface="Cambria Math" panose="02040503050406030204" pitchFamily="18" charset="0"/>
                              <a:ea typeface="Cambria Math" panose="02040503050406030204" pitchFamily="18" charset="0"/>
                            </a:rPr>
                            <a:t>h</a:t>
                          </a:r>
                          <a:endParaRPr kumimoji="1" lang="ja-JP" altLang="en-US" sz="2000" b="1" dirty="0"/>
                        </a:p>
                      </a:txBody>
                      <a:tcPr anchor="ctr"/>
                    </a:tc>
                    <a:extLst>
                      <a:ext uri="{0D108BD9-81ED-4DB2-BD59-A6C34878D82A}">
                        <a16:rowId xmlns:a16="http://schemas.microsoft.com/office/drawing/2014/main" val="1205604516"/>
                      </a:ext>
                    </a:extLst>
                  </a:tr>
                  <a:tr h="0">
                    <a:tc>
                      <a:txBody>
                        <a:bodyPr/>
                        <a:lstStyle/>
                        <a:p>
                          <a:pPr algn="ctr"/>
                          <a:r>
                            <a:rPr kumimoji="1" lang="en-US" altLang="ja-JP" sz="2000" b="1" dirty="0">
                              <a:latin typeface="Cambria Math" panose="02040503050406030204" pitchFamily="18" charset="0"/>
                              <a:ea typeface="Cambria Math" panose="02040503050406030204" pitchFamily="18" charset="0"/>
                            </a:rPr>
                            <a:t>10</a:t>
                          </a:r>
                          <a:endParaRPr kumimoji="1" lang="ja-JP" altLang="en-US" sz="2000" b="1" dirty="0">
                            <a:latin typeface="Cambria Math" panose="02040503050406030204" pitchFamily="18" charset="0"/>
                          </a:endParaRPr>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𝟏</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𝟖𝟎𝟎𝟐</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𝟐</m:t>
                                    </m:r>
                                  </m:sup>
                                </m:sSup>
                              </m:oMath>
                            </m:oMathPara>
                          </a14:m>
                          <a:endParaRPr kumimoji="1" lang="ja-JP" altLang="en-US" sz="2000" b="1" dirty="0"/>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𝟎</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𝟏𝟕𝟒𝟖𝟓</m:t>
                                </m:r>
                              </m:oMath>
                            </m:oMathPara>
                          </a14:m>
                          <a:endParaRPr kumimoji="1" lang="ja-JP" altLang="en-US" sz="2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𝟐</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𝟎𝟖𝟑𝟗</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𝟐</m:t>
                                    </m:r>
                                  </m:sup>
                                </m:sSup>
                              </m:oMath>
                            </m:oMathPara>
                          </a14:m>
                          <a:endParaRPr kumimoji="1" lang="ja-JP" altLang="en-US" sz="2000" b="1" dirty="0"/>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𝟎</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𝟏𝟖𝟕𝟖𝟗</m:t>
                                </m:r>
                              </m:oMath>
                            </m:oMathPara>
                          </a14:m>
                          <a:endParaRPr kumimoji="1" lang="ja-JP" altLang="en-US" sz="2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𝟐</m:t>
                                </m:r>
                                <m:r>
                                  <a:rPr kumimoji="1" lang="en-US" altLang="ja-JP" sz="2000" b="1" i="0" smtClean="0">
                                    <a:latin typeface="Cambria Math" panose="02040503050406030204" pitchFamily="18" charset="0"/>
                                  </a:rPr>
                                  <m:t>.</m:t>
                                </m:r>
                                <m:r>
                                  <a:rPr kumimoji="1" lang="en-US" altLang="ja-JP" sz="2000" b="1" i="1" smtClean="0">
                                    <a:latin typeface="Cambria Math" panose="02040503050406030204" pitchFamily="18" charset="0"/>
                                  </a:rPr>
                                  <m:t>𝟏𝟐𝟑𝟕</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𝟐</m:t>
                                    </m:r>
                                  </m:sup>
                                </m:sSup>
                              </m:oMath>
                            </m:oMathPara>
                          </a14:m>
                          <a:endParaRPr kumimoji="1" lang="ja-JP" altLang="en-US" sz="2000" b="1" dirty="0"/>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𝟎</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𝟏𝟖𝟗𝟗𝟕</m:t>
                                </m:r>
                              </m:oMath>
                            </m:oMathPara>
                          </a14:m>
                          <a:endParaRPr kumimoji="1" lang="ja-JP" altLang="en-US" sz="2000" b="1" dirty="0"/>
                        </a:p>
                      </a:txBody>
                      <a:tcPr anchor="ctr"/>
                    </a:tc>
                    <a:extLst>
                      <a:ext uri="{0D108BD9-81ED-4DB2-BD59-A6C34878D82A}">
                        <a16:rowId xmlns:a16="http://schemas.microsoft.com/office/drawing/2014/main" val="3957218863"/>
                      </a:ext>
                    </a:extLst>
                  </a:tr>
                  <a:tr h="0">
                    <a:tc>
                      <a:txBody>
                        <a:bodyPr/>
                        <a:lstStyle/>
                        <a:p>
                          <a:pPr algn="ctr"/>
                          <a:r>
                            <a:rPr kumimoji="1" lang="en-US" altLang="ja-JP" sz="2000" b="1" dirty="0">
                              <a:latin typeface="Cambria Math" panose="02040503050406030204" pitchFamily="18" charset="0"/>
                              <a:ea typeface="Cambria Math" panose="02040503050406030204" pitchFamily="18" charset="0"/>
                            </a:rPr>
                            <a:t>20</a:t>
                          </a:r>
                          <a:endParaRPr kumimoji="1" lang="ja-JP" altLang="en-US" sz="2000" b="1" dirty="0">
                            <a:latin typeface="Cambria Math" panose="02040503050406030204" pitchFamily="18" charset="0"/>
                          </a:endParaRPr>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𝟗</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𝟎𝟏𝟓𝟏</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𝟑</m:t>
                                    </m:r>
                                  </m:sup>
                                </m:sSup>
                              </m:oMath>
                            </m:oMathPara>
                          </a14:m>
                          <a:endParaRPr kumimoji="1" lang="ja-JP" altLang="en-US" sz="2000" b="1" dirty="0"/>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𝟎</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𝟏𝟕𝟓𝟏𝟐</m:t>
                                </m:r>
                              </m:oMath>
                            </m:oMathPara>
                          </a14:m>
                          <a:endParaRPr kumimoji="1" lang="ja-JP" altLang="en-US" sz="2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𝟏</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𝟎𝟒𝟒𝟎</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𝟐</m:t>
                                    </m:r>
                                  </m:sup>
                                </m:sSup>
                              </m:oMath>
                            </m:oMathPara>
                          </a14:m>
                          <a:endParaRPr kumimoji="1" lang="ja-JP" altLang="en-US" sz="2000" b="1" dirty="0"/>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𝟎</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𝟏𝟖𝟖𝟐𝟕</m:t>
                                </m:r>
                              </m:oMath>
                            </m:oMathPara>
                          </a14:m>
                          <a:endParaRPr kumimoji="1" lang="ja-JP" altLang="en-US" sz="2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𝟏</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𝟎</m:t>
                                </m:r>
                                <m:r>
                                  <a:rPr kumimoji="1" lang="en-US" altLang="ja-JP" sz="2000" b="1" i="1" smtClean="0">
                                    <a:latin typeface="Cambria Math" panose="02040503050406030204" pitchFamily="18" charset="0"/>
                                  </a:rPr>
                                  <m:t>𝟔𝟒𝟏</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𝟐</m:t>
                                    </m:r>
                                  </m:sup>
                                </m:sSup>
                              </m:oMath>
                            </m:oMathPara>
                          </a14:m>
                          <a:endParaRPr kumimoji="1" lang="ja-JP" altLang="en-US" sz="2000" b="1" dirty="0"/>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𝟎</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𝟏𝟗𝟎𝟑𝟔</m:t>
                                </m:r>
                              </m:oMath>
                            </m:oMathPara>
                          </a14:m>
                          <a:endParaRPr kumimoji="1" lang="ja-JP" altLang="en-US" sz="2000" b="1" dirty="0"/>
                        </a:p>
                      </a:txBody>
                      <a:tcPr anchor="ctr"/>
                    </a:tc>
                    <a:extLst>
                      <a:ext uri="{0D108BD9-81ED-4DB2-BD59-A6C34878D82A}">
                        <a16:rowId xmlns:a16="http://schemas.microsoft.com/office/drawing/2014/main" val="2202520991"/>
                      </a:ext>
                    </a:extLst>
                  </a:tr>
                  <a:tr h="0">
                    <a:tc>
                      <a:txBody>
                        <a:bodyPr/>
                        <a:lstStyle/>
                        <a:p>
                          <a:pPr algn="ctr"/>
                          <a:r>
                            <a:rPr kumimoji="1" lang="en-US" altLang="ja-JP" sz="2000" b="1" dirty="0">
                              <a:latin typeface="Cambria Math" panose="02040503050406030204" pitchFamily="18" charset="0"/>
                              <a:ea typeface="Cambria Math" panose="02040503050406030204" pitchFamily="18" charset="0"/>
                            </a:rPr>
                            <a:t>40</a:t>
                          </a:r>
                          <a:endParaRPr kumimoji="1" lang="ja-JP" altLang="en-US" sz="2000" b="1" dirty="0">
                            <a:latin typeface="Cambria Math" panose="02040503050406030204" pitchFamily="18" charset="0"/>
                          </a:endParaRPr>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𝟒</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𝟓𝟎𝟗𝟑</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𝟑</m:t>
                                    </m:r>
                                  </m:sup>
                                </m:sSup>
                              </m:oMath>
                            </m:oMathPara>
                          </a14:m>
                          <a:endParaRPr kumimoji="1" lang="ja-JP" altLang="en-US" sz="2000" b="1" dirty="0"/>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𝟎</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𝟏𝟕𝟓𝟏𝟗</m:t>
                                </m:r>
                              </m:oMath>
                            </m:oMathPara>
                          </a14:m>
                          <a:endParaRPr kumimoji="1" lang="ja-JP" altLang="en-US" sz="2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𝟓</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𝟐𝟐𝟐𝟗</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𝟑</m:t>
                                    </m:r>
                                  </m:sup>
                                </m:sSup>
                              </m:oMath>
                            </m:oMathPara>
                          </a14:m>
                          <a:endParaRPr kumimoji="1" lang="ja-JP" altLang="en-US" sz="2000" b="1" dirty="0"/>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𝟎</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𝟏𝟖𝟖𝟑𝟔</m:t>
                                </m:r>
                              </m:oMath>
                            </m:oMathPara>
                          </a14:m>
                          <a:endParaRPr kumimoji="1" lang="ja-JP" altLang="en-US" sz="2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𝟓</m:t>
                                </m:r>
                                <m:r>
                                  <a:rPr kumimoji="1" lang="en-US" altLang="ja-JP" sz="2000" b="1" i="0" smtClean="0">
                                    <a:latin typeface="Cambria Math" panose="02040503050406030204" pitchFamily="18" charset="0"/>
                                  </a:rPr>
                                  <m:t>.</m:t>
                                </m:r>
                                <m:r>
                                  <a:rPr kumimoji="1" lang="en-US" altLang="ja-JP" sz="2000" b="1" i="1" smtClean="0">
                                    <a:latin typeface="Cambria Math" panose="02040503050406030204" pitchFamily="18" charset="0"/>
                                  </a:rPr>
                                  <m:t>𝟑𝟐𝟑𝟏</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𝟑</m:t>
                                    </m:r>
                                  </m:sup>
                                </m:sSup>
                              </m:oMath>
                            </m:oMathPara>
                          </a14:m>
                          <a:endParaRPr kumimoji="1" lang="ja-JP" altLang="en-US" sz="2000" b="1" dirty="0"/>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𝟎</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𝟏𝟗𝟎𝟒𝟔</m:t>
                                </m:r>
                              </m:oMath>
                            </m:oMathPara>
                          </a14:m>
                          <a:endParaRPr kumimoji="1" lang="ja-JP" altLang="en-US" sz="2000" b="1" dirty="0"/>
                        </a:p>
                      </a:txBody>
                      <a:tcPr anchor="ctr"/>
                    </a:tc>
                    <a:extLst>
                      <a:ext uri="{0D108BD9-81ED-4DB2-BD59-A6C34878D82A}">
                        <a16:rowId xmlns:a16="http://schemas.microsoft.com/office/drawing/2014/main" val="3062045122"/>
                      </a:ext>
                    </a:extLst>
                  </a:tr>
                  <a:tr h="0">
                    <a:tc>
                      <a:txBody>
                        <a:bodyPr/>
                        <a:lstStyle/>
                        <a:p>
                          <a:pPr algn="ctr"/>
                          <a:r>
                            <a:rPr kumimoji="1" lang="en-US" altLang="ja-JP" sz="2000" b="1" dirty="0">
                              <a:latin typeface="Cambria Math" panose="02040503050406030204" pitchFamily="18" charset="0"/>
                              <a:ea typeface="Cambria Math" panose="02040503050406030204" pitchFamily="18" charset="0"/>
                            </a:rPr>
                            <a:t>80</a:t>
                          </a:r>
                          <a:endParaRPr kumimoji="1" lang="ja-JP" altLang="en-US" sz="2000" b="1" dirty="0">
                            <a:latin typeface="Cambria Math" panose="02040503050406030204" pitchFamily="18" charset="0"/>
                          </a:endParaRPr>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𝟐</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𝟐𝟓𝟒𝟖</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𝟑</m:t>
                                    </m:r>
                                  </m:sup>
                                </m:sSup>
                              </m:oMath>
                            </m:oMathPara>
                          </a14:m>
                          <a:endParaRPr kumimoji="1" lang="ja-JP" altLang="en-US" sz="2000" b="1" dirty="0"/>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𝟎</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𝟏𝟕𝟓𝟐𝟏</m:t>
                                </m:r>
                              </m:oMath>
                            </m:oMathPara>
                          </a14:m>
                          <a:endParaRPr kumimoji="1" lang="ja-JP" altLang="en-US" sz="2000" b="1" dirty="0"/>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𝟐</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𝟔𝟏𝟏𝟖</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𝟑</m:t>
                                    </m:r>
                                  </m:sup>
                                </m:sSup>
                              </m:oMath>
                            </m:oMathPara>
                          </a14:m>
                          <a:endParaRPr kumimoji="1" lang="ja-JP" altLang="en-US" sz="2000" b="1" dirty="0"/>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𝟎</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𝟏𝟖𝟖𝟑𝟗</m:t>
                                </m:r>
                              </m:oMath>
                            </m:oMathPara>
                          </a14:m>
                          <a:endParaRPr kumimoji="1" lang="ja-JP" altLang="en-US" sz="2000" b="1" dirty="0"/>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𝟐</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𝟔</m:t>
                                </m:r>
                                <m:r>
                                  <a:rPr kumimoji="1" lang="en-US" altLang="ja-JP" sz="2000" b="1" i="1" smtClean="0">
                                    <a:latin typeface="Cambria Math" panose="02040503050406030204" pitchFamily="18" charset="0"/>
                                  </a:rPr>
                                  <m:t>𝟔𝟏𝟗</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𝟑</m:t>
                                    </m:r>
                                  </m:sup>
                                </m:sSup>
                              </m:oMath>
                            </m:oMathPara>
                          </a14:m>
                          <a:endParaRPr kumimoji="1" lang="ja-JP" altLang="en-US" sz="2000" b="1" dirty="0"/>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𝟎</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𝟏𝟗𝟎𝟒𝟗</m:t>
                                </m:r>
                              </m:oMath>
                            </m:oMathPara>
                          </a14:m>
                          <a:endParaRPr kumimoji="1" lang="ja-JP" altLang="en-US" sz="2000" b="1" dirty="0"/>
                        </a:p>
                      </a:txBody>
                      <a:tcPr anchor="ctr"/>
                    </a:tc>
                    <a:extLst>
                      <a:ext uri="{0D108BD9-81ED-4DB2-BD59-A6C34878D82A}">
                        <a16:rowId xmlns:a16="http://schemas.microsoft.com/office/drawing/2014/main" val="127525067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dirty="0">
                              <a:latin typeface="Cambria Math" panose="02040503050406030204" pitchFamily="18" charset="0"/>
                              <a:ea typeface="Cambria Math" panose="02040503050406030204" pitchFamily="18" charset="0"/>
                            </a:rPr>
                            <a:t>160</a:t>
                          </a:r>
                          <a:endParaRPr kumimoji="1" lang="ja-JP" altLang="en-US" sz="2000" b="1" dirty="0">
                            <a:latin typeface="Cambria Math" panose="02040503050406030204" pitchFamily="18" charset="0"/>
                          </a:endParaRPr>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𝟏</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𝟏𝟐𝟕𝟒</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𝟑</m:t>
                                    </m:r>
                                  </m:sup>
                                </m:sSup>
                              </m:oMath>
                            </m:oMathPara>
                          </a14:m>
                          <a:endParaRPr kumimoji="1" lang="ja-JP" altLang="en-US" sz="2000" b="1" dirty="0"/>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𝟎</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𝟏𝟕𝟓𝟐𝟏</m:t>
                                </m:r>
                              </m:oMath>
                            </m:oMathPara>
                          </a14:m>
                          <a:endParaRPr kumimoji="1" lang="ja-JP" altLang="en-US" sz="2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𝟏</m:t>
                                </m:r>
                                <m:r>
                                  <a:rPr kumimoji="1" lang="en-US" altLang="ja-JP" sz="2000" b="1" i="0" smtClean="0">
                                    <a:latin typeface="Cambria Math" panose="02040503050406030204" pitchFamily="18" charset="0"/>
                                  </a:rPr>
                                  <m:t>.</m:t>
                                </m:r>
                                <m:r>
                                  <a:rPr kumimoji="1" lang="en-US" altLang="ja-JP" sz="2000" b="1" i="1" smtClean="0">
                                    <a:latin typeface="Cambria Math" panose="02040503050406030204" pitchFamily="18" charset="0"/>
                                  </a:rPr>
                                  <m:t>𝟑𝟎𝟓𝟗</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𝟑</m:t>
                                    </m:r>
                                  </m:sup>
                                </m:sSup>
                              </m:oMath>
                            </m:oMathPara>
                          </a14:m>
                          <a:endParaRPr kumimoji="1" lang="ja-JP" altLang="en-US" sz="2000" b="1" dirty="0"/>
                        </a:p>
                      </a:txBody>
                      <a:tcPr anchor="ctr"/>
                    </a:tc>
                    <a:tc>
                      <a:txBody>
                        <a:bodyPr/>
                        <a:lstStyle/>
                        <a:p>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𝟎</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𝟏𝟖𝟖𝟔𝟔</m:t>
                                </m:r>
                              </m:oMath>
                            </m:oMathPara>
                          </a14:m>
                          <a:endParaRPr kumimoji="1" lang="ja-JP" altLang="en-US" sz="2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𝟏</m:t>
                                </m:r>
                                <m:r>
                                  <a:rPr kumimoji="1" lang="en-US" altLang="ja-JP" sz="2000" b="1" i="0" smtClean="0">
                                    <a:latin typeface="Cambria Math" panose="02040503050406030204" pitchFamily="18" charset="0"/>
                                  </a:rPr>
                                  <m:t>.</m:t>
                                </m:r>
                                <m:r>
                                  <a:rPr kumimoji="1" lang="en-US" altLang="ja-JP" sz="2000" b="1" i="1" smtClean="0">
                                    <a:latin typeface="Cambria Math" panose="02040503050406030204" pitchFamily="18" charset="0"/>
                                  </a:rPr>
                                  <m:t>𝟑𝟑𝟏𝟎</m:t>
                                </m:r>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𝟏</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𝟎</m:t>
                                    </m:r>
                                  </m:e>
                                  <m:sup>
                                    <m:r>
                                      <a:rPr kumimoji="1" lang="en-US" altLang="ja-JP" sz="2000" b="1" i="1" smtClean="0">
                                        <a:latin typeface="Cambria Math" panose="02040503050406030204" pitchFamily="18" charset="0"/>
                                      </a:rPr>
                                      <m:t>−</m:t>
                                    </m:r>
                                    <m:r>
                                      <a:rPr kumimoji="1" lang="en-US" altLang="ja-JP" sz="2000" b="1" i="1" smtClean="0">
                                        <a:latin typeface="Cambria Math" panose="02040503050406030204" pitchFamily="18" charset="0"/>
                                      </a:rPr>
                                      <m:t>𝟑</m:t>
                                    </m:r>
                                  </m:sup>
                                </m:sSup>
                              </m:oMath>
                            </m:oMathPara>
                          </a14:m>
                          <a:endParaRPr kumimoji="1" lang="ja-JP" altLang="en-US" sz="2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1" i="0" smtClean="0">
                                    <a:latin typeface="Cambria Math" panose="02040503050406030204" pitchFamily="18" charset="0"/>
                                  </a:rPr>
                                  <m:t>𝟎</m:t>
                                </m:r>
                                <m:r>
                                  <a:rPr kumimoji="1" lang="en-US" altLang="ja-JP" sz="2000" b="1" i="0" smtClean="0">
                                    <a:latin typeface="Cambria Math" panose="02040503050406030204" pitchFamily="18" charset="0"/>
                                  </a:rPr>
                                  <m:t>.</m:t>
                                </m:r>
                                <m:r>
                                  <a:rPr kumimoji="1" lang="en-US" altLang="ja-JP" sz="2000" b="1" i="0" smtClean="0">
                                    <a:latin typeface="Cambria Math" panose="02040503050406030204" pitchFamily="18" charset="0"/>
                                  </a:rPr>
                                  <m:t>𝟏𝟗𝟎𝟒𝟗</m:t>
                                </m:r>
                              </m:oMath>
                            </m:oMathPara>
                          </a14:m>
                          <a:endParaRPr kumimoji="1" lang="ja-JP" altLang="en-US" sz="2000" b="1" dirty="0"/>
                        </a:p>
                      </a:txBody>
                      <a:tcPr anchor="ctr"/>
                    </a:tc>
                    <a:extLst>
                      <a:ext uri="{0D108BD9-81ED-4DB2-BD59-A6C34878D82A}">
                        <a16:rowId xmlns:a16="http://schemas.microsoft.com/office/drawing/2014/main" val="227560415"/>
                      </a:ext>
                    </a:extLst>
                  </a:tr>
                </a:tbl>
              </a:graphicData>
            </a:graphic>
          </p:graphicFrame>
        </mc:Choice>
        <mc:Fallback>
          <p:graphicFrame>
            <p:nvGraphicFramePr>
              <p:cNvPr id="20" name="表 19">
                <a:extLst>
                  <a:ext uri="{FF2B5EF4-FFF2-40B4-BE49-F238E27FC236}">
                    <a16:creationId xmlns:a16="http://schemas.microsoft.com/office/drawing/2014/main" id="{6B0F2200-7E83-AED1-3EBE-2624CC3EE081}"/>
                  </a:ext>
                </a:extLst>
              </p:cNvPr>
              <p:cNvGraphicFramePr>
                <a:graphicFrameLocks noGrp="1"/>
              </p:cNvGraphicFramePr>
              <p:nvPr>
                <p:extLst>
                  <p:ext uri="{D42A27DB-BD31-4B8C-83A1-F6EECF244321}">
                    <p14:modId xmlns:p14="http://schemas.microsoft.com/office/powerpoint/2010/main" val="1625797603"/>
                  </p:ext>
                </p:extLst>
              </p:nvPr>
            </p:nvGraphicFramePr>
            <p:xfrm>
              <a:off x="653073" y="3264541"/>
              <a:ext cx="10886891" cy="2956502"/>
            </p:xfrm>
            <a:graphic>
              <a:graphicData uri="http://schemas.openxmlformats.org/drawingml/2006/table">
                <a:tbl>
                  <a:tblPr firstRow="1" bandRow="1">
                    <a:tableStyleId>{5940675A-B579-460E-94D1-54222C63F5DA}</a:tableStyleId>
                  </a:tblPr>
                  <a:tblGrid>
                    <a:gridCol w="616535">
                      <a:extLst>
                        <a:ext uri="{9D8B030D-6E8A-4147-A177-3AD203B41FA5}">
                          <a16:colId xmlns:a16="http://schemas.microsoft.com/office/drawing/2014/main" val="1783067055"/>
                        </a:ext>
                      </a:extLst>
                    </a:gridCol>
                    <a:gridCol w="2087050">
                      <a:extLst>
                        <a:ext uri="{9D8B030D-6E8A-4147-A177-3AD203B41FA5}">
                          <a16:colId xmlns:a16="http://schemas.microsoft.com/office/drawing/2014/main" val="2084705459"/>
                        </a:ext>
                      </a:extLst>
                    </a:gridCol>
                    <a:gridCol w="1423690">
                      <a:extLst>
                        <a:ext uri="{9D8B030D-6E8A-4147-A177-3AD203B41FA5}">
                          <a16:colId xmlns:a16="http://schemas.microsoft.com/office/drawing/2014/main" val="2456053526"/>
                        </a:ext>
                      </a:extLst>
                    </a:gridCol>
                    <a:gridCol w="1979271">
                      <a:extLst>
                        <a:ext uri="{9D8B030D-6E8A-4147-A177-3AD203B41FA5}">
                          <a16:colId xmlns:a16="http://schemas.microsoft.com/office/drawing/2014/main" val="4031882967"/>
                        </a:ext>
                      </a:extLst>
                    </a:gridCol>
                    <a:gridCol w="1354238">
                      <a:extLst>
                        <a:ext uri="{9D8B030D-6E8A-4147-A177-3AD203B41FA5}">
                          <a16:colId xmlns:a16="http://schemas.microsoft.com/office/drawing/2014/main" val="3845569494"/>
                        </a:ext>
                      </a:extLst>
                    </a:gridCol>
                    <a:gridCol w="2013991">
                      <a:extLst>
                        <a:ext uri="{9D8B030D-6E8A-4147-A177-3AD203B41FA5}">
                          <a16:colId xmlns:a16="http://schemas.microsoft.com/office/drawing/2014/main" val="1003476413"/>
                        </a:ext>
                      </a:extLst>
                    </a:gridCol>
                    <a:gridCol w="1412116">
                      <a:extLst>
                        <a:ext uri="{9D8B030D-6E8A-4147-A177-3AD203B41FA5}">
                          <a16:colId xmlns:a16="http://schemas.microsoft.com/office/drawing/2014/main" val="3270832691"/>
                        </a:ext>
                      </a:extLst>
                    </a:gridCol>
                  </a:tblGrid>
                  <a:tr h="470346">
                    <a:tc>
                      <a:txBody>
                        <a:bodyPr/>
                        <a:lstStyle/>
                        <a:p>
                          <a:pPr algn="ctr"/>
                          <a:endParaRPr kumimoji="1" lang="ja-JP" altLang="en-US" sz="2000" b="1" i="1" dirty="0">
                            <a:latin typeface="Cambria Math" panose="02040503050406030204" pitchFamily="18" charset="0"/>
                          </a:endParaRPr>
                        </a:p>
                      </a:txBody>
                      <a:tcPr anchor="ctr">
                        <a:lnR w="12700" cap="flat" cmpd="sng" algn="ctr">
                          <a:solidFill>
                            <a:schemeClr val="tx1"/>
                          </a:solidFill>
                          <a:prstDash val="solid"/>
                          <a:round/>
                          <a:headEnd type="none" w="med" len="med"/>
                          <a:tailEnd type="none" w="med" len="med"/>
                        </a:lnR>
                      </a:tcPr>
                    </a:tc>
                    <a:tc gridSpan="2">
                      <a:txBody>
                        <a:bodyPr/>
                        <a:lstStyle/>
                        <a:p>
                          <a:endParaRPr lang="ja-JP"/>
                        </a:p>
                      </a:txBody>
                      <a:tcPr anchor="ctr">
                        <a:lnL w="12700" cap="flat" cmpd="sng" algn="ctr">
                          <a:solidFill>
                            <a:schemeClr val="tx1"/>
                          </a:solidFill>
                          <a:prstDash val="solid"/>
                          <a:round/>
                          <a:headEnd type="none" w="med" len="med"/>
                          <a:tailEnd type="none" w="med" len="med"/>
                        </a:lnL>
                        <a:blipFill>
                          <a:blip r:embed="rId4"/>
                          <a:stretch>
                            <a:fillRect l="-17708" t="-1299" r="-193056" b="-553247"/>
                          </a:stretch>
                        </a:blip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i="1" dirty="0">
                            <a:latin typeface="Cambria Math" panose="02040503050406030204" pitchFamily="18" charset="0"/>
                          </a:endParaRPr>
                        </a:p>
                      </a:txBody>
                      <a:tcPr/>
                    </a:tc>
                    <a:tc gridSpan="2">
                      <a:txBody>
                        <a:bodyPr/>
                        <a:lstStyle/>
                        <a:p>
                          <a:endParaRPr lang="ja-JP"/>
                        </a:p>
                      </a:txBody>
                      <a:tcPr anchor="ctr">
                        <a:blipFill>
                          <a:blip r:embed="rId4"/>
                          <a:stretch>
                            <a:fillRect l="-123723" t="-1299" r="-102920" b="-553247"/>
                          </a:stretch>
                        </a:blip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i="1" dirty="0">
                            <a:latin typeface="Cambria Math" panose="02040503050406030204" pitchFamily="18" charset="0"/>
                          </a:endParaRPr>
                        </a:p>
                      </a:txBody>
                      <a:tcPr/>
                    </a:tc>
                    <a:tc gridSpan="2">
                      <a:txBody>
                        <a:bodyPr/>
                        <a:lstStyle/>
                        <a:p>
                          <a:endParaRPr lang="ja-JP"/>
                        </a:p>
                      </a:txBody>
                      <a:tcPr anchor="ctr">
                        <a:blipFill>
                          <a:blip r:embed="rId4"/>
                          <a:stretch>
                            <a:fillRect l="-218149" t="-1299" r="-356" b="-553247"/>
                          </a:stretch>
                        </a:blip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i="1" dirty="0">
                            <a:latin typeface="Cambria Math" panose="02040503050406030204" pitchFamily="18" charset="0"/>
                          </a:endParaRPr>
                        </a:p>
                      </a:txBody>
                      <a:tcPr/>
                    </a:tc>
                    <a:extLst>
                      <a:ext uri="{0D108BD9-81ED-4DB2-BD59-A6C34878D82A}">
                        <a16:rowId xmlns:a16="http://schemas.microsoft.com/office/drawing/2014/main" val="370306548"/>
                      </a:ext>
                    </a:extLst>
                  </a:tr>
                  <a:tr h="4703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i="1" dirty="0">
                              <a:latin typeface="Cambria Math" panose="02040503050406030204" pitchFamily="18" charset="0"/>
                              <a:ea typeface="Cambria Math" panose="02040503050406030204" pitchFamily="18" charset="0"/>
                            </a:rPr>
                            <a:t>N</a:t>
                          </a:r>
                          <a:endParaRPr kumimoji="1" lang="ja-JP" altLang="en-US" sz="2000" b="1" i="1" dirty="0">
                            <a:latin typeface="Cambria Math" panose="02040503050406030204" pitchFamily="18" charset="0"/>
                          </a:endParaRPr>
                        </a:p>
                      </a:txBody>
                      <a:tcPr anchor="ctr"/>
                    </a:tc>
                    <a:tc>
                      <a:txBody>
                        <a:bodyPr/>
                        <a:lstStyle/>
                        <a:p>
                          <a:endParaRPr lang="ja-JP"/>
                        </a:p>
                      </a:txBody>
                      <a:tcPr anchor="ctr">
                        <a:blipFill>
                          <a:blip r:embed="rId4"/>
                          <a:stretch>
                            <a:fillRect l="-29738" t="-100000" r="-392128" b="-44615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dirty="0"/>
                            <a:t>Error/</a:t>
                          </a:r>
                          <a:r>
                            <a:rPr kumimoji="1" lang="en-US" altLang="ja-JP" sz="2000" b="1" i="1" dirty="0">
                              <a:latin typeface="Cambria Math" panose="02040503050406030204" pitchFamily="18" charset="0"/>
                              <a:ea typeface="Cambria Math" panose="02040503050406030204" pitchFamily="18" charset="0"/>
                            </a:rPr>
                            <a:t>h</a:t>
                          </a:r>
                          <a:endParaRPr kumimoji="1" lang="ja-JP" altLang="en-US" sz="2000" b="1" i="1" dirty="0">
                            <a:latin typeface="Cambria Math" panose="02040503050406030204" pitchFamily="18" charset="0"/>
                          </a:endParaRPr>
                        </a:p>
                      </a:txBody>
                      <a:tcPr anchor="ctr"/>
                    </a:tc>
                    <a:tc>
                      <a:txBody>
                        <a:bodyPr/>
                        <a:lstStyle/>
                        <a:p>
                          <a:endParaRPr lang="ja-JP"/>
                        </a:p>
                      </a:txBody>
                      <a:tcPr anchor="ctr">
                        <a:blipFill>
                          <a:blip r:embed="rId4"/>
                          <a:stretch>
                            <a:fillRect l="-208615" t="-100000" r="-242154" b="-44615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dirty="0"/>
                            <a:t>Error/</a:t>
                          </a:r>
                          <a:r>
                            <a:rPr kumimoji="1" lang="en-US" altLang="ja-JP" sz="2000" b="1" i="1" dirty="0">
                              <a:latin typeface="Cambria Math" panose="02040503050406030204" pitchFamily="18" charset="0"/>
                              <a:ea typeface="Cambria Math" panose="02040503050406030204" pitchFamily="18" charset="0"/>
                            </a:rPr>
                            <a:t>h</a:t>
                          </a:r>
                          <a:endParaRPr kumimoji="1" lang="ja-JP" altLang="en-US" sz="2000" b="1" dirty="0"/>
                        </a:p>
                      </a:txBody>
                      <a:tcPr anchor="ctr"/>
                    </a:tc>
                    <a:tc>
                      <a:txBody>
                        <a:bodyPr/>
                        <a:lstStyle/>
                        <a:p>
                          <a:endParaRPr lang="ja-JP"/>
                        </a:p>
                      </a:txBody>
                      <a:tcPr anchor="ctr">
                        <a:blipFill>
                          <a:blip r:embed="rId4"/>
                          <a:stretch>
                            <a:fillRect l="-371515" t="-100000" r="-70909" b="-44615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dirty="0"/>
                            <a:t>Error/</a:t>
                          </a:r>
                          <a:r>
                            <a:rPr kumimoji="1" lang="en-US" altLang="ja-JP" sz="2000" b="1" i="1" dirty="0">
                              <a:latin typeface="Cambria Math" panose="02040503050406030204" pitchFamily="18" charset="0"/>
                              <a:ea typeface="Cambria Math" panose="02040503050406030204" pitchFamily="18" charset="0"/>
                            </a:rPr>
                            <a:t>h</a:t>
                          </a:r>
                          <a:endParaRPr kumimoji="1" lang="ja-JP" altLang="en-US" sz="2000" b="1" dirty="0"/>
                        </a:p>
                      </a:txBody>
                      <a:tcPr anchor="ctr"/>
                    </a:tc>
                    <a:extLst>
                      <a:ext uri="{0D108BD9-81ED-4DB2-BD59-A6C34878D82A}">
                        <a16:rowId xmlns:a16="http://schemas.microsoft.com/office/drawing/2014/main" val="1205604516"/>
                      </a:ext>
                    </a:extLst>
                  </a:tr>
                  <a:tr h="403162">
                    <a:tc>
                      <a:txBody>
                        <a:bodyPr/>
                        <a:lstStyle/>
                        <a:p>
                          <a:pPr algn="ctr"/>
                          <a:r>
                            <a:rPr kumimoji="1" lang="en-US" altLang="ja-JP" sz="2000" b="1" dirty="0">
                              <a:latin typeface="Cambria Math" panose="02040503050406030204" pitchFamily="18" charset="0"/>
                              <a:ea typeface="Cambria Math" panose="02040503050406030204" pitchFamily="18" charset="0"/>
                            </a:rPr>
                            <a:t>10</a:t>
                          </a:r>
                          <a:endParaRPr kumimoji="1" lang="ja-JP" altLang="en-US" sz="2000" b="1" dirty="0">
                            <a:latin typeface="Cambria Math" panose="02040503050406030204" pitchFamily="18" charset="0"/>
                          </a:endParaRPr>
                        </a:p>
                      </a:txBody>
                      <a:tcPr anchor="ctr"/>
                    </a:tc>
                    <a:tc>
                      <a:txBody>
                        <a:bodyPr/>
                        <a:lstStyle/>
                        <a:p>
                          <a:endParaRPr lang="ja-JP"/>
                        </a:p>
                      </a:txBody>
                      <a:tcPr anchor="ctr">
                        <a:blipFill>
                          <a:blip r:embed="rId4"/>
                          <a:stretch>
                            <a:fillRect l="-29738" t="-236364" r="-392128" b="-427273"/>
                          </a:stretch>
                        </a:blipFill>
                      </a:tcPr>
                    </a:tc>
                    <a:tc>
                      <a:txBody>
                        <a:bodyPr/>
                        <a:lstStyle/>
                        <a:p>
                          <a:endParaRPr lang="ja-JP"/>
                        </a:p>
                      </a:txBody>
                      <a:tcPr anchor="ctr">
                        <a:blipFill>
                          <a:blip r:embed="rId4"/>
                          <a:stretch>
                            <a:fillRect l="-190987" t="-236364" r="-477253" b="-427273"/>
                          </a:stretch>
                        </a:blipFill>
                      </a:tcPr>
                    </a:tc>
                    <a:tc>
                      <a:txBody>
                        <a:bodyPr/>
                        <a:lstStyle/>
                        <a:p>
                          <a:endParaRPr lang="ja-JP"/>
                        </a:p>
                      </a:txBody>
                      <a:tcPr anchor="ctr">
                        <a:blipFill>
                          <a:blip r:embed="rId4"/>
                          <a:stretch>
                            <a:fillRect l="-208615" t="-236364" r="-242154" b="-427273"/>
                          </a:stretch>
                        </a:blipFill>
                      </a:tcPr>
                    </a:tc>
                    <a:tc>
                      <a:txBody>
                        <a:bodyPr/>
                        <a:lstStyle/>
                        <a:p>
                          <a:endParaRPr lang="ja-JP"/>
                        </a:p>
                      </a:txBody>
                      <a:tcPr anchor="ctr">
                        <a:blipFill>
                          <a:blip r:embed="rId4"/>
                          <a:stretch>
                            <a:fillRect l="-449776" t="-236364" r="-252915" b="-427273"/>
                          </a:stretch>
                        </a:blipFill>
                      </a:tcPr>
                    </a:tc>
                    <a:tc>
                      <a:txBody>
                        <a:bodyPr/>
                        <a:lstStyle/>
                        <a:p>
                          <a:endParaRPr lang="ja-JP"/>
                        </a:p>
                      </a:txBody>
                      <a:tcPr anchor="ctr">
                        <a:blipFill>
                          <a:blip r:embed="rId4"/>
                          <a:stretch>
                            <a:fillRect l="-371515" t="-236364" r="-70909" b="-427273"/>
                          </a:stretch>
                        </a:blipFill>
                      </a:tcPr>
                    </a:tc>
                    <a:tc>
                      <a:txBody>
                        <a:bodyPr/>
                        <a:lstStyle/>
                        <a:p>
                          <a:endParaRPr lang="ja-JP"/>
                        </a:p>
                      </a:txBody>
                      <a:tcPr anchor="ctr">
                        <a:blipFill>
                          <a:blip r:embed="rId4"/>
                          <a:stretch>
                            <a:fillRect l="-670690" t="-236364" r="-862" b="-427273"/>
                          </a:stretch>
                        </a:blipFill>
                      </a:tcPr>
                    </a:tc>
                    <a:extLst>
                      <a:ext uri="{0D108BD9-81ED-4DB2-BD59-A6C34878D82A}">
                        <a16:rowId xmlns:a16="http://schemas.microsoft.com/office/drawing/2014/main" val="3957218863"/>
                      </a:ext>
                    </a:extLst>
                  </a:tr>
                  <a:tr h="403162">
                    <a:tc>
                      <a:txBody>
                        <a:bodyPr/>
                        <a:lstStyle/>
                        <a:p>
                          <a:pPr algn="ctr"/>
                          <a:r>
                            <a:rPr kumimoji="1" lang="en-US" altLang="ja-JP" sz="2000" b="1" dirty="0">
                              <a:latin typeface="Cambria Math" panose="02040503050406030204" pitchFamily="18" charset="0"/>
                              <a:ea typeface="Cambria Math" panose="02040503050406030204" pitchFamily="18" charset="0"/>
                            </a:rPr>
                            <a:t>20</a:t>
                          </a:r>
                          <a:endParaRPr kumimoji="1" lang="ja-JP" altLang="en-US" sz="2000" b="1" dirty="0">
                            <a:latin typeface="Cambria Math" panose="02040503050406030204" pitchFamily="18" charset="0"/>
                          </a:endParaRPr>
                        </a:p>
                      </a:txBody>
                      <a:tcPr anchor="ctr"/>
                    </a:tc>
                    <a:tc>
                      <a:txBody>
                        <a:bodyPr/>
                        <a:lstStyle/>
                        <a:p>
                          <a:endParaRPr lang="ja-JP"/>
                        </a:p>
                      </a:txBody>
                      <a:tcPr anchor="ctr">
                        <a:blipFill>
                          <a:blip r:embed="rId4"/>
                          <a:stretch>
                            <a:fillRect l="-29738" t="-336364" r="-392128" b="-327273"/>
                          </a:stretch>
                        </a:blipFill>
                      </a:tcPr>
                    </a:tc>
                    <a:tc>
                      <a:txBody>
                        <a:bodyPr/>
                        <a:lstStyle/>
                        <a:p>
                          <a:endParaRPr lang="ja-JP"/>
                        </a:p>
                      </a:txBody>
                      <a:tcPr anchor="ctr">
                        <a:blipFill>
                          <a:blip r:embed="rId4"/>
                          <a:stretch>
                            <a:fillRect l="-190987" t="-336364" r="-477253" b="-327273"/>
                          </a:stretch>
                        </a:blipFill>
                      </a:tcPr>
                    </a:tc>
                    <a:tc>
                      <a:txBody>
                        <a:bodyPr/>
                        <a:lstStyle/>
                        <a:p>
                          <a:endParaRPr lang="ja-JP"/>
                        </a:p>
                      </a:txBody>
                      <a:tcPr anchor="ctr">
                        <a:blipFill>
                          <a:blip r:embed="rId4"/>
                          <a:stretch>
                            <a:fillRect l="-208615" t="-336364" r="-242154" b="-327273"/>
                          </a:stretch>
                        </a:blipFill>
                      </a:tcPr>
                    </a:tc>
                    <a:tc>
                      <a:txBody>
                        <a:bodyPr/>
                        <a:lstStyle/>
                        <a:p>
                          <a:endParaRPr lang="ja-JP"/>
                        </a:p>
                      </a:txBody>
                      <a:tcPr anchor="ctr">
                        <a:blipFill>
                          <a:blip r:embed="rId4"/>
                          <a:stretch>
                            <a:fillRect l="-449776" t="-336364" r="-252915" b="-327273"/>
                          </a:stretch>
                        </a:blipFill>
                      </a:tcPr>
                    </a:tc>
                    <a:tc>
                      <a:txBody>
                        <a:bodyPr/>
                        <a:lstStyle/>
                        <a:p>
                          <a:endParaRPr lang="ja-JP"/>
                        </a:p>
                      </a:txBody>
                      <a:tcPr anchor="ctr">
                        <a:blipFill>
                          <a:blip r:embed="rId4"/>
                          <a:stretch>
                            <a:fillRect l="-371515" t="-336364" r="-70909" b="-327273"/>
                          </a:stretch>
                        </a:blipFill>
                      </a:tcPr>
                    </a:tc>
                    <a:tc>
                      <a:txBody>
                        <a:bodyPr/>
                        <a:lstStyle/>
                        <a:p>
                          <a:endParaRPr lang="ja-JP"/>
                        </a:p>
                      </a:txBody>
                      <a:tcPr anchor="ctr">
                        <a:blipFill>
                          <a:blip r:embed="rId4"/>
                          <a:stretch>
                            <a:fillRect l="-670690" t="-336364" r="-862" b="-327273"/>
                          </a:stretch>
                        </a:blipFill>
                      </a:tcPr>
                    </a:tc>
                    <a:extLst>
                      <a:ext uri="{0D108BD9-81ED-4DB2-BD59-A6C34878D82A}">
                        <a16:rowId xmlns:a16="http://schemas.microsoft.com/office/drawing/2014/main" val="2202520991"/>
                      </a:ext>
                    </a:extLst>
                  </a:tr>
                  <a:tr h="403162">
                    <a:tc>
                      <a:txBody>
                        <a:bodyPr/>
                        <a:lstStyle/>
                        <a:p>
                          <a:pPr algn="ctr"/>
                          <a:r>
                            <a:rPr kumimoji="1" lang="en-US" altLang="ja-JP" sz="2000" b="1" dirty="0">
                              <a:latin typeface="Cambria Math" panose="02040503050406030204" pitchFamily="18" charset="0"/>
                              <a:ea typeface="Cambria Math" panose="02040503050406030204" pitchFamily="18" charset="0"/>
                            </a:rPr>
                            <a:t>40</a:t>
                          </a:r>
                          <a:endParaRPr kumimoji="1" lang="ja-JP" altLang="en-US" sz="2000" b="1" dirty="0">
                            <a:latin typeface="Cambria Math" panose="02040503050406030204" pitchFamily="18" charset="0"/>
                          </a:endParaRPr>
                        </a:p>
                      </a:txBody>
                      <a:tcPr anchor="ctr"/>
                    </a:tc>
                    <a:tc>
                      <a:txBody>
                        <a:bodyPr/>
                        <a:lstStyle/>
                        <a:p>
                          <a:endParaRPr lang="ja-JP"/>
                        </a:p>
                      </a:txBody>
                      <a:tcPr anchor="ctr">
                        <a:blipFill>
                          <a:blip r:embed="rId4"/>
                          <a:stretch>
                            <a:fillRect l="-29738" t="-436364" r="-392128" b="-227273"/>
                          </a:stretch>
                        </a:blipFill>
                      </a:tcPr>
                    </a:tc>
                    <a:tc>
                      <a:txBody>
                        <a:bodyPr/>
                        <a:lstStyle/>
                        <a:p>
                          <a:endParaRPr lang="ja-JP"/>
                        </a:p>
                      </a:txBody>
                      <a:tcPr anchor="ctr">
                        <a:blipFill>
                          <a:blip r:embed="rId4"/>
                          <a:stretch>
                            <a:fillRect l="-190987" t="-436364" r="-477253" b="-227273"/>
                          </a:stretch>
                        </a:blipFill>
                      </a:tcPr>
                    </a:tc>
                    <a:tc>
                      <a:txBody>
                        <a:bodyPr/>
                        <a:lstStyle/>
                        <a:p>
                          <a:endParaRPr lang="ja-JP"/>
                        </a:p>
                      </a:txBody>
                      <a:tcPr anchor="ctr">
                        <a:blipFill>
                          <a:blip r:embed="rId4"/>
                          <a:stretch>
                            <a:fillRect l="-208615" t="-436364" r="-242154" b="-227273"/>
                          </a:stretch>
                        </a:blipFill>
                      </a:tcPr>
                    </a:tc>
                    <a:tc>
                      <a:txBody>
                        <a:bodyPr/>
                        <a:lstStyle/>
                        <a:p>
                          <a:endParaRPr lang="ja-JP"/>
                        </a:p>
                      </a:txBody>
                      <a:tcPr anchor="ctr">
                        <a:blipFill>
                          <a:blip r:embed="rId4"/>
                          <a:stretch>
                            <a:fillRect l="-449776" t="-436364" r="-252915" b="-227273"/>
                          </a:stretch>
                        </a:blipFill>
                      </a:tcPr>
                    </a:tc>
                    <a:tc>
                      <a:txBody>
                        <a:bodyPr/>
                        <a:lstStyle/>
                        <a:p>
                          <a:endParaRPr lang="ja-JP"/>
                        </a:p>
                      </a:txBody>
                      <a:tcPr anchor="ctr">
                        <a:blipFill>
                          <a:blip r:embed="rId4"/>
                          <a:stretch>
                            <a:fillRect l="-371515" t="-436364" r="-70909" b="-227273"/>
                          </a:stretch>
                        </a:blipFill>
                      </a:tcPr>
                    </a:tc>
                    <a:tc>
                      <a:txBody>
                        <a:bodyPr/>
                        <a:lstStyle/>
                        <a:p>
                          <a:endParaRPr lang="ja-JP"/>
                        </a:p>
                      </a:txBody>
                      <a:tcPr anchor="ctr">
                        <a:blipFill>
                          <a:blip r:embed="rId4"/>
                          <a:stretch>
                            <a:fillRect l="-670690" t="-436364" r="-862" b="-227273"/>
                          </a:stretch>
                        </a:blipFill>
                      </a:tcPr>
                    </a:tc>
                    <a:extLst>
                      <a:ext uri="{0D108BD9-81ED-4DB2-BD59-A6C34878D82A}">
                        <a16:rowId xmlns:a16="http://schemas.microsoft.com/office/drawing/2014/main" val="3062045122"/>
                      </a:ext>
                    </a:extLst>
                  </a:tr>
                  <a:tr h="403162">
                    <a:tc>
                      <a:txBody>
                        <a:bodyPr/>
                        <a:lstStyle/>
                        <a:p>
                          <a:pPr algn="ctr"/>
                          <a:r>
                            <a:rPr kumimoji="1" lang="en-US" altLang="ja-JP" sz="2000" b="1" dirty="0">
                              <a:latin typeface="Cambria Math" panose="02040503050406030204" pitchFamily="18" charset="0"/>
                              <a:ea typeface="Cambria Math" panose="02040503050406030204" pitchFamily="18" charset="0"/>
                            </a:rPr>
                            <a:t>80</a:t>
                          </a:r>
                          <a:endParaRPr kumimoji="1" lang="ja-JP" altLang="en-US" sz="2000" b="1" dirty="0">
                            <a:latin typeface="Cambria Math" panose="02040503050406030204" pitchFamily="18" charset="0"/>
                          </a:endParaRPr>
                        </a:p>
                      </a:txBody>
                      <a:tcPr anchor="ctr"/>
                    </a:tc>
                    <a:tc>
                      <a:txBody>
                        <a:bodyPr/>
                        <a:lstStyle/>
                        <a:p>
                          <a:endParaRPr lang="ja-JP"/>
                        </a:p>
                      </a:txBody>
                      <a:tcPr anchor="ctr">
                        <a:blipFill>
                          <a:blip r:embed="rId4"/>
                          <a:stretch>
                            <a:fillRect l="-29738" t="-528358" r="-392128" b="-123881"/>
                          </a:stretch>
                        </a:blipFill>
                      </a:tcPr>
                    </a:tc>
                    <a:tc>
                      <a:txBody>
                        <a:bodyPr/>
                        <a:lstStyle/>
                        <a:p>
                          <a:endParaRPr lang="ja-JP"/>
                        </a:p>
                      </a:txBody>
                      <a:tcPr anchor="ctr">
                        <a:blipFill>
                          <a:blip r:embed="rId4"/>
                          <a:stretch>
                            <a:fillRect l="-190987" t="-528358" r="-477253" b="-123881"/>
                          </a:stretch>
                        </a:blipFill>
                      </a:tcPr>
                    </a:tc>
                    <a:tc>
                      <a:txBody>
                        <a:bodyPr/>
                        <a:lstStyle/>
                        <a:p>
                          <a:endParaRPr lang="ja-JP"/>
                        </a:p>
                      </a:txBody>
                      <a:tcPr anchor="ctr">
                        <a:blipFill>
                          <a:blip r:embed="rId4"/>
                          <a:stretch>
                            <a:fillRect l="-208615" t="-528358" r="-242154" b="-123881"/>
                          </a:stretch>
                        </a:blipFill>
                      </a:tcPr>
                    </a:tc>
                    <a:tc>
                      <a:txBody>
                        <a:bodyPr/>
                        <a:lstStyle/>
                        <a:p>
                          <a:endParaRPr lang="ja-JP"/>
                        </a:p>
                      </a:txBody>
                      <a:tcPr anchor="ctr">
                        <a:blipFill>
                          <a:blip r:embed="rId4"/>
                          <a:stretch>
                            <a:fillRect l="-449776" t="-528358" r="-252915" b="-123881"/>
                          </a:stretch>
                        </a:blipFill>
                      </a:tcPr>
                    </a:tc>
                    <a:tc>
                      <a:txBody>
                        <a:bodyPr/>
                        <a:lstStyle/>
                        <a:p>
                          <a:endParaRPr lang="ja-JP"/>
                        </a:p>
                      </a:txBody>
                      <a:tcPr anchor="ctr">
                        <a:blipFill>
                          <a:blip r:embed="rId4"/>
                          <a:stretch>
                            <a:fillRect l="-371515" t="-528358" r="-70909" b="-123881"/>
                          </a:stretch>
                        </a:blipFill>
                      </a:tcPr>
                    </a:tc>
                    <a:tc>
                      <a:txBody>
                        <a:bodyPr/>
                        <a:lstStyle/>
                        <a:p>
                          <a:endParaRPr lang="ja-JP"/>
                        </a:p>
                      </a:txBody>
                      <a:tcPr anchor="ctr">
                        <a:blipFill>
                          <a:blip r:embed="rId4"/>
                          <a:stretch>
                            <a:fillRect l="-670690" t="-528358" r="-862" b="-123881"/>
                          </a:stretch>
                        </a:blipFill>
                      </a:tcPr>
                    </a:tc>
                    <a:extLst>
                      <a:ext uri="{0D108BD9-81ED-4DB2-BD59-A6C34878D82A}">
                        <a16:rowId xmlns:a16="http://schemas.microsoft.com/office/drawing/2014/main" val="1275250671"/>
                      </a:ext>
                    </a:extLst>
                  </a:tr>
                  <a:tr h="4031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1" dirty="0">
                              <a:latin typeface="Cambria Math" panose="02040503050406030204" pitchFamily="18" charset="0"/>
                              <a:ea typeface="Cambria Math" panose="02040503050406030204" pitchFamily="18" charset="0"/>
                            </a:rPr>
                            <a:t>160</a:t>
                          </a:r>
                          <a:endParaRPr kumimoji="1" lang="ja-JP" altLang="en-US" sz="2000" b="1" dirty="0">
                            <a:latin typeface="Cambria Math" panose="02040503050406030204" pitchFamily="18" charset="0"/>
                          </a:endParaRPr>
                        </a:p>
                      </a:txBody>
                      <a:tcPr anchor="ctr"/>
                    </a:tc>
                    <a:tc>
                      <a:txBody>
                        <a:bodyPr/>
                        <a:lstStyle/>
                        <a:p>
                          <a:endParaRPr lang="ja-JP"/>
                        </a:p>
                      </a:txBody>
                      <a:tcPr anchor="ctr">
                        <a:blipFill>
                          <a:blip r:embed="rId4"/>
                          <a:stretch>
                            <a:fillRect l="-29738" t="-637879" r="-392128" b="-25758"/>
                          </a:stretch>
                        </a:blipFill>
                      </a:tcPr>
                    </a:tc>
                    <a:tc>
                      <a:txBody>
                        <a:bodyPr/>
                        <a:lstStyle/>
                        <a:p>
                          <a:endParaRPr lang="ja-JP"/>
                        </a:p>
                      </a:txBody>
                      <a:tcPr anchor="ctr">
                        <a:blipFill>
                          <a:blip r:embed="rId4"/>
                          <a:stretch>
                            <a:fillRect l="-190987" t="-637879" r="-477253" b="-25758"/>
                          </a:stretch>
                        </a:blipFill>
                      </a:tcPr>
                    </a:tc>
                    <a:tc>
                      <a:txBody>
                        <a:bodyPr/>
                        <a:lstStyle/>
                        <a:p>
                          <a:endParaRPr lang="ja-JP"/>
                        </a:p>
                      </a:txBody>
                      <a:tcPr anchor="ctr">
                        <a:blipFill>
                          <a:blip r:embed="rId4"/>
                          <a:stretch>
                            <a:fillRect l="-208615" t="-637879" r="-242154" b="-25758"/>
                          </a:stretch>
                        </a:blipFill>
                      </a:tcPr>
                    </a:tc>
                    <a:tc>
                      <a:txBody>
                        <a:bodyPr/>
                        <a:lstStyle/>
                        <a:p>
                          <a:endParaRPr lang="ja-JP"/>
                        </a:p>
                      </a:txBody>
                      <a:tcPr anchor="ctr">
                        <a:blipFill>
                          <a:blip r:embed="rId4"/>
                          <a:stretch>
                            <a:fillRect l="-449776" t="-637879" r="-252915" b="-25758"/>
                          </a:stretch>
                        </a:blipFill>
                      </a:tcPr>
                    </a:tc>
                    <a:tc>
                      <a:txBody>
                        <a:bodyPr/>
                        <a:lstStyle/>
                        <a:p>
                          <a:endParaRPr lang="ja-JP"/>
                        </a:p>
                      </a:txBody>
                      <a:tcPr anchor="ctr">
                        <a:blipFill>
                          <a:blip r:embed="rId4"/>
                          <a:stretch>
                            <a:fillRect l="-371515" t="-637879" r="-70909" b="-25758"/>
                          </a:stretch>
                        </a:blipFill>
                      </a:tcPr>
                    </a:tc>
                    <a:tc>
                      <a:txBody>
                        <a:bodyPr/>
                        <a:lstStyle/>
                        <a:p>
                          <a:endParaRPr lang="ja-JP"/>
                        </a:p>
                      </a:txBody>
                      <a:tcPr anchor="ctr">
                        <a:blipFill>
                          <a:blip r:embed="rId4"/>
                          <a:stretch>
                            <a:fillRect l="-670690" t="-637879" r="-862" b="-25758"/>
                          </a:stretch>
                        </a:blipFill>
                      </a:tcPr>
                    </a:tc>
                    <a:extLst>
                      <a:ext uri="{0D108BD9-81ED-4DB2-BD59-A6C34878D82A}">
                        <a16:rowId xmlns:a16="http://schemas.microsoft.com/office/drawing/2014/main" val="227560415"/>
                      </a:ext>
                    </a:extLst>
                  </a:tr>
                </a:tbl>
              </a:graphicData>
            </a:graphic>
          </p:graphicFrame>
        </mc:Fallback>
      </mc:AlternateContent>
      <p:sp>
        <p:nvSpPr>
          <p:cNvPr id="4" name="日付プレースホルダー 3">
            <a:extLst>
              <a:ext uri="{FF2B5EF4-FFF2-40B4-BE49-F238E27FC236}">
                <a16:creationId xmlns:a16="http://schemas.microsoft.com/office/drawing/2014/main" id="{43FA8E02-EF50-9116-769E-B1A5AAF937CD}"/>
              </a:ext>
            </a:extLst>
          </p:cNvPr>
          <p:cNvSpPr>
            <a:spLocks noGrp="1"/>
          </p:cNvSpPr>
          <p:nvPr>
            <p:ph type="dt" sz="half" idx="10"/>
          </p:nvPr>
        </p:nvSpPr>
        <p:spPr/>
        <p:txBody>
          <a:bodyPr/>
          <a:lstStyle/>
          <a:p>
            <a:fld id="{675641DA-8F38-40ED-A674-C5C707629E7C}" type="datetime10">
              <a:rPr kumimoji="1" lang="ja-JP" altLang="en-US" smtClean="0"/>
              <a:t>09:01</a:t>
            </a:fld>
            <a:endParaRPr kumimoji="1" lang="ja-JP" altLang="en-US"/>
          </a:p>
        </p:txBody>
      </p:sp>
      <p:sp>
        <p:nvSpPr>
          <p:cNvPr id="5" name="スライド番号プレースホルダー 4">
            <a:extLst>
              <a:ext uri="{FF2B5EF4-FFF2-40B4-BE49-F238E27FC236}">
                <a16:creationId xmlns:a16="http://schemas.microsoft.com/office/drawing/2014/main" id="{7E4DD2A2-A7A6-FD9A-8DB1-CA48DB07FF23}"/>
              </a:ext>
            </a:extLst>
          </p:cNvPr>
          <p:cNvSpPr>
            <a:spLocks noGrp="1"/>
          </p:cNvSpPr>
          <p:nvPr>
            <p:ph type="sldNum" sz="quarter" idx="12"/>
          </p:nvPr>
        </p:nvSpPr>
        <p:spPr/>
        <p:txBody>
          <a:bodyPr/>
          <a:lstStyle/>
          <a:p>
            <a:fld id="{1110ACF4-E35A-44B7-8D8C-A4B8B5D9283F}" type="slidenum">
              <a:rPr kumimoji="1" lang="ja-JP" altLang="en-US" smtClean="0"/>
              <a:t>17</a:t>
            </a:fld>
            <a:endParaRPr kumimoji="1" lang="ja-JP" altLang="en-US"/>
          </a:p>
        </p:txBody>
      </p:sp>
    </p:spTree>
    <p:extLst>
      <p:ext uri="{BB962C8B-B14F-4D97-AF65-F5344CB8AC3E}">
        <p14:creationId xmlns:p14="http://schemas.microsoft.com/office/powerpoint/2010/main" val="3011483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E3622-5FB6-D29D-BCB5-5603409BC596}"/>
              </a:ext>
            </a:extLst>
          </p:cNvPr>
          <p:cNvSpPr>
            <a:spLocks noGrp="1"/>
          </p:cNvSpPr>
          <p:nvPr>
            <p:ph type="title"/>
          </p:nvPr>
        </p:nvSpPr>
        <p:spPr>
          <a:xfrm>
            <a:off x="430924" y="268083"/>
            <a:ext cx="11267090" cy="470830"/>
          </a:xfrm>
        </p:spPr>
        <p:txBody>
          <a:bodyPr/>
          <a:lstStyle/>
          <a:p>
            <a:r>
              <a:rPr kumimoji="1" lang="en-US" altLang="ja-JP" dirty="0"/>
              <a:t>Conclusions</a:t>
            </a:r>
            <a:endParaRPr kumimoji="1" lang="ja-JP" altLang="en-US" dirty="0"/>
          </a:p>
        </p:txBody>
      </p:sp>
      <p:sp>
        <p:nvSpPr>
          <p:cNvPr id="3" name="コンテンツ プレースホルダー 2">
            <a:extLst>
              <a:ext uri="{FF2B5EF4-FFF2-40B4-BE49-F238E27FC236}">
                <a16:creationId xmlns:a16="http://schemas.microsoft.com/office/drawing/2014/main" id="{1DEA685F-088E-F7EE-C308-D87A6D330C00}"/>
              </a:ext>
            </a:extLst>
          </p:cNvPr>
          <p:cNvSpPr>
            <a:spLocks noGrp="1"/>
          </p:cNvSpPr>
          <p:nvPr>
            <p:ph idx="1"/>
          </p:nvPr>
        </p:nvSpPr>
        <p:spPr>
          <a:xfrm>
            <a:off x="430924" y="863564"/>
            <a:ext cx="11267090" cy="5583536"/>
          </a:xfrm>
        </p:spPr>
        <p:txBody>
          <a:bodyPr>
            <a:normAutofit/>
          </a:bodyPr>
          <a:lstStyle/>
          <a:p>
            <a:r>
              <a:rPr kumimoji="1" lang="en-US" altLang="ja-JP" dirty="0"/>
              <a:t>In the conventional error estimation of the FEM solutions, the estimation becomes worse if there exists only one thin element.</a:t>
            </a:r>
          </a:p>
          <a:p>
            <a:r>
              <a:rPr kumimoji="1" lang="en-US" altLang="ja-JP" dirty="0"/>
              <a:t>In practice, however, the accuracy of the FEM solution often does not get worse, even if there are some thin elements.</a:t>
            </a:r>
          </a:p>
          <a:p>
            <a:r>
              <a:rPr kumimoji="1" lang="en-US" altLang="ja-JP" dirty="0"/>
              <a:t>In this study, we showed through concrete error estimation that even if there are thin elements, the accuracy of the FEM solution does not get worse if the arrangement of the thin elements satisfies certain conditions.</a:t>
            </a:r>
          </a:p>
          <a:p>
            <a:r>
              <a:rPr lang="en-US" altLang="ja-JP" dirty="0"/>
              <a:t>Even though similar results already exist, our result is more general and applicable to a broader range of arrangements of thin elements than preceding results.</a:t>
            </a:r>
          </a:p>
          <a:p>
            <a:pPr algn="ctr"/>
            <a:br>
              <a:rPr lang="en-US" altLang="ja-JP" dirty="0"/>
            </a:br>
            <a:r>
              <a:rPr kumimoji="1" lang="en-US" altLang="ja-JP" sz="2800" dirty="0">
                <a:solidFill>
                  <a:srgbClr val="FF0000"/>
                </a:solidFill>
              </a:rPr>
              <a:t>Thank you very much for your attention!</a:t>
            </a:r>
          </a:p>
        </p:txBody>
      </p:sp>
      <p:sp>
        <p:nvSpPr>
          <p:cNvPr id="4" name="日付プレースホルダー 3">
            <a:extLst>
              <a:ext uri="{FF2B5EF4-FFF2-40B4-BE49-F238E27FC236}">
                <a16:creationId xmlns:a16="http://schemas.microsoft.com/office/drawing/2014/main" id="{68466EE3-01E3-0530-0565-AACD7C1FCD51}"/>
              </a:ext>
            </a:extLst>
          </p:cNvPr>
          <p:cNvSpPr>
            <a:spLocks noGrp="1"/>
          </p:cNvSpPr>
          <p:nvPr>
            <p:ph type="dt" sz="half" idx="10"/>
          </p:nvPr>
        </p:nvSpPr>
        <p:spPr/>
        <p:txBody>
          <a:bodyPr/>
          <a:lstStyle/>
          <a:p>
            <a:fld id="{DF64A02E-42AE-4E8D-B029-EBB85E86F7F7}" type="datetime10">
              <a:rPr kumimoji="1" lang="ja-JP" altLang="en-US" smtClean="0"/>
              <a:t>09:01</a:t>
            </a:fld>
            <a:endParaRPr kumimoji="1" lang="ja-JP" altLang="en-US"/>
          </a:p>
        </p:txBody>
      </p:sp>
      <p:sp>
        <p:nvSpPr>
          <p:cNvPr id="5" name="スライド番号プレースホルダー 4">
            <a:extLst>
              <a:ext uri="{FF2B5EF4-FFF2-40B4-BE49-F238E27FC236}">
                <a16:creationId xmlns:a16="http://schemas.microsoft.com/office/drawing/2014/main" id="{750C2831-92BF-ACBF-3B49-4BCC0E531948}"/>
              </a:ext>
            </a:extLst>
          </p:cNvPr>
          <p:cNvSpPr>
            <a:spLocks noGrp="1"/>
          </p:cNvSpPr>
          <p:nvPr>
            <p:ph type="sldNum" sz="quarter" idx="12"/>
          </p:nvPr>
        </p:nvSpPr>
        <p:spPr/>
        <p:txBody>
          <a:bodyPr/>
          <a:lstStyle/>
          <a:p>
            <a:fld id="{1110ACF4-E35A-44B7-8D8C-A4B8B5D9283F}" type="slidenum">
              <a:rPr kumimoji="1" lang="ja-JP" altLang="en-US" smtClean="0"/>
              <a:t>18</a:t>
            </a:fld>
            <a:endParaRPr kumimoji="1" lang="ja-JP" altLang="en-US"/>
          </a:p>
        </p:txBody>
      </p:sp>
    </p:spTree>
    <p:extLst>
      <p:ext uri="{BB962C8B-B14F-4D97-AF65-F5344CB8AC3E}">
        <p14:creationId xmlns:p14="http://schemas.microsoft.com/office/powerpoint/2010/main" val="72535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93E89-0A6F-42E4-B083-118E620C5F00}"/>
              </a:ext>
            </a:extLst>
          </p:cNvPr>
          <p:cNvSpPr>
            <a:spLocks noGrp="1"/>
          </p:cNvSpPr>
          <p:nvPr>
            <p:ph type="title"/>
          </p:nvPr>
        </p:nvSpPr>
        <p:spPr/>
        <p:txBody>
          <a:bodyPr>
            <a:normAutofit/>
          </a:bodyPr>
          <a:lstStyle/>
          <a:p>
            <a:r>
              <a:rPr kumimoji="1" lang="en-US" altLang="ja-JP" dirty="0"/>
              <a:t>Target equation and its FEM solution</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E5D533A-9E88-7DF5-1106-01DF63085465}"/>
                  </a:ext>
                </a:extLst>
              </p:cNvPr>
              <p:cNvSpPr>
                <a:spLocks noGrp="1"/>
              </p:cNvSpPr>
              <p:nvPr>
                <p:ph idx="1"/>
              </p:nvPr>
            </p:nvSpPr>
            <p:spPr>
              <a:xfrm>
                <a:off x="430924" y="770965"/>
                <a:ext cx="11267090" cy="5876827"/>
              </a:xfrm>
            </p:spPr>
            <p:txBody>
              <a:bodyPr>
                <a:normAutofit lnSpcReduction="10000"/>
              </a:bodyPr>
              <a:lstStyle/>
              <a:p>
                <a:r>
                  <a:rPr lang="en-US" altLang="ja-JP" dirty="0"/>
                  <a:t>Let </a:t>
                </a:r>
                <a14:m>
                  <m:oMath xmlns:m="http://schemas.openxmlformats.org/officeDocument/2006/math">
                    <m:r>
                      <m:rPr>
                        <m:sty m:val="p"/>
                      </m:rPr>
                      <a:rPr kumimoji="1" lang="ja-JP" altLang="en-US" b="0" i="0" smtClean="0">
                        <a:latin typeface="Cambria Math" panose="02040503050406030204" pitchFamily="18" charset="0"/>
                      </a:rPr>
                      <m:t>Ω</m:t>
                    </m:r>
                  </m:oMath>
                </a14:m>
                <a:r>
                  <a:rPr lang="en-US" altLang="ja-JP" dirty="0"/>
                  <a:t> be convex polygonal domain. For </a:t>
                </a:r>
                <a14:m>
                  <m:oMath xmlns:m="http://schemas.openxmlformats.org/officeDocument/2006/math">
                    <m:r>
                      <a:rPr lang="en-US" altLang="ja-JP" b="0" i="1">
                        <a:latin typeface="Cambria Math" panose="02040503050406030204" pitchFamily="18" charset="0"/>
                      </a:rPr>
                      <m:t>𝑓</m:t>
                    </m:r>
                    <m:r>
                      <a:rPr lang="en-US" altLang="ja-JP" b="0" i="1">
                        <a:latin typeface="Cambria Math" panose="02040503050406030204" pitchFamily="18" charset="0"/>
                      </a:rPr>
                      <m:t>∈</m:t>
                    </m:r>
                    <m:sSup>
                      <m:sSupPr>
                        <m:ctrlPr>
                          <a:rPr lang="en-US" altLang="ja-JP" b="0" i="1">
                            <a:latin typeface="Cambria Math" panose="02040503050406030204" pitchFamily="18" charset="0"/>
                          </a:rPr>
                        </m:ctrlPr>
                      </m:sSupPr>
                      <m:e>
                        <m:r>
                          <a:rPr lang="en-US" altLang="ja-JP" b="0" i="1">
                            <a:latin typeface="Cambria Math" panose="02040503050406030204" pitchFamily="18" charset="0"/>
                          </a:rPr>
                          <m:t>𝐿</m:t>
                        </m:r>
                      </m:e>
                      <m:sup>
                        <m:r>
                          <a:rPr lang="en-US" altLang="ja-JP" b="0" i="1">
                            <a:latin typeface="Cambria Math" panose="02040503050406030204" pitchFamily="18" charset="0"/>
                          </a:rPr>
                          <m:t>2</m:t>
                        </m:r>
                      </m:sup>
                    </m:sSup>
                    <m:d>
                      <m:dPr>
                        <m:ctrlPr>
                          <a:rPr lang="en-US" altLang="ja-JP" b="0" i="1">
                            <a:latin typeface="Cambria Math" panose="02040503050406030204" pitchFamily="18" charset="0"/>
                          </a:rPr>
                        </m:ctrlPr>
                      </m:dPr>
                      <m:e>
                        <m:r>
                          <m:rPr>
                            <m:sty m:val="p"/>
                          </m:rPr>
                          <a:rPr lang="en-US" altLang="ja-JP" b="0">
                            <a:latin typeface="Cambria Math" panose="02040503050406030204" pitchFamily="18" charset="0"/>
                          </a:rPr>
                          <m:t>Ω</m:t>
                        </m:r>
                      </m:e>
                    </m:d>
                  </m:oMath>
                </a14:m>
                <a:r>
                  <a:rPr lang="en-US" altLang="ja-JP" dirty="0"/>
                  <a:t>, we consider </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𝑃</m:t>
                        </m:r>
                      </m:e>
                      <m:sup>
                        <m:r>
                          <a:rPr lang="en-US" altLang="ja-JP" b="0" i="1" smtClean="0">
                            <a:latin typeface="Cambria Math" panose="02040503050406030204" pitchFamily="18" charset="0"/>
                          </a:rPr>
                          <m:t>1</m:t>
                        </m:r>
                      </m:sup>
                    </m:sSup>
                  </m:oMath>
                </a14:m>
                <a:r>
                  <a:rPr lang="en-US" altLang="ja-JP" dirty="0"/>
                  <a:t> FEM solution of the following Poisson equation:</a:t>
                </a:r>
                <a:br>
                  <a:rPr lang="en-US" altLang="ja-JP" dirty="0"/>
                </a:br>
                <a:br>
                  <a:rPr lang="en-US" altLang="ja-JP" dirty="0"/>
                </a:br>
                <a:r>
                  <a:rPr lang="en-US" altLang="ja-JP" dirty="0"/>
                  <a:t>                                                  It is well known that this equation has</a:t>
                </a:r>
                <a:br>
                  <a:rPr lang="en-US" altLang="ja-JP" dirty="0"/>
                </a:br>
                <a:r>
                  <a:rPr lang="en-US" altLang="ja-JP" dirty="0"/>
                  <a:t>                                                  weak solution in </a:t>
                </a:r>
                <a14:m>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𝐻</m:t>
                        </m:r>
                      </m:e>
                      <m:sup>
                        <m:r>
                          <a:rPr kumimoji="1" lang="en-US" altLang="ja-JP" sz="2400" b="0" i="1" smtClean="0">
                            <a:latin typeface="Cambria Math" panose="02040503050406030204" pitchFamily="18" charset="0"/>
                          </a:rPr>
                          <m:t>2</m:t>
                        </m:r>
                      </m:sup>
                    </m:sSup>
                    <m:d>
                      <m:dPr>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Ω</m:t>
                        </m:r>
                      </m:e>
                    </m:d>
                  </m:oMath>
                </a14:m>
                <a:r>
                  <a:rPr lang="en-US" altLang="ja-JP" dirty="0"/>
                  <a:t>.</a:t>
                </a:r>
              </a:p>
              <a:p>
                <a:br>
                  <a:rPr lang="en-US" altLang="ja-JP" dirty="0"/>
                </a:br>
                <a:r>
                  <a:rPr lang="en-US" altLang="ja-JP" dirty="0"/>
                  <a:t>Now, divide </a:t>
                </a:r>
                <a14:m>
                  <m:oMath xmlns:m="http://schemas.openxmlformats.org/officeDocument/2006/math">
                    <m:r>
                      <m:rPr>
                        <m:sty m:val="p"/>
                      </m:rPr>
                      <a:rPr kumimoji="1" lang="ja-JP" altLang="en-US" b="0" i="0" smtClean="0">
                        <a:latin typeface="Cambria Math" panose="02040503050406030204" pitchFamily="18" charset="0"/>
                      </a:rPr>
                      <m:t>Ω</m:t>
                    </m:r>
                  </m:oMath>
                </a14:m>
                <a:r>
                  <a:rPr lang="en-US" altLang="ja-JP" dirty="0"/>
                  <a:t> into triangular elements</a:t>
                </a:r>
                <a:r>
                  <a:rPr lang="ja-JP" altLang="en-US" dirty="0"/>
                  <a:t> </a:t>
                </a:r>
                <a14:m>
                  <m:oMath xmlns:m="http://schemas.openxmlformats.org/officeDocument/2006/math">
                    <m:sSub>
                      <m:sSubPr>
                        <m:ctrlPr>
                          <a:rPr lang="en-US" altLang="ja-JP" b="0" i="1">
                            <a:latin typeface="Cambria Math" panose="02040503050406030204" pitchFamily="18" charset="0"/>
                          </a:rPr>
                        </m:ctrlPr>
                      </m:sSubPr>
                      <m:e>
                        <m:r>
                          <a:rPr lang="en-US" altLang="ja-JP" b="0" i="1">
                            <a:latin typeface="Cambria Math" panose="02040503050406030204" pitchFamily="18" charset="0"/>
                          </a:rPr>
                          <m:t>𝜏</m:t>
                        </m:r>
                      </m:e>
                      <m:sub>
                        <m:r>
                          <a:rPr lang="en-US" altLang="ja-JP" b="0" i="1">
                            <a:latin typeface="Cambria Math" panose="02040503050406030204" pitchFamily="18" charset="0"/>
                          </a:rPr>
                          <m:t>𝑗</m:t>
                        </m:r>
                      </m:sub>
                    </m:sSub>
                    <m:r>
                      <a:rPr lang="en-US" altLang="ja-JP">
                        <a:latin typeface="Cambria Math" panose="02040503050406030204" pitchFamily="18" charset="0"/>
                      </a:rPr>
                      <m:t>,</m:t>
                    </m:r>
                    <m:r>
                      <a:rPr lang="en-US" altLang="ja-JP" i="1">
                        <a:latin typeface="Cambria Math" panose="02040503050406030204" pitchFamily="18" charset="0"/>
                      </a:rPr>
                      <m:t> </m:t>
                    </m:r>
                    <m:r>
                      <a:rPr lang="ja-JP" altLang="en-US" i="1">
                        <a:latin typeface="Cambria Math" panose="02040503050406030204" pitchFamily="18" charset="0"/>
                      </a:rPr>
                      <m:t> </m:t>
                    </m:r>
                    <m:r>
                      <a:rPr lang="en-US" altLang="ja-JP" b="0" i="1">
                        <a:latin typeface="Cambria Math" panose="02040503050406030204" pitchFamily="18" charset="0"/>
                      </a:rPr>
                      <m:t>𝑗</m:t>
                    </m:r>
                    <m:r>
                      <a:rPr lang="en-US" altLang="ja-JP" b="0" i="1">
                        <a:latin typeface="Cambria Math" panose="02040503050406030204" pitchFamily="18" charset="0"/>
                      </a:rPr>
                      <m:t>=1,2,⋯,</m:t>
                    </m:r>
                    <m:r>
                      <a:rPr lang="en-US" altLang="ja-JP" b="0" i="1">
                        <a:latin typeface="Cambria Math" panose="02040503050406030204" pitchFamily="18" charset="0"/>
                      </a:rPr>
                      <m:t>𝑚</m:t>
                    </m:r>
                  </m:oMath>
                </a14:m>
                <a:r>
                  <a:rPr lang="ja-JP" altLang="en-US" dirty="0"/>
                  <a:t> </a:t>
                </a:r>
                <a:r>
                  <a:rPr lang="en-US" altLang="ja-JP" dirty="0"/>
                  <a:t>, </a:t>
                </a:r>
                <a:br>
                  <a:rPr lang="en-US" altLang="ja-JP" dirty="0"/>
                </a:br>
                <a:r>
                  <a:rPr lang="en-US" altLang="ja-JP" dirty="0"/>
                  <a:t>and we have the FEM solution by</a:t>
                </a:r>
                <a:r>
                  <a:rPr lang="ja-JP" altLang="en-US" dirty="0"/>
                  <a:t> </a:t>
                </a:r>
                <a:r>
                  <a:rPr lang="en-US" altLang="ja-JP" dirty="0"/>
                  <a:t>the corresponding weak</a:t>
                </a:r>
                <a:br>
                  <a:rPr lang="en-US" altLang="ja-JP" dirty="0"/>
                </a:br>
                <a:r>
                  <a:rPr lang="en-US" altLang="ja-JP" dirty="0"/>
                  <a:t>form:</a:t>
                </a:r>
              </a:p>
              <a:p>
                <a:endParaRPr lang="en-US" altLang="ja-JP" dirty="0"/>
              </a:p>
              <a:p>
                <a:endParaRPr lang="en-US" altLang="ja-JP" dirty="0"/>
              </a:p>
              <a:p>
                <a:endParaRPr lang="en-US" altLang="ja-JP" dirty="0"/>
              </a:p>
              <a:p>
                <a:r>
                  <a:rPr lang="en-US" altLang="ja-JP" dirty="0"/>
                  <a:t>where </a:t>
                </a:r>
                <a14:m>
                  <m:oMath xmlns:m="http://schemas.openxmlformats.org/officeDocument/2006/math">
                    <m:sSub>
                      <m:sSubPr>
                        <m:ctrlPr>
                          <a:rPr lang="en-US" altLang="ja-JP" b="0" i="1">
                            <a:latin typeface="Cambria Math" panose="02040503050406030204" pitchFamily="18" charset="0"/>
                          </a:rPr>
                        </m:ctrlPr>
                      </m:sSubPr>
                      <m:e>
                        <m:r>
                          <a:rPr lang="en-US" altLang="ja-JP" b="0" i="1">
                            <a:latin typeface="Cambria Math" panose="02040503050406030204" pitchFamily="18" charset="0"/>
                          </a:rPr>
                          <m:t>𝜑</m:t>
                        </m:r>
                      </m:e>
                      <m:sub>
                        <m:r>
                          <a:rPr lang="en-US" altLang="ja-JP" b="0" i="1">
                            <a:latin typeface="Cambria Math" panose="02040503050406030204" pitchFamily="18" charset="0"/>
                          </a:rPr>
                          <m:t>𝑖</m:t>
                        </m:r>
                      </m:sub>
                    </m:sSub>
                    <m:r>
                      <a:rPr lang="en-US" altLang="ja-JP">
                        <a:latin typeface="Cambria Math" panose="02040503050406030204" pitchFamily="18" charset="0"/>
                      </a:rPr>
                      <m:t>,</m:t>
                    </m:r>
                    <m:r>
                      <a:rPr lang="en-US" altLang="ja-JP" i="1">
                        <a:latin typeface="Cambria Math" panose="02040503050406030204" pitchFamily="18" charset="0"/>
                      </a:rPr>
                      <m:t> </m:t>
                    </m:r>
                    <m:r>
                      <a:rPr lang="ja-JP" altLang="en-US" i="1">
                        <a:latin typeface="Cambria Math" panose="02040503050406030204" pitchFamily="18" charset="0"/>
                      </a:rPr>
                      <m:t> </m:t>
                    </m:r>
                    <m:r>
                      <a:rPr lang="en-US" altLang="ja-JP" b="0" i="1">
                        <a:latin typeface="Cambria Math" panose="02040503050406030204" pitchFamily="18" charset="0"/>
                      </a:rPr>
                      <m:t>𝑖</m:t>
                    </m:r>
                    <m:r>
                      <a:rPr lang="en-US" altLang="ja-JP" b="0" i="1">
                        <a:latin typeface="Cambria Math" panose="02040503050406030204" pitchFamily="18" charset="0"/>
                      </a:rPr>
                      <m:t>=1,2,⋯,</m:t>
                    </m:r>
                    <m:r>
                      <a:rPr lang="en-US" altLang="ja-JP" b="0" i="1">
                        <a:latin typeface="Cambria Math" panose="02040503050406030204" pitchFamily="18" charset="0"/>
                      </a:rPr>
                      <m:t>𝑛</m:t>
                    </m:r>
                    <m:r>
                      <a:rPr lang="ja-JP" altLang="en-US" b="0" i="1" smtClean="0">
                        <a:latin typeface="Cambria Math" panose="02040503050406030204" pitchFamily="18" charset="0"/>
                      </a:rPr>
                      <m:t> </m:t>
                    </m:r>
                  </m:oMath>
                </a14:m>
                <a:r>
                  <a:rPr lang="en-US" altLang="ja-JP" dirty="0"/>
                  <a:t> are the FEM basis.</a:t>
                </a:r>
              </a:p>
            </p:txBody>
          </p:sp>
        </mc:Choice>
        <mc:Fallback>
          <p:sp>
            <p:nvSpPr>
              <p:cNvPr id="3" name="コンテンツ プレースホルダー 2">
                <a:extLst>
                  <a:ext uri="{FF2B5EF4-FFF2-40B4-BE49-F238E27FC236}">
                    <a16:creationId xmlns:a16="http://schemas.microsoft.com/office/drawing/2014/main" id="{CE5D533A-9E88-7DF5-1106-01DF63085465}"/>
                  </a:ext>
                </a:extLst>
              </p:cNvPr>
              <p:cNvSpPr>
                <a:spLocks noGrp="1" noRot="1" noChangeAspect="1" noMove="1" noResize="1" noEditPoints="1" noAdjustHandles="1" noChangeArrowheads="1" noChangeShapeType="1" noTextEdit="1"/>
              </p:cNvSpPr>
              <p:nvPr>
                <p:ph idx="1"/>
              </p:nvPr>
            </p:nvSpPr>
            <p:spPr>
              <a:xfrm>
                <a:off x="430924" y="770965"/>
                <a:ext cx="11267090" cy="5876827"/>
              </a:xfrm>
              <a:blipFill>
                <a:blip r:embed="rId2"/>
                <a:stretch>
                  <a:fillRect l="-866" t="-72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EBF12F3E-D0A8-1395-4BD1-0A85C493DDA4}"/>
                  </a:ext>
                </a:extLst>
              </p:cNvPr>
              <p:cNvSpPr txBox="1"/>
              <p:nvPr/>
            </p:nvSpPr>
            <p:spPr>
              <a:xfrm>
                <a:off x="493986" y="1728364"/>
                <a:ext cx="4132730" cy="1190839"/>
              </a:xfrm>
              <a:prstGeom prst="rect">
                <a:avLst/>
              </a:prstGeom>
              <a:noFill/>
              <a:ln w="19050">
                <a:solidFill>
                  <a:srgbClr val="FF66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eqArr>
                            <m:eqArrPr>
                              <m:ctrlPr>
                                <a:rPr kumimoji="1" lang="en-US" altLang="ja-JP" sz="3200" b="0" i="1" smtClean="0">
                                  <a:latin typeface="Cambria Math" panose="02040503050406030204" pitchFamily="18" charset="0"/>
                                </a:rPr>
                              </m:ctrlPr>
                            </m:eqArrPr>
                            <m:e>
                              <m:r>
                                <a:rPr kumimoji="1" lang="en-US" altLang="ja-JP" sz="3200" b="0" i="1" smtClean="0">
                                  <a:latin typeface="Cambria Math" panose="02040503050406030204" pitchFamily="18" charset="0"/>
                                </a:rPr>
                                <m:t>−</m:t>
                              </m:r>
                              <m:r>
                                <m:rPr>
                                  <m:sty m:val="p"/>
                                </m:rPr>
                                <a:rPr kumimoji="1" lang="ja-JP" altLang="en-US" sz="3200" b="0" i="0" smtClean="0">
                                  <a:latin typeface="Cambria Math" panose="02040503050406030204" pitchFamily="18" charset="0"/>
                                </a:rPr>
                                <m:t>Δ</m:t>
                              </m:r>
                              <m:r>
                                <a:rPr kumimoji="1" lang="en-US" altLang="ja-JP" sz="3200" b="0" i="1" smtClean="0">
                                  <a:latin typeface="Cambria Math" panose="02040503050406030204" pitchFamily="18" charset="0"/>
                                </a:rPr>
                                <m:t>𝑢</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     </m:t>
                              </m:r>
                              <m:r>
                                <m:rPr>
                                  <m:sty m:val="p"/>
                                </m:rPr>
                                <a:rPr kumimoji="1" lang="en-US" altLang="ja-JP" sz="3200" b="0" i="0" smtClean="0">
                                  <a:latin typeface="Cambria Math" panose="02040503050406030204" pitchFamily="18" charset="0"/>
                                </a:rPr>
                                <m:t>in</m:t>
                              </m:r>
                              <m:r>
                                <a:rPr kumimoji="1" lang="en-US" altLang="ja-JP" sz="3200" b="0" i="1" smtClean="0">
                                  <a:latin typeface="Cambria Math" panose="02040503050406030204" pitchFamily="18" charset="0"/>
                                </a:rPr>
                                <m:t> </m:t>
                              </m:r>
                              <m:r>
                                <a:rPr kumimoji="1" lang="en-US" altLang="ja-JP" sz="3200" b="0" i="0" smtClean="0">
                                  <a:latin typeface="Cambria Math" panose="02040503050406030204" pitchFamily="18" charset="0"/>
                                </a:rPr>
                                <m:t>  </m:t>
                              </m:r>
                              <m:r>
                                <m:rPr>
                                  <m:sty m:val="p"/>
                                </m:rPr>
                                <a:rPr kumimoji="1" lang="en-US" altLang="ja-JP" sz="3200" b="0" i="0" smtClean="0">
                                  <a:latin typeface="Cambria Math" panose="02040503050406030204" pitchFamily="18" charset="0"/>
                                </a:rPr>
                                <m:t>Ω</m:t>
                              </m:r>
                            </m:e>
                            <m:e>
                              <m:r>
                                <a:rPr kumimoji="1" lang="en-US" altLang="ja-JP" sz="3200" b="0" i="1" smtClean="0">
                                  <a:latin typeface="Cambria Math" panose="02040503050406030204" pitchFamily="18" charset="0"/>
                                </a:rPr>
                                <m:t>         </m:t>
                              </m:r>
                              <m:r>
                                <a:rPr kumimoji="1" lang="en-US" altLang="ja-JP" sz="3200" b="0" i="1" smtClean="0">
                                  <a:latin typeface="Cambria Math" panose="02040503050406030204" pitchFamily="18" charset="0"/>
                                </a:rPr>
                                <m:t>𝑢</m:t>
                              </m:r>
                              <m:r>
                                <a:rPr kumimoji="1" lang="en-US" altLang="ja-JP" sz="3200" b="0" i="1" smtClean="0">
                                  <a:latin typeface="Cambria Math" panose="02040503050406030204" pitchFamily="18" charset="0"/>
                                </a:rPr>
                                <m:t>=0     </m:t>
                              </m:r>
                              <m:r>
                                <m:rPr>
                                  <m:sty m:val="p"/>
                                </m:rPr>
                                <a:rPr kumimoji="1" lang="en-US" altLang="ja-JP" sz="3200" b="0" i="0" smtClean="0">
                                  <a:latin typeface="Cambria Math" panose="02040503050406030204" pitchFamily="18" charset="0"/>
                                </a:rPr>
                                <m:t>on</m:t>
                              </m:r>
                              <m:r>
                                <a:rPr kumimoji="1" lang="en-US" altLang="ja-JP" sz="3200" b="0" i="1" smtClean="0">
                                  <a:latin typeface="Cambria Math" panose="02040503050406030204" pitchFamily="18" charset="0"/>
                                </a:rPr>
                                <m:t>   </m:t>
                              </m:r>
                              <m:r>
                                <a:rPr kumimoji="1" lang="ja-JP" altLang="en-US"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Ω</m:t>
                              </m:r>
                            </m:e>
                          </m:eqArr>
                        </m:e>
                      </m:d>
                      <m:r>
                        <a:rPr kumimoji="1" lang="en-US" altLang="ja-JP" sz="3200" b="0" i="1" smtClean="0">
                          <a:latin typeface="Cambria Math" panose="02040503050406030204" pitchFamily="18" charset="0"/>
                        </a:rPr>
                        <m:t> </m:t>
                      </m:r>
                    </m:oMath>
                  </m:oMathPara>
                </a14:m>
                <a:endParaRPr kumimoji="1" lang="ja-JP" altLang="en-US" sz="3200" dirty="0"/>
              </a:p>
            </p:txBody>
          </p:sp>
        </mc:Choice>
        <mc:Fallback>
          <p:sp>
            <p:nvSpPr>
              <p:cNvPr id="4" name="テキスト ボックス 3">
                <a:extLst>
                  <a:ext uri="{FF2B5EF4-FFF2-40B4-BE49-F238E27FC236}">
                    <a16:creationId xmlns:a16="http://schemas.microsoft.com/office/drawing/2014/main" id="{EBF12F3E-D0A8-1395-4BD1-0A85C493DDA4}"/>
                  </a:ext>
                </a:extLst>
              </p:cNvPr>
              <p:cNvSpPr txBox="1">
                <a:spLocks noRot="1" noChangeAspect="1" noMove="1" noResize="1" noEditPoints="1" noAdjustHandles="1" noChangeArrowheads="1" noChangeShapeType="1" noTextEdit="1"/>
              </p:cNvSpPr>
              <p:nvPr/>
            </p:nvSpPr>
            <p:spPr>
              <a:xfrm>
                <a:off x="493986" y="1728364"/>
                <a:ext cx="4132730" cy="1190839"/>
              </a:xfrm>
              <a:prstGeom prst="rect">
                <a:avLst/>
              </a:prstGeom>
              <a:blipFill>
                <a:blip r:embed="rId3"/>
                <a:stretch>
                  <a:fillRect/>
                </a:stretch>
              </a:blipFill>
              <a:ln w="19050">
                <a:solidFill>
                  <a:srgbClr val="FF6600"/>
                </a:solidFill>
              </a:ln>
            </p:spPr>
            <p:txBody>
              <a:bodyPr/>
              <a:lstStyle/>
              <a:p>
                <a:r>
                  <a:rPr lang="ja-JP" altLang="en-US">
                    <a:noFill/>
                  </a:rPr>
                  <a:t> </a:t>
                </a:r>
              </a:p>
            </p:txBody>
          </p:sp>
        </mc:Fallback>
      </mc:AlternateContent>
      <p:grpSp>
        <p:nvGrpSpPr>
          <p:cNvPr id="5" name="Group 2">
            <a:extLst>
              <a:ext uri="{FF2B5EF4-FFF2-40B4-BE49-F238E27FC236}">
                <a16:creationId xmlns:a16="http://schemas.microsoft.com/office/drawing/2014/main" id="{106F4772-4D38-166F-6800-F4B957FF8BD4}"/>
              </a:ext>
            </a:extLst>
          </p:cNvPr>
          <p:cNvGrpSpPr>
            <a:grpSpLocks/>
          </p:cNvGrpSpPr>
          <p:nvPr/>
        </p:nvGrpSpPr>
        <p:grpSpPr bwMode="auto">
          <a:xfrm>
            <a:off x="9422418" y="2285421"/>
            <a:ext cx="2545234" cy="2308924"/>
            <a:chOff x="4074" y="2721"/>
            <a:chExt cx="1436" cy="1387"/>
          </a:xfrm>
        </p:grpSpPr>
        <p:sp>
          <p:nvSpPr>
            <p:cNvPr id="6" name="Rectangle 3">
              <a:extLst>
                <a:ext uri="{FF2B5EF4-FFF2-40B4-BE49-F238E27FC236}">
                  <a16:creationId xmlns:a16="http://schemas.microsoft.com/office/drawing/2014/main" id="{3D3BCBEB-17B5-F1F8-35FE-81C02BD74CCD}"/>
                </a:ext>
              </a:extLst>
            </p:cNvPr>
            <p:cNvSpPr>
              <a:spLocks noChangeArrowheads="1"/>
            </p:cNvSpPr>
            <p:nvPr/>
          </p:nvSpPr>
          <p:spPr bwMode="auto">
            <a:xfrm>
              <a:off x="4074" y="2721"/>
              <a:ext cx="1436" cy="1387"/>
            </a:xfrm>
            <a:prstGeom prst="rect">
              <a:avLst/>
            </a:prstGeom>
            <a:solidFill>
              <a:schemeClr val="bg1"/>
            </a:solidFill>
            <a:ln>
              <a:noFill/>
            </a:ln>
            <a:effectLst/>
            <a:extLst>
              <a:ext uri="{91240B29-F687-4F45-9708-019B960494DF}">
                <a14:hiddenLine xmlns:a14="http://schemas.microsoft.com/office/drawing/2010/main" w="25400"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 name="Freeform 4">
              <a:extLst>
                <a:ext uri="{FF2B5EF4-FFF2-40B4-BE49-F238E27FC236}">
                  <a16:creationId xmlns:a16="http://schemas.microsoft.com/office/drawing/2014/main" id="{2C79B8F0-2266-1BAE-CBF7-62BA8BB31398}"/>
                </a:ext>
              </a:extLst>
            </p:cNvPr>
            <p:cNvSpPr>
              <a:spLocks/>
            </p:cNvSpPr>
            <p:nvPr/>
          </p:nvSpPr>
          <p:spPr bwMode="auto">
            <a:xfrm>
              <a:off x="4308" y="2888"/>
              <a:ext cx="1056" cy="1054"/>
            </a:xfrm>
            <a:custGeom>
              <a:avLst/>
              <a:gdLst>
                <a:gd name="T0" fmla="*/ 2 w 1056"/>
                <a:gd name="T1" fmla="*/ 0 h 1054"/>
                <a:gd name="T2" fmla="*/ 0 w 1056"/>
                <a:gd name="T3" fmla="*/ 1054 h 1054"/>
                <a:gd name="T4" fmla="*/ 1056 w 1056"/>
                <a:gd name="T5" fmla="*/ 1051 h 1054"/>
                <a:gd name="T6" fmla="*/ 1047 w 1056"/>
                <a:gd name="T7" fmla="*/ 903 h 1054"/>
                <a:gd name="T8" fmla="*/ 1011 w 1056"/>
                <a:gd name="T9" fmla="*/ 741 h 1054"/>
                <a:gd name="T10" fmla="*/ 951 w 1056"/>
                <a:gd name="T11" fmla="*/ 594 h 1054"/>
                <a:gd name="T12" fmla="*/ 860 w 1056"/>
                <a:gd name="T13" fmla="*/ 438 h 1054"/>
                <a:gd name="T14" fmla="*/ 749 w 1056"/>
                <a:gd name="T15" fmla="*/ 309 h 1054"/>
                <a:gd name="T16" fmla="*/ 626 w 1056"/>
                <a:gd name="T17" fmla="*/ 202 h 1054"/>
                <a:gd name="T18" fmla="*/ 483 w 1056"/>
                <a:gd name="T19" fmla="*/ 112 h 1054"/>
                <a:gd name="T20" fmla="*/ 323 w 1056"/>
                <a:gd name="T21" fmla="*/ 46 h 1054"/>
                <a:gd name="T22" fmla="*/ 159 w 1056"/>
                <a:gd name="T23" fmla="*/ 10 h 1054"/>
                <a:gd name="T24" fmla="*/ 2 w 1056"/>
                <a:gd name="T25" fmla="*/ 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054">
                  <a:moveTo>
                    <a:pt x="2" y="0"/>
                  </a:moveTo>
                  <a:lnTo>
                    <a:pt x="0" y="1054"/>
                  </a:lnTo>
                  <a:lnTo>
                    <a:pt x="1056" y="1051"/>
                  </a:lnTo>
                  <a:lnTo>
                    <a:pt x="1047" y="903"/>
                  </a:lnTo>
                  <a:lnTo>
                    <a:pt x="1011" y="741"/>
                  </a:lnTo>
                  <a:lnTo>
                    <a:pt x="951" y="594"/>
                  </a:lnTo>
                  <a:lnTo>
                    <a:pt x="860" y="438"/>
                  </a:lnTo>
                  <a:lnTo>
                    <a:pt x="749" y="309"/>
                  </a:lnTo>
                  <a:lnTo>
                    <a:pt x="626" y="202"/>
                  </a:lnTo>
                  <a:lnTo>
                    <a:pt x="483" y="112"/>
                  </a:lnTo>
                  <a:lnTo>
                    <a:pt x="323" y="46"/>
                  </a:lnTo>
                  <a:lnTo>
                    <a:pt x="159" y="10"/>
                  </a:lnTo>
                  <a:lnTo>
                    <a:pt x="2" y="0"/>
                  </a:ln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 name="Freeform 5">
              <a:extLst>
                <a:ext uri="{FF2B5EF4-FFF2-40B4-BE49-F238E27FC236}">
                  <a16:creationId xmlns:a16="http://schemas.microsoft.com/office/drawing/2014/main" id="{9F8153E8-940E-709E-D96D-3EA4B2CD8679}"/>
                </a:ext>
              </a:extLst>
            </p:cNvPr>
            <p:cNvSpPr>
              <a:spLocks/>
            </p:cNvSpPr>
            <p:nvPr/>
          </p:nvSpPr>
          <p:spPr bwMode="auto">
            <a:xfrm>
              <a:off x="4308" y="2898"/>
              <a:ext cx="1047" cy="1046"/>
            </a:xfrm>
            <a:custGeom>
              <a:avLst/>
              <a:gdLst>
                <a:gd name="T0" fmla="*/ 317 w 1047"/>
                <a:gd name="T1" fmla="*/ 38 h 1046"/>
                <a:gd name="T2" fmla="*/ 189 w 1047"/>
                <a:gd name="T3" fmla="*/ 162 h 1046"/>
                <a:gd name="T4" fmla="*/ 161 w 1047"/>
                <a:gd name="T5" fmla="*/ 0 h 1046"/>
                <a:gd name="T6" fmla="*/ 0 w 1047"/>
                <a:gd name="T7" fmla="*/ 155 h 1046"/>
                <a:gd name="T8" fmla="*/ 189 w 1047"/>
                <a:gd name="T9" fmla="*/ 161 h 1046"/>
                <a:gd name="T10" fmla="*/ 2 w 1047"/>
                <a:gd name="T11" fmla="*/ 303 h 1046"/>
                <a:gd name="T12" fmla="*/ 146 w 1047"/>
                <a:gd name="T13" fmla="*/ 362 h 1046"/>
                <a:gd name="T14" fmla="*/ 2 w 1047"/>
                <a:gd name="T15" fmla="*/ 446 h 1046"/>
                <a:gd name="T16" fmla="*/ 153 w 1047"/>
                <a:gd name="T17" fmla="*/ 534 h 1046"/>
                <a:gd name="T18" fmla="*/ 5 w 1047"/>
                <a:gd name="T19" fmla="*/ 590 h 1046"/>
                <a:gd name="T20" fmla="*/ 170 w 1047"/>
                <a:gd name="T21" fmla="*/ 713 h 1046"/>
                <a:gd name="T22" fmla="*/ 0 w 1047"/>
                <a:gd name="T23" fmla="*/ 740 h 1046"/>
                <a:gd name="T24" fmla="*/ 189 w 1047"/>
                <a:gd name="T25" fmla="*/ 894 h 1046"/>
                <a:gd name="T26" fmla="*/ 0 w 1047"/>
                <a:gd name="T27" fmla="*/ 900 h 1046"/>
                <a:gd name="T28" fmla="*/ 123 w 1047"/>
                <a:gd name="T29" fmla="*/ 1044 h 1046"/>
                <a:gd name="T30" fmla="*/ 189 w 1047"/>
                <a:gd name="T31" fmla="*/ 896 h 1046"/>
                <a:gd name="T32" fmla="*/ 296 w 1047"/>
                <a:gd name="T33" fmla="*/ 1043 h 1046"/>
                <a:gd name="T34" fmla="*/ 404 w 1047"/>
                <a:gd name="T35" fmla="*/ 897 h 1046"/>
                <a:gd name="T36" fmla="*/ 522 w 1047"/>
                <a:gd name="T37" fmla="*/ 1046 h 1046"/>
                <a:gd name="T38" fmla="*/ 636 w 1047"/>
                <a:gd name="T39" fmla="*/ 906 h 1046"/>
                <a:gd name="T40" fmla="*/ 728 w 1047"/>
                <a:gd name="T41" fmla="*/ 1037 h 1046"/>
                <a:gd name="T42" fmla="*/ 837 w 1047"/>
                <a:gd name="T43" fmla="*/ 912 h 1046"/>
                <a:gd name="T44" fmla="*/ 921 w 1047"/>
                <a:gd name="T45" fmla="*/ 1038 h 1046"/>
                <a:gd name="T46" fmla="*/ 1047 w 1047"/>
                <a:gd name="T47" fmla="*/ 893 h 1046"/>
                <a:gd name="T48" fmla="*/ 839 w 1047"/>
                <a:gd name="T49" fmla="*/ 911 h 1046"/>
                <a:gd name="T50" fmla="*/ 1011 w 1047"/>
                <a:gd name="T51" fmla="*/ 734 h 1046"/>
                <a:gd name="T52" fmla="*/ 836 w 1047"/>
                <a:gd name="T53" fmla="*/ 720 h 1046"/>
                <a:gd name="T54" fmla="*/ 948 w 1047"/>
                <a:gd name="T55" fmla="*/ 587 h 1046"/>
                <a:gd name="T56" fmla="*/ 780 w 1047"/>
                <a:gd name="T57" fmla="*/ 576 h 1046"/>
                <a:gd name="T58" fmla="*/ 858 w 1047"/>
                <a:gd name="T59" fmla="*/ 431 h 1046"/>
                <a:gd name="T60" fmla="*/ 684 w 1047"/>
                <a:gd name="T61" fmla="*/ 438 h 1046"/>
                <a:gd name="T62" fmla="*/ 743 w 1047"/>
                <a:gd name="T63" fmla="*/ 294 h 1046"/>
                <a:gd name="T64" fmla="*/ 557 w 1047"/>
                <a:gd name="T65" fmla="*/ 330 h 1046"/>
                <a:gd name="T66" fmla="*/ 623 w 1047"/>
                <a:gd name="T67" fmla="*/ 194 h 1046"/>
                <a:gd name="T68" fmla="*/ 458 w 1047"/>
                <a:gd name="T69" fmla="*/ 248 h 1046"/>
                <a:gd name="T70" fmla="*/ 477 w 1047"/>
                <a:gd name="T71" fmla="*/ 104 h 1046"/>
                <a:gd name="T72" fmla="*/ 300 w 1047"/>
                <a:gd name="T73" fmla="*/ 191 h 1046"/>
                <a:gd name="T74" fmla="*/ 317 w 1047"/>
                <a:gd name="T75" fmla="*/ 38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7" h="1046">
                  <a:moveTo>
                    <a:pt x="317" y="38"/>
                  </a:moveTo>
                  <a:lnTo>
                    <a:pt x="189" y="162"/>
                  </a:lnTo>
                  <a:lnTo>
                    <a:pt x="161" y="0"/>
                  </a:lnTo>
                  <a:lnTo>
                    <a:pt x="0" y="155"/>
                  </a:lnTo>
                  <a:lnTo>
                    <a:pt x="189" y="161"/>
                  </a:lnTo>
                  <a:lnTo>
                    <a:pt x="2" y="303"/>
                  </a:lnTo>
                  <a:lnTo>
                    <a:pt x="146" y="362"/>
                  </a:lnTo>
                  <a:lnTo>
                    <a:pt x="2" y="446"/>
                  </a:lnTo>
                  <a:lnTo>
                    <a:pt x="153" y="534"/>
                  </a:lnTo>
                  <a:lnTo>
                    <a:pt x="5" y="590"/>
                  </a:lnTo>
                  <a:lnTo>
                    <a:pt x="170" y="713"/>
                  </a:lnTo>
                  <a:lnTo>
                    <a:pt x="0" y="740"/>
                  </a:lnTo>
                  <a:lnTo>
                    <a:pt x="189" y="894"/>
                  </a:lnTo>
                  <a:lnTo>
                    <a:pt x="0" y="900"/>
                  </a:lnTo>
                  <a:lnTo>
                    <a:pt x="123" y="1044"/>
                  </a:lnTo>
                  <a:lnTo>
                    <a:pt x="189" y="896"/>
                  </a:lnTo>
                  <a:lnTo>
                    <a:pt x="296" y="1043"/>
                  </a:lnTo>
                  <a:lnTo>
                    <a:pt x="404" y="897"/>
                  </a:lnTo>
                  <a:lnTo>
                    <a:pt x="522" y="1046"/>
                  </a:lnTo>
                  <a:lnTo>
                    <a:pt x="636" y="906"/>
                  </a:lnTo>
                  <a:lnTo>
                    <a:pt x="728" y="1037"/>
                  </a:lnTo>
                  <a:lnTo>
                    <a:pt x="837" y="912"/>
                  </a:lnTo>
                  <a:lnTo>
                    <a:pt x="921" y="1038"/>
                  </a:lnTo>
                  <a:lnTo>
                    <a:pt x="1047" y="893"/>
                  </a:lnTo>
                  <a:lnTo>
                    <a:pt x="839" y="911"/>
                  </a:lnTo>
                  <a:lnTo>
                    <a:pt x="1011" y="734"/>
                  </a:lnTo>
                  <a:lnTo>
                    <a:pt x="836" y="720"/>
                  </a:lnTo>
                  <a:lnTo>
                    <a:pt x="948" y="587"/>
                  </a:lnTo>
                  <a:lnTo>
                    <a:pt x="780" y="576"/>
                  </a:lnTo>
                  <a:lnTo>
                    <a:pt x="858" y="431"/>
                  </a:lnTo>
                  <a:lnTo>
                    <a:pt x="684" y="438"/>
                  </a:lnTo>
                  <a:lnTo>
                    <a:pt x="743" y="294"/>
                  </a:lnTo>
                  <a:lnTo>
                    <a:pt x="557" y="330"/>
                  </a:lnTo>
                  <a:lnTo>
                    <a:pt x="623" y="194"/>
                  </a:lnTo>
                  <a:lnTo>
                    <a:pt x="458" y="248"/>
                  </a:lnTo>
                  <a:lnTo>
                    <a:pt x="477" y="104"/>
                  </a:lnTo>
                  <a:lnTo>
                    <a:pt x="300" y="191"/>
                  </a:lnTo>
                  <a:lnTo>
                    <a:pt x="317" y="38"/>
                  </a:ln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9" name="Freeform 6">
              <a:extLst>
                <a:ext uri="{FF2B5EF4-FFF2-40B4-BE49-F238E27FC236}">
                  <a16:creationId xmlns:a16="http://schemas.microsoft.com/office/drawing/2014/main" id="{B565A7D0-131C-1AD3-28DA-7CF9D9102AC7}"/>
                </a:ext>
              </a:extLst>
            </p:cNvPr>
            <p:cNvSpPr>
              <a:spLocks/>
            </p:cNvSpPr>
            <p:nvPr/>
          </p:nvSpPr>
          <p:spPr bwMode="auto">
            <a:xfrm>
              <a:off x="4454" y="3057"/>
              <a:ext cx="693" cy="750"/>
            </a:xfrm>
            <a:custGeom>
              <a:avLst/>
              <a:gdLst>
                <a:gd name="T0" fmla="*/ 151 w 693"/>
                <a:gd name="T1" fmla="*/ 33 h 750"/>
                <a:gd name="T2" fmla="*/ 43 w 693"/>
                <a:gd name="T3" fmla="*/ 0 h 750"/>
                <a:gd name="T4" fmla="*/ 0 w 693"/>
                <a:gd name="T5" fmla="*/ 203 h 750"/>
                <a:gd name="T6" fmla="*/ 9 w 693"/>
                <a:gd name="T7" fmla="*/ 372 h 750"/>
                <a:gd name="T8" fmla="*/ 25 w 693"/>
                <a:gd name="T9" fmla="*/ 554 h 750"/>
                <a:gd name="T10" fmla="*/ 42 w 693"/>
                <a:gd name="T11" fmla="*/ 735 h 750"/>
                <a:gd name="T12" fmla="*/ 259 w 693"/>
                <a:gd name="T13" fmla="*/ 738 h 750"/>
                <a:gd name="T14" fmla="*/ 492 w 693"/>
                <a:gd name="T15" fmla="*/ 746 h 750"/>
                <a:gd name="T16" fmla="*/ 693 w 693"/>
                <a:gd name="T17" fmla="*/ 750 h 750"/>
                <a:gd name="T18" fmla="*/ 690 w 693"/>
                <a:gd name="T19" fmla="*/ 558 h 750"/>
                <a:gd name="T20" fmla="*/ 634 w 693"/>
                <a:gd name="T21" fmla="*/ 416 h 750"/>
                <a:gd name="T22" fmla="*/ 538 w 693"/>
                <a:gd name="T23" fmla="*/ 279 h 750"/>
                <a:gd name="T24" fmla="*/ 408 w 693"/>
                <a:gd name="T25" fmla="*/ 168 h 750"/>
                <a:gd name="T26" fmla="*/ 312 w 693"/>
                <a:gd name="T27" fmla="*/ 89 h 750"/>
                <a:gd name="T28" fmla="*/ 151 w 693"/>
                <a:gd name="T29" fmla="*/ 33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3" h="750">
                  <a:moveTo>
                    <a:pt x="151" y="33"/>
                  </a:moveTo>
                  <a:lnTo>
                    <a:pt x="43" y="0"/>
                  </a:lnTo>
                  <a:lnTo>
                    <a:pt x="0" y="203"/>
                  </a:lnTo>
                  <a:lnTo>
                    <a:pt x="9" y="372"/>
                  </a:lnTo>
                  <a:lnTo>
                    <a:pt x="25" y="554"/>
                  </a:lnTo>
                  <a:lnTo>
                    <a:pt x="42" y="735"/>
                  </a:lnTo>
                  <a:lnTo>
                    <a:pt x="259" y="738"/>
                  </a:lnTo>
                  <a:lnTo>
                    <a:pt x="492" y="746"/>
                  </a:lnTo>
                  <a:lnTo>
                    <a:pt x="693" y="750"/>
                  </a:lnTo>
                  <a:lnTo>
                    <a:pt x="690" y="558"/>
                  </a:lnTo>
                  <a:lnTo>
                    <a:pt x="634" y="416"/>
                  </a:lnTo>
                  <a:lnTo>
                    <a:pt x="538" y="279"/>
                  </a:lnTo>
                  <a:lnTo>
                    <a:pt x="408" y="168"/>
                  </a:lnTo>
                  <a:lnTo>
                    <a:pt x="312" y="89"/>
                  </a:lnTo>
                  <a:lnTo>
                    <a:pt x="151" y="33"/>
                  </a:ln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 name="Freeform 7">
              <a:extLst>
                <a:ext uri="{FF2B5EF4-FFF2-40B4-BE49-F238E27FC236}">
                  <a16:creationId xmlns:a16="http://schemas.microsoft.com/office/drawing/2014/main" id="{A6D65B2F-634E-C28E-B158-F614DFA29834}"/>
                </a:ext>
              </a:extLst>
            </p:cNvPr>
            <p:cNvSpPr>
              <a:spLocks/>
            </p:cNvSpPr>
            <p:nvPr/>
          </p:nvSpPr>
          <p:spPr bwMode="auto">
            <a:xfrm>
              <a:off x="4455" y="3095"/>
              <a:ext cx="687" cy="706"/>
            </a:xfrm>
            <a:custGeom>
              <a:avLst/>
              <a:gdLst>
                <a:gd name="T0" fmla="*/ 260 w 687"/>
                <a:gd name="T1" fmla="*/ 196 h 706"/>
                <a:gd name="T2" fmla="*/ 303 w 687"/>
                <a:gd name="T3" fmla="*/ 54 h 706"/>
                <a:gd name="T4" fmla="*/ 134 w 687"/>
                <a:gd name="T5" fmla="*/ 178 h 706"/>
                <a:gd name="T6" fmla="*/ 153 w 687"/>
                <a:gd name="T7" fmla="*/ 0 h 706"/>
                <a:gd name="T8" fmla="*/ 0 w 687"/>
                <a:gd name="T9" fmla="*/ 163 h 706"/>
                <a:gd name="T10" fmla="*/ 132 w 687"/>
                <a:gd name="T11" fmla="*/ 183 h 706"/>
                <a:gd name="T12" fmla="*/ 11 w 687"/>
                <a:gd name="T13" fmla="*/ 337 h 706"/>
                <a:gd name="T14" fmla="*/ 186 w 687"/>
                <a:gd name="T15" fmla="*/ 385 h 706"/>
                <a:gd name="T16" fmla="*/ 24 w 687"/>
                <a:gd name="T17" fmla="*/ 516 h 706"/>
                <a:gd name="T18" fmla="*/ 165 w 687"/>
                <a:gd name="T19" fmla="*/ 570 h 706"/>
                <a:gd name="T20" fmla="*/ 257 w 687"/>
                <a:gd name="T21" fmla="*/ 697 h 706"/>
                <a:gd name="T22" fmla="*/ 326 w 687"/>
                <a:gd name="T23" fmla="*/ 538 h 706"/>
                <a:gd name="T24" fmla="*/ 491 w 687"/>
                <a:gd name="T25" fmla="*/ 706 h 706"/>
                <a:gd name="T26" fmla="*/ 687 w 687"/>
                <a:gd name="T27" fmla="*/ 522 h 706"/>
                <a:gd name="T28" fmla="*/ 506 w 687"/>
                <a:gd name="T29" fmla="*/ 511 h 706"/>
                <a:gd name="T30" fmla="*/ 633 w 687"/>
                <a:gd name="T31" fmla="*/ 379 h 706"/>
                <a:gd name="T32" fmla="*/ 468 w 687"/>
                <a:gd name="T33" fmla="*/ 382 h 706"/>
                <a:gd name="T34" fmla="*/ 536 w 687"/>
                <a:gd name="T35" fmla="*/ 244 h 706"/>
                <a:gd name="T36" fmla="*/ 357 w 687"/>
                <a:gd name="T37" fmla="*/ 304 h 706"/>
                <a:gd name="T38" fmla="*/ 411 w 687"/>
                <a:gd name="T39" fmla="*/ 132 h 706"/>
                <a:gd name="T40" fmla="*/ 260 w 687"/>
                <a:gd name="T41" fmla="*/ 19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7" h="706">
                  <a:moveTo>
                    <a:pt x="260" y="196"/>
                  </a:moveTo>
                  <a:lnTo>
                    <a:pt x="303" y="54"/>
                  </a:lnTo>
                  <a:lnTo>
                    <a:pt x="134" y="178"/>
                  </a:lnTo>
                  <a:lnTo>
                    <a:pt x="153" y="0"/>
                  </a:lnTo>
                  <a:lnTo>
                    <a:pt x="0" y="163"/>
                  </a:lnTo>
                  <a:lnTo>
                    <a:pt x="132" y="183"/>
                  </a:lnTo>
                  <a:lnTo>
                    <a:pt x="11" y="337"/>
                  </a:lnTo>
                  <a:lnTo>
                    <a:pt x="186" y="385"/>
                  </a:lnTo>
                  <a:lnTo>
                    <a:pt x="24" y="516"/>
                  </a:lnTo>
                  <a:lnTo>
                    <a:pt x="165" y="570"/>
                  </a:lnTo>
                  <a:lnTo>
                    <a:pt x="257" y="697"/>
                  </a:lnTo>
                  <a:lnTo>
                    <a:pt x="326" y="538"/>
                  </a:lnTo>
                  <a:lnTo>
                    <a:pt x="491" y="706"/>
                  </a:lnTo>
                  <a:lnTo>
                    <a:pt x="687" y="522"/>
                  </a:lnTo>
                  <a:lnTo>
                    <a:pt x="506" y="511"/>
                  </a:lnTo>
                  <a:lnTo>
                    <a:pt x="633" y="379"/>
                  </a:lnTo>
                  <a:lnTo>
                    <a:pt x="468" y="382"/>
                  </a:lnTo>
                  <a:lnTo>
                    <a:pt x="536" y="244"/>
                  </a:lnTo>
                  <a:lnTo>
                    <a:pt x="357" y="304"/>
                  </a:lnTo>
                  <a:lnTo>
                    <a:pt x="411" y="132"/>
                  </a:lnTo>
                  <a:lnTo>
                    <a:pt x="260" y="196"/>
                  </a:lnTo>
                  <a:close/>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 name="Freeform 8">
              <a:extLst>
                <a:ext uri="{FF2B5EF4-FFF2-40B4-BE49-F238E27FC236}">
                  <a16:creationId xmlns:a16="http://schemas.microsoft.com/office/drawing/2014/main" id="{2BE7F3BE-7255-8611-BB46-6B3A98AF6530}"/>
                </a:ext>
              </a:extLst>
            </p:cNvPr>
            <p:cNvSpPr>
              <a:spLocks/>
            </p:cNvSpPr>
            <p:nvPr/>
          </p:nvSpPr>
          <p:spPr bwMode="auto">
            <a:xfrm>
              <a:off x="4502" y="3273"/>
              <a:ext cx="456" cy="524"/>
            </a:xfrm>
            <a:custGeom>
              <a:avLst/>
              <a:gdLst>
                <a:gd name="T0" fmla="*/ 445 w 456"/>
                <a:gd name="T1" fmla="*/ 524 h 524"/>
                <a:gd name="T2" fmla="*/ 456 w 456"/>
                <a:gd name="T3" fmla="*/ 333 h 524"/>
                <a:gd name="T4" fmla="*/ 418 w 456"/>
                <a:gd name="T5" fmla="*/ 204 h 524"/>
                <a:gd name="T6" fmla="*/ 309 w 456"/>
                <a:gd name="T7" fmla="*/ 125 h 524"/>
                <a:gd name="T8" fmla="*/ 211 w 456"/>
                <a:gd name="T9" fmla="*/ 17 h 524"/>
                <a:gd name="T10" fmla="*/ 82 w 456"/>
                <a:gd name="T11" fmla="*/ 0 h 524"/>
                <a:gd name="T12" fmla="*/ 142 w 456"/>
                <a:gd name="T13" fmla="*/ 210 h 524"/>
                <a:gd name="T14" fmla="*/ 118 w 456"/>
                <a:gd name="T15" fmla="*/ 390 h 524"/>
                <a:gd name="T16" fmla="*/ 0 w 456"/>
                <a:gd name="T17" fmla="*/ 516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6" h="524">
                  <a:moveTo>
                    <a:pt x="445" y="524"/>
                  </a:moveTo>
                  <a:lnTo>
                    <a:pt x="456" y="333"/>
                  </a:lnTo>
                  <a:lnTo>
                    <a:pt x="418" y="204"/>
                  </a:lnTo>
                  <a:lnTo>
                    <a:pt x="309" y="125"/>
                  </a:lnTo>
                  <a:lnTo>
                    <a:pt x="211" y="17"/>
                  </a:lnTo>
                  <a:lnTo>
                    <a:pt x="82" y="0"/>
                  </a:lnTo>
                  <a:lnTo>
                    <a:pt x="142" y="210"/>
                  </a:lnTo>
                  <a:lnTo>
                    <a:pt x="118" y="390"/>
                  </a:lnTo>
                  <a:lnTo>
                    <a:pt x="0" y="516"/>
                  </a:ln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2" name="Freeform 9">
              <a:extLst>
                <a:ext uri="{FF2B5EF4-FFF2-40B4-BE49-F238E27FC236}">
                  <a16:creationId xmlns:a16="http://schemas.microsoft.com/office/drawing/2014/main" id="{512DCE7D-084D-75F2-5EFA-76B68C6AA18E}"/>
                </a:ext>
              </a:extLst>
            </p:cNvPr>
            <p:cNvSpPr>
              <a:spLocks/>
            </p:cNvSpPr>
            <p:nvPr/>
          </p:nvSpPr>
          <p:spPr bwMode="auto">
            <a:xfrm>
              <a:off x="4622" y="3605"/>
              <a:ext cx="333" cy="58"/>
            </a:xfrm>
            <a:custGeom>
              <a:avLst/>
              <a:gdLst>
                <a:gd name="T0" fmla="*/ 333 w 333"/>
                <a:gd name="T1" fmla="*/ 0 h 58"/>
                <a:gd name="T2" fmla="*/ 156 w 333"/>
                <a:gd name="T3" fmla="*/ 25 h 58"/>
                <a:gd name="T4" fmla="*/ 0 w 333"/>
                <a:gd name="T5" fmla="*/ 58 h 58"/>
              </a:gdLst>
              <a:ahLst/>
              <a:cxnLst>
                <a:cxn ang="0">
                  <a:pos x="T0" y="T1"/>
                </a:cxn>
                <a:cxn ang="0">
                  <a:pos x="T2" y="T3"/>
                </a:cxn>
                <a:cxn ang="0">
                  <a:pos x="T4" y="T5"/>
                </a:cxn>
              </a:cxnLst>
              <a:rect l="0" t="0" r="r" b="b"/>
              <a:pathLst>
                <a:path w="333" h="58">
                  <a:moveTo>
                    <a:pt x="333" y="0"/>
                  </a:moveTo>
                  <a:lnTo>
                    <a:pt x="156" y="25"/>
                  </a:lnTo>
                  <a:lnTo>
                    <a:pt x="0" y="58"/>
                  </a:ln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 name="Freeform 10">
              <a:extLst>
                <a:ext uri="{FF2B5EF4-FFF2-40B4-BE49-F238E27FC236}">
                  <a16:creationId xmlns:a16="http://schemas.microsoft.com/office/drawing/2014/main" id="{B6EF8026-FB17-9DEE-07F3-D482B364C74D}"/>
                </a:ext>
              </a:extLst>
            </p:cNvPr>
            <p:cNvSpPr>
              <a:spLocks/>
            </p:cNvSpPr>
            <p:nvPr/>
          </p:nvSpPr>
          <p:spPr bwMode="auto">
            <a:xfrm>
              <a:off x="4782" y="3477"/>
              <a:ext cx="138" cy="150"/>
            </a:xfrm>
            <a:custGeom>
              <a:avLst/>
              <a:gdLst>
                <a:gd name="T0" fmla="*/ 138 w 138"/>
                <a:gd name="T1" fmla="*/ 0 h 150"/>
                <a:gd name="T2" fmla="*/ 0 w 138"/>
                <a:gd name="T3" fmla="*/ 150 h 150"/>
              </a:gdLst>
              <a:ahLst/>
              <a:cxnLst>
                <a:cxn ang="0">
                  <a:pos x="T0" y="T1"/>
                </a:cxn>
                <a:cxn ang="0">
                  <a:pos x="T2" y="T3"/>
                </a:cxn>
              </a:cxnLst>
              <a:rect l="0" t="0" r="r" b="b"/>
              <a:pathLst>
                <a:path w="138" h="150">
                  <a:moveTo>
                    <a:pt x="138" y="0"/>
                  </a:moveTo>
                  <a:lnTo>
                    <a:pt x="0" y="150"/>
                  </a:ln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4" name="Freeform 11">
              <a:extLst>
                <a:ext uri="{FF2B5EF4-FFF2-40B4-BE49-F238E27FC236}">
                  <a16:creationId xmlns:a16="http://schemas.microsoft.com/office/drawing/2014/main" id="{4B88B83F-9D5D-E086-88CB-18456CC6C5DD}"/>
                </a:ext>
              </a:extLst>
            </p:cNvPr>
            <p:cNvSpPr>
              <a:spLocks/>
            </p:cNvSpPr>
            <p:nvPr/>
          </p:nvSpPr>
          <p:spPr bwMode="auto">
            <a:xfrm>
              <a:off x="4643" y="3291"/>
              <a:ext cx="166" cy="339"/>
            </a:xfrm>
            <a:custGeom>
              <a:avLst/>
              <a:gdLst>
                <a:gd name="T0" fmla="*/ 73 w 166"/>
                <a:gd name="T1" fmla="*/ 0 h 339"/>
                <a:gd name="T2" fmla="*/ 0 w 166"/>
                <a:gd name="T3" fmla="*/ 191 h 339"/>
                <a:gd name="T4" fmla="*/ 136 w 166"/>
                <a:gd name="T5" fmla="*/ 339 h 339"/>
                <a:gd name="T6" fmla="*/ 166 w 166"/>
                <a:gd name="T7" fmla="*/ 105 h 339"/>
                <a:gd name="T8" fmla="*/ 0 w 166"/>
                <a:gd name="T9" fmla="*/ 192 h 339"/>
              </a:gdLst>
              <a:ahLst/>
              <a:cxnLst>
                <a:cxn ang="0">
                  <a:pos x="T0" y="T1"/>
                </a:cxn>
                <a:cxn ang="0">
                  <a:pos x="T2" y="T3"/>
                </a:cxn>
                <a:cxn ang="0">
                  <a:pos x="T4" y="T5"/>
                </a:cxn>
                <a:cxn ang="0">
                  <a:pos x="T6" y="T7"/>
                </a:cxn>
                <a:cxn ang="0">
                  <a:pos x="T8" y="T9"/>
                </a:cxn>
              </a:cxnLst>
              <a:rect l="0" t="0" r="r" b="b"/>
              <a:pathLst>
                <a:path w="166" h="339">
                  <a:moveTo>
                    <a:pt x="73" y="0"/>
                  </a:moveTo>
                  <a:lnTo>
                    <a:pt x="0" y="191"/>
                  </a:lnTo>
                  <a:lnTo>
                    <a:pt x="136" y="339"/>
                  </a:lnTo>
                  <a:lnTo>
                    <a:pt x="166" y="105"/>
                  </a:lnTo>
                  <a:lnTo>
                    <a:pt x="0" y="192"/>
                  </a:lnTo>
                </a:path>
              </a:pathLst>
            </a:custGeom>
            <a:noFill/>
            <a:ln w="1270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grpSp>
      <p:grpSp>
        <p:nvGrpSpPr>
          <p:cNvPr id="87" name="グループ化 86">
            <a:extLst>
              <a:ext uri="{FF2B5EF4-FFF2-40B4-BE49-F238E27FC236}">
                <a16:creationId xmlns:a16="http://schemas.microsoft.com/office/drawing/2014/main" id="{C6E8A7F2-3062-F4BB-76F9-BC9D5D8A6B32}"/>
              </a:ext>
            </a:extLst>
          </p:cNvPr>
          <p:cNvGrpSpPr/>
          <p:nvPr/>
        </p:nvGrpSpPr>
        <p:grpSpPr>
          <a:xfrm>
            <a:off x="9440129" y="4905946"/>
            <a:ext cx="2545234" cy="1644046"/>
            <a:chOff x="6306612" y="1238491"/>
            <a:chExt cx="2545234" cy="1644046"/>
          </a:xfrm>
        </p:grpSpPr>
        <p:sp>
          <p:nvSpPr>
            <p:cNvPr id="88" name="正方形/長方形 87">
              <a:extLst>
                <a:ext uri="{FF2B5EF4-FFF2-40B4-BE49-F238E27FC236}">
                  <a16:creationId xmlns:a16="http://schemas.microsoft.com/office/drawing/2014/main" id="{3D45B408-401B-8EC6-AE3A-CF98233B6F9B}"/>
                </a:ext>
              </a:extLst>
            </p:cNvPr>
            <p:cNvSpPr/>
            <p:nvPr/>
          </p:nvSpPr>
          <p:spPr bwMode="auto">
            <a:xfrm>
              <a:off x="6306612" y="1238491"/>
              <a:ext cx="2545234" cy="1644046"/>
            </a:xfrm>
            <a:prstGeom prst="rect">
              <a:avLst/>
            </a:prstGeom>
            <a:solidFill>
              <a:schemeClr val="bg1"/>
            </a:soli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400" b="1" i="0" u="none" strike="noStrike" cap="none" normalizeH="0" baseline="0">
                <a:ln>
                  <a:noFill/>
                </a:ln>
                <a:solidFill>
                  <a:srgbClr val="000000"/>
                </a:solidFill>
                <a:effectLst/>
                <a:latin typeface="Arial" charset="0"/>
                <a:ea typeface="ＭＳ Ｐゴシック" charset="-128"/>
              </a:endParaRPr>
            </a:p>
          </p:txBody>
        </p:sp>
        <p:cxnSp>
          <p:nvCxnSpPr>
            <p:cNvPr id="89" name="直線コネクタ 88">
              <a:extLst>
                <a:ext uri="{FF2B5EF4-FFF2-40B4-BE49-F238E27FC236}">
                  <a16:creationId xmlns:a16="http://schemas.microsoft.com/office/drawing/2014/main" id="{B670B960-594D-2ECF-B269-9DB3BBFFF683}"/>
                </a:ext>
              </a:extLst>
            </p:cNvPr>
            <p:cNvCxnSpPr>
              <a:cxnSpLocks/>
              <a:endCxn id="153" idx="0"/>
            </p:cNvCxnSpPr>
            <p:nvPr/>
          </p:nvCxnSpPr>
          <p:spPr bwMode="auto">
            <a:xfrm flipV="1">
              <a:off x="7628527" y="1399611"/>
              <a:ext cx="22741" cy="798674"/>
            </a:xfrm>
            <a:prstGeom prst="line">
              <a:avLst/>
            </a:prstGeom>
            <a:solidFill>
              <a:schemeClr val="bg1"/>
            </a:solidFill>
            <a:ln w="12700" cap="flat" cmpd="sng" algn="ctr">
              <a:solidFill>
                <a:srgbClr val="CC0066"/>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線コネクタ 89">
              <a:extLst>
                <a:ext uri="{FF2B5EF4-FFF2-40B4-BE49-F238E27FC236}">
                  <a16:creationId xmlns:a16="http://schemas.microsoft.com/office/drawing/2014/main" id="{93010849-DF4A-677F-F97D-822518FD72FB}"/>
                </a:ext>
              </a:extLst>
            </p:cNvPr>
            <p:cNvCxnSpPr>
              <a:cxnSpLocks/>
            </p:cNvCxnSpPr>
            <p:nvPr/>
          </p:nvCxnSpPr>
          <p:spPr bwMode="auto">
            <a:xfrm>
              <a:off x="6922829" y="2154043"/>
              <a:ext cx="710818" cy="45001"/>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線コネクタ 90">
              <a:extLst>
                <a:ext uri="{FF2B5EF4-FFF2-40B4-BE49-F238E27FC236}">
                  <a16:creationId xmlns:a16="http://schemas.microsoft.com/office/drawing/2014/main" id="{5A837D95-569D-CB76-7AAC-F80FE8DD3B6E}"/>
                </a:ext>
              </a:extLst>
            </p:cNvPr>
            <p:cNvCxnSpPr>
              <a:cxnSpLocks/>
            </p:cNvCxnSpPr>
            <p:nvPr/>
          </p:nvCxnSpPr>
          <p:spPr bwMode="auto">
            <a:xfrm flipV="1">
              <a:off x="6919747" y="1923300"/>
              <a:ext cx="412122" cy="233270"/>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線コネクタ 91">
              <a:extLst>
                <a:ext uri="{FF2B5EF4-FFF2-40B4-BE49-F238E27FC236}">
                  <a16:creationId xmlns:a16="http://schemas.microsoft.com/office/drawing/2014/main" id="{E505545E-2782-5FCD-B9F7-1B7AC08D9C3A}"/>
                </a:ext>
              </a:extLst>
            </p:cNvPr>
            <p:cNvCxnSpPr>
              <a:cxnSpLocks/>
            </p:cNvCxnSpPr>
            <p:nvPr/>
          </p:nvCxnSpPr>
          <p:spPr bwMode="auto">
            <a:xfrm flipH="1" flipV="1">
              <a:off x="7331869" y="1923300"/>
              <a:ext cx="301778" cy="277292"/>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線コネクタ 92">
              <a:extLst>
                <a:ext uri="{FF2B5EF4-FFF2-40B4-BE49-F238E27FC236}">
                  <a16:creationId xmlns:a16="http://schemas.microsoft.com/office/drawing/2014/main" id="{3AEB0727-9DE0-0CFD-B22C-9DCD2EE42449}"/>
                </a:ext>
              </a:extLst>
            </p:cNvPr>
            <p:cNvCxnSpPr>
              <a:cxnSpLocks/>
            </p:cNvCxnSpPr>
            <p:nvPr/>
          </p:nvCxnSpPr>
          <p:spPr bwMode="auto">
            <a:xfrm flipV="1">
              <a:off x="7633647" y="1971045"/>
              <a:ext cx="514670" cy="222564"/>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a:extLst>
                <a:ext uri="{FF2B5EF4-FFF2-40B4-BE49-F238E27FC236}">
                  <a16:creationId xmlns:a16="http://schemas.microsoft.com/office/drawing/2014/main" id="{CED01782-8D61-D929-06A3-234C848903C9}"/>
                </a:ext>
              </a:extLst>
            </p:cNvPr>
            <p:cNvCxnSpPr>
              <a:cxnSpLocks/>
            </p:cNvCxnSpPr>
            <p:nvPr/>
          </p:nvCxnSpPr>
          <p:spPr bwMode="auto">
            <a:xfrm>
              <a:off x="7331869" y="1923299"/>
              <a:ext cx="821498" cy="47746"/>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直線コネクタ 94">
              <a:extLst>
                <a:ext uri="{FF2B5EF4-FFF2-40B4-BE49-F238E27FC236}">
                  <a16:creationId xmlns:a16="http://schemas.microsoft.com/office/drawing/2014/main" id="{BDD3ADCC-FDDC-637F-4C3A-4A328FD577C0}"/>
                </a:ext>
              </a:extLst>
            </p:cNvPr>
            <p:cNvCxnSpPr>
              <a:cxnSpLocks/>
            </p:cNvCxnSpPr>
            <p:nvPr/>
          </p:nvCxnSpPr>
          <p:spPr bwMode="auto">
            <a:xfrm flipV="1">
              <a:off x="7325105" y="1747260"/>
              <a:ext cx="513430" cy="179276"/>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直線コネクタ 95">
              <a:extLst>
                <a:ext uri="{FF2B5EF4-FFF2-40B4-BE49-F238E27FC236}">
                  <a16:creationId xmlns:a16="http://schemas.microsoft.com/office/drawing/2014/main" id="{51649668-42BB-C6E4-B96B-0C64D2A56382}"/>
                </a:ext>
              </a:extLst>
            </p:cNvPr>
            <p:cNvCxnSpPr>
              <a:cxnSpLocks/>
            </p:cNvCxnSpPr>
            <p:nvPr/>
          </p:nvCxnSpPr>
          <p:spPr bwMode="auto">
            <a:xfrm flipH="1" flipV="1">
              <a:off x="7320055" y="1709322"/>
              <a:ext cx="11815" cy="212504"/>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直線コネクタ 96">
              <a:extLst>
                <a:ext uri="{FF2B5EF4-FFF2-40B4-BE49-F238E27FC236}">
                  <a16:creationId xmlns:a16="http://schemas.microsoft.com/office/drawing/2014/main" id="{4FC51ABF-3434-3795-92AB-9787E017EC57}"/>
                </a:ext>
              </a:extLst>
            </p:cNvPr>
            <p:cNvCxnSpPr>
              <a:cxnSpLocks/>
            </p:cNvCxnSpPr>
            <p:nvPr/>
          </p:nvCxnSpPr>
          <p:spPr bwMode="auto">
            <a:xfrm>
              <a:off x="6833338" y="1862758"/>
              <a:ext cx="498532" cy="59068"/>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直線コネクタ 97">
              <a:extLst>
                <a:ext uri="{FF2B5EF4-FFF2-40B4-BE49-F238E27FC236}">
                  <a16:creationId xmlns:a16="http://schemas.microsoft.com/office/drawing/2014/main" id="{5B6B09DE-7425-98AF-ABDB-138C3F4D848F}"/>
                </a:ext>
              </a:extLst>
            </p:cNvPr>
            <p:cNvCxnSpPr>
              <a:cxnSpLocks/>
            </p:cNvCxnSpPr>
            <p:nvPr/>
          </p:nvCxnSpPr>
          <p:spPr bwMode="auto">
            <a:xfrm>
              <a:off x="7843585" y="1748481"/>
              <a:ext cx="304732" cy="222563"/>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線コネクタ 98">
              <a:extLst>
                <a:ext uri="{FF2B5EF4-FFF2-40B4-BE49-F238E27FC236}">
                  <a16:creationId xmlns:a16="http://schemas.microsoft.com/office/drawing/2014/main" id="{72B1C54C-857C-643B-7765-7A65DDA9686E}"/>
                </a:ext>
              </a:extLst>
            </p:cNvPr>
            <p:cNvCxnSpPr>
              <a:cxnSpLocks/>
            </p:cNvCxnSpPr>
            <p:nvPr/>
          </p:nvCxnSpPr>
          <p:spPr bwMode="auto">
            <a:xfrm>
              <a:off x="8148316" y="1970860"/>
              <a:ext cx="435990" cy="23654"/>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直線コネクタ 99">
              <a:extLst>
                <a:ext uri="{FF2B5EF4-FFF2-40B4-BE49-F238E27FC236}">
                  <a16:creationId xmlns:a16="http://schemas.microsoft.com/office/drawing/2014/main" id="{8D1CAB39-2250-2174-D1DF-B65A989A8978}"/>
                </a:ext>
              </a:extLst>
            </p:cNvPr>
            <p:cNvCxnSpPr>
              <a:cxnSpLocks/>
            </p:cNvCxnSpPr>
            <p:nvPr/>
          </p:nvCxnSpPr>
          <p:spPr bwMode="auto">
            <a:xfrm flipV="1">
              <a:off x="8296716" y="1991327"/>
              <a:ext cx="287590" cy="254327"/>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線コネクタ 100">
              <a:extLst>
                <a:ext uri="{FF2B5EF4-FFF2-40B4-BE49-F238E27FC236}">
                  <a16:creationId xmlns:a16="http://schemas.microsoft.com/office/drawing/2014/main" id="{723E6F4C-AF7B-CE76-A0E1-6C08B4FC0F6F}"/>
                </a:ext>
              </a:extLst>
            </p:cNvPr>
            <p:cNvCxnSpPr>
              <a:cxnSpLocks/>
            </p:cNvCxnSpPr>
            <p:nvPr/>
          </p:nvCxnSpPr>
          <p:spPr bwMode="auto">
            <a:xfrm>
              <a:off x="8148317" y="1971045"/>
              <a:ext cx="148399" cy="273256"/>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直線コネクタ 101">
              <a:extLst>
                <a:ext uri="{FF2B5EF4-FFF2-40B4-BE49-F238E27FC236}">
                  <a16:creationId xmlns:a16="http://schemas.microsoft.com/office/drawing/2014/main" id="{48938A72-5D49-181B-F13E-851446D3A1B8}"/>
                </a:ext>
              </a:extLst>
            </p:cNvPr>
            <p:cNvCxnSpPr>
              <a:cxnSpLocks/>
            </p:cNvCxnSpPr>
            <p:nvPr/>
          </p:nvCxnSpPr>
          <p:spPr bwMode="auto">
            <a:xfrm>
              <a:off x="7623197" y="2198282"/>
              <a:ext cx="673519" cy="42698"/>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直線コネクタ 102">
              <a:extLst>
                <a:ext uri="{FF2B5EF4-FFF2-40B4-BE49-F238E27FC236}">
                  <a16:creationId xmlns:a16="http://schemas.microsoft.com/office/drawing/2014/main" id="{FEFCBB3A-E1F5-76CC-54E2-1A1E3006468A}"/>
                </a:ext>
              </a:extLst>
            </p:cNvPr>
            <p:cNvCxnSpPr>
              <a:cxnSpLocks/>
            </p:cNvCxnSpPr>
            <p:nvPr/>
          </p:nvCxnSpPr>
          <p:spPr bwMode="auto">
            <a:xfrm>
              <a:off x="7621213" y="2190631"/>
              <a:ext cx="357970" cy="307459"/>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直線コネクタ 103">
              <a:extLst>
                <a:ext uri="{FF2B5EF4-FFF2-40B4-BE49-F238E27FC236}">
                  <a16:creationId xmlns:a16="http://schemas.microsoft.com/office/drawing/2014/main" id="{1BC6BDB4-F921-FB38-BF0D-A450E22B174A}"/>
                </a:ext>
              </a:extLst>
            </p:cNvPr>
            <p:cNvCxnSpPr>
              <a:cxnSpLocks/>
            </p:cNvCxnSpPr>
            <p:nvPr/>
          </p:nvCxnSpPr>
          <p:spPr bwMode="auto">
            <a:xfrm flipH="1">
              <a:off x="7270556" y="2198877"/>
              <a:ext cx="357971" cy="212005"/>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線コネクタ 104">
              <a:extLst>
                <a:ext uri="{FF2B5EF4-FFF2-40B4-BE49-F238E27FC236}">
                  <a16:creationId xmlns:a16="http://schemas.microsoft.com/office/drawing/2014/main" id="{0D03FFE9-AB41-B5A1-7BB9-B8CEC318AFD6}"/>
                </a:ext>
              </a:extLst>
            </p:cNvPr>
            <p:cNvCxnSpPr>
              <a:cxnSpLocks/>
            </p:cNvCxnSpPr>
            <p:nvPr/>
          </p:nvCxnSpPr>
          <p:spPr bwMode="auto">
            <a:xfrm flipH="1" flipV="1">
              <a:off x="6932086" y="2155518"/>
              <a:ext cx="336191" cy="255336"/>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直線コネクタ 105">
              <a:extLst>
                <a:ext uri="{FF2B5EF4-FFF2-40B4-BE49-F238E27FC236}">
                  <a16:creationId xmlns:a16="http://schemas.microsoft.com/office/drawing/2014/main" id="{22C58068-4817-72AC-3B3D-8A102481A8FA}"/>
                </a:ext>
              </a:extLst>
            </p:cNvPr>
            <p:cNvCxnSpPr>
              <a:cxnSpLocks/>
            </p:cNvCxnSpPr>
            <p:nvPr/>
          </p:nvCxnSpPr>
          <p:spPr bwMode="auto">
            <a:xfrm>
              <a:off x="6833338" y="1861210"/>
              <a:ext cx="105804" cy="294308"/>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直線コネクタ 106">
              <a:extLst>
                <a:ext uri="{FF2B5EF4-FFF2-40B4-BE49-F238E27FC236}">
                  <a16:creationId xmlns:a16="http://schemas.microsoft.com/office/drawing/2014/main" id="{10DEBD23-D6E4-4FE6-D5DF-2857503AA9FC}"/>
                </a:ext>
              </a:extLst>
            </p:cNvPr>
            <p:cNvCxnSpPr>
              <a:cxnSpLocks/>
            </p:cNvCxnSpPr>
            <p:nvPr/>
          </p:nvCxnSpPr>
          <p:spPr bwMode="auto">
            <a:xfrm>
              <a:off x="6461247" y="2033857"/>
              <a:ext cx="477895" cy="128110"/>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直線コネクタ 107">
              <a:extLst>
                <a:ext uri="{FF2B5EF4-FFF2-40B4-BE49-F238E27FC236}">
                  <a16:creationId xmlns:a16="http://schemas.microsoft.com/office/drawing/2014/main" id="{EC484A59-4475-8D58-7D12-22F000245332}"/>
                </a:ext>
              </a:extLst>
            </p:cNvPr>
            <p:cNvCxnSpPr>
              <a:cxnSpLocks/>
            </p:cNvCxnSpPr>
            <p:nvPr/>
          </p:nvCxnSpPr>
          <p:spPr bwMode="auto">
            <a:xfrm>
              <a:off x="6462721" y="2188858"/>
              <a:ext cx="108339" cy="259073"/>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直線コネクタ 108">
              <a:extLst>
                <a:ext uri="{FF2B5EF4-FFF2-40B4-BE49-F238E27FC236}">
                  <a16:creationId xmlns:a16="http://schemas.microsoft.com/office/drawing/2014/main" id="{309B830E-6EB1-81E3-02FE-88EF9E89F5F8}"/>
                </a:ext>
              </a:extLst>
            </p:cNvPr>
            <p:cNvCxnSpPr>
              <a:cxnSpLocks/>
            </p:cNvCxnSpPr>
            <p:nvPr/>
          </p:nvCxnSpPr>
          <p:spPr bwMode="auto">
            <a:xfrm>
              <a:off x="7268277" y="2404360"/>
              <a:ext cx="710906" cy="89682"/>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線コネクタ 109">
              <a:extLst>
                <a:ext uri="{FF2B5EF4-FFF2-40B4-BE49-F238E27FC236}">
                  <a16:creationId xmlns:a16="http://schemas.microsoft.com/office/drawing/2014/main" id="{ADB25A7D-B08E-C4E2-6357-12428CF80845}"/>
                </a:ext>
              </a:extLst>
            </p:cNvPr>
            <p:cNvCxnSpPr>
              <a:cxnSpLocks/>
            </p:cNvCxnSpPr>
            <p:nvPr/>
          </p:nvCxnSpPr>
          <p:spPr bwMode="auto">
            <a:xfrm flipH="1">
              <a:off x="7979183" y="2240980"/>
              <a:ext cx="317533" cy="254104"/>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直線コネクタ 110">
              <a:extLst>
                <a:ext uri="{FF2B5EF4-FFF2-40B4-BE49-F238E27FC236}">
                  <a16:creationId xmlns:a16="http://schemas.microsoft.com/office/drawing/2014/main" id="{F4725234-AA04-0457-BFE6-7BF7B77DBC5B}"/>
                </a:ext>
              </a:extLst>
            </p:cNvPr>
            <p:cNvCxnSpPr>
              <a:cxnSpLocks/>
            </p:cNvCxnSpPr>
            <p:nvPr/>
          </p:nvCxnSpPr>
          <p:spPr bwMode="auto">
            <a:xfrm>
              <a:off x="8296716" y="2245654"/>
              <a:ext cx="210250" cy="252437"/>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直線コネクタ 111">
              <a:extLst>
                <a:ext uri="{FF2B5EF4-FFF2-40B4-BE49-F238E27FC236}">
                  <a16:creationId xmlns:a16="http://schemas.microsoft.com/office/drawing/2014/main" id="{B5CD2DFD-0C5D-6E42-1E54-58F1D976B277}"/>
                </a:ext>
              </a:extLst>
            </p:cNvPr>
            <p:cNvCxnSpPr>
              <a:cxnSpLocks/>
            </p:cNvCxnSpPr>
            <p:nvPr/>
          </p:nvCxnSpPr>
          <p:spPr bwMode="auto">
            <a:xfrm>
              <a:off x="7979183" y="2495439"/>
              <a:ext cx="527783" cy="4751"/>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直線コネクタ 112">
              <a:extLst>
                <a:ext uri="{FF2B5EF4-FFF2-40B4-BE49-F238E27FC236}">
                  <a16:creationId xmlns:a16="http://schemas.microsoft.com/office/drawing/2014/main" id="{360DA507-4116-572D-70D9-E03DEA245175}"/>
                </a:ext>
              </a:extLst>
            </p:cNvPr>
            <p:cNvCxnSpPr>
              <a:cxnSpLocks/>
            </p:cNvCxnSpPr>
            <p:nvPr/>
          </p:nvCxnSpPr>
          <p:spPr bwMode="auto">
            <a:xfrm flipV="1">
              <a:off x="6574386" y="2417275"/>
              <a:ext cx="710906" cy="35068"/>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直線コネクタ 113">
              <a:extLst>
                <a:ext uri="{FF2B5EF4-FFF2-40B4-BE49-F238E27FC236}">
                  <a16:creationId xmlns:a16="http://schemas.microsoft.com/office/drawing/2014/main" id="{D89FA459-7A0C-7AB7-CFCB-164B293561F7}"/>
                </a:ext>
              </a:extLst>
            </p:cNvPr>
            <p:cNvCxnSpPr>
              <a:cxnSpLocks/>
            </p:cNvCxnSpPr>
            <p:nvPr/>
          </p:nvCxnSpPr>
          <p:spPr bwMode="auto">
            <a:xfrm flipV="1">
              <a:off x="6575525" y="2154043"/>
              <a:ext cx="370381" cy="293889"/>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直線コネクタ 114">
              <a:extLst>
                <a:ext uri="{FF2B5EF4-FFF2-40B4-BE49-F238E27FC236}">
                  <a16:creationId xmlns:a16="http://schemas.microsoft.com/office/drawing/2014/main" id="{549A021A-09C8-BA73-A7E9-CDE51E309D1F}"/>
                </a:ext>
              </a:extLst>
            </p:cNvPr>
            <p:cNvCxnSpPr>
              <a:cxnSpLocks/>
            </p:cNvCxnSpPr>
            <p:nvPr/>
          </p:nvCxnSpPr>
          <p:spPr bwMode="auto">
            <a:xfrm flipV="1">
              <a:off x="8137949" y="1783916"/>
              <a:ext cx="321889" cy="186583"/>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直線コネクタ 115">
              <a:extLst>
                <a:ext uri="{FF2B5EF4-FFF2-40B4-BE49-F238E27FC236}">
                  <a16:creationId xmlns:a16="http://schemas.microsoft.com/office/drawing/2014/main" id="{B9342E63-987A-EF94-F227-876B441ED649}"/>
                </a:ext>
              </a:extLst>
            </p:cNvPr>
            <p:cNvCxnSpPr>
              <a:cxnSpLocks/>
            </p:cNvCxnSpPr>
            <p:nvPr/>
          </p:nvCxnSpPr>
          <p:spPr bwMode="auto">
            <a:xfrm>
              <a:off x="7851286" y="1748799"/>
              <a:ext cx="608552" cy="33017"/>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直線コネクタ 116">
              <a:extLst>
                <a:ext uri="{FF2B5EF4-FFF2-40B4-BE49-F238E27FC236}">
                  <a16:creationId xmlns:a16="http://schemas.microsoft.com/office/drawing/2014/main" id="{ECF6E9DD-6CD1-A7E1-757B-7965AB4DCBA9}"/>
                </a:ext>
              </a:extLst>
            </p:cNvPr>
            <p:cNvCxnSpPr>
              <a:cxnSpLocks/>
            </p:cNvCxnSpPr>
            <p:nvPr/>
          </p:nvCxnSpPr>
          <p:spPr bwMode="auto">
            <a:xfrm>
              <a:off x="8459838" y="1780984"/>
              <a:ext cx="124468" cy="218204"/>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直線コネクタ 117">
              <a:extLst>
                <a:ext uri="{FF2B5EF4-FFF2-40B4-BE49-F238E27FC236}">
                  <a16:creationId xmlns:a16="http://schemas.microsoft.com/office/drawing/2014/main" id="{952FC970-5820-2272-F7C6-4BB58653388F}"/>
                </a:ext>
              </a:extLst>
            </p:cNvPr>
            <p:cNvCxnSpPr>
              <a:cxnSpLocks/>
            </p:cNvCxnSpPr>
            <p:nvPr/>
          </p:nvCxnSpPr>
          <p:spPr bwMode="auto">
            <a:xfrm flipV="1">
              <a:off x="8291862" y="2212653"/>
              <a:ext cx="393768" cy="30273"/>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直線コネクタ 118">
              <a:extLst>
                <a:ext uri="{FF2B5EF4-FFF2-40B4-BE49-F238E27FC236}">
                  <a16:creationId xmlns:a16="http://schemas.microsoft.com/office/drawing/2014/main" id="{4F5A50B6-3C2D-E921-20DC-B7E6C5D40310}"/>
                </a:ext>
              </a:extLst>
            </p:cNvPr>
            <p:cNvCxnSpPr>
              <a:cxnSpLocks/>
            </p:cNvCxnSpPr>
            <p:nvPr/>
          </p:nvCxnSpPr>
          <p:spPr bwMode="auto">
            <a:xfrm>
              <a:off x="7315005" y="1712237"/>
              <a:ext cx="524730" cy="40428"/>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コネクタ 119">
              <a:extLst>
                <a:ext uri="{FF2B5EF4-FFF2-40B4-BE49-F238E27FC236}">
                  <a16:creationId xmlns:a16="http://schemas.microsoft.com/office/drawing/2014/main" id="{7077CC6A-0CED-AA39-32EA-4722976099CA}"/>
                </a:ext>
              </a:extLst>
            </p:cNvPr>
            <p:cNvCxnSpPr>
              <a:cxnSpLocks/>
            </p:cNvCxnSpPr>
            <p:nvPr/>
          </p:nvCxnSpPr>
          <p:spPr bwMode="auto">
            <a:xfrm flipV="1">
              <a:off x="6838317" y="1709323"/>
              <a:ext cx="483810" cy="154817"/>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線コネクタ 120">
              <a:extLst>
                <a:ext uri="{FF2B5EF4-FFF2-40B4-BE49-F238E27FC236}">
                  <a16:creationId xmlns:a16="http://schemas.microsoft.com/office/drawing/2014/main" id="{02DDF4B5-EC30-226D-9842-1F8EC155C1F2}"/>
                </a:ext>
              </a:extLst>
            </p:cNvPr>
            <p:cNvCxnSpPr>
              <a:cxnSpLocks/>
            </p:cNvCxnSpPr>
            <p:nvPr/>
          </p:nvCxnSpPr>
          <p:spPr bwMode="auto">
            <a:xfrm flipV="1">
              <a:off x="7482758" y="2494042"/>
              <a:ext cx="500890" cy="166494"/>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線コネクタ 121">
              <a:extLst>
                <a:ext uri="{FF2B5EF4-FFF2-40B4-BE49-F238E27FC236}">
                  <a16:creationId xmlns:a16="http://schemas.microsoft.com/office/drawing/2014/main" id="{B236DC34-D83C-9504-EF88-2F8359386B67}"/>
                </a:ext>
              </a:extLst>
            </p:cNvPr>
            <p:cNvCxnSpPr>
              <a:cxnSpLocks/>
            </p:cNvCxnSpPr>
            <p:nvPr/>
          </p:nvCxnSpPr>
          <p:spPr bwMode="auto">
            <a:xfrm flipH="1" flipV="1">
              <a:off x="7268277" y="2405908"/>
              <a:ext cx="214482" cy="251554"/>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直線コネクタ 122">
              <a:extLst>
                <a:ext uri="{FF2B5EF4-FFF2-40B4-BE49-F238E27FC236}">
                  <a16:creationId xmlns:a16="http://schemas.microsoft.com/office/drawing/2014/main" id="{541EB793-E7D9-DDB0-29F2-1B22B04E1FF8}"/>
                </a:ext>
              </a:extLst>
            </p:cNvPr>
            <p:cNvCxnSpPr>
              <a:cxnSpLocks/>
            </p:cNvCxnSpPr>
            <p:nvPr/>
          </p:nvCxnSpPr>
          <p:spPr bwMode="auto">
            <a:xfrm flipH="1" flipV="1">
              <a:off x="7972087" y="2485919"/>
              <a:ext cx="145551" cy="192413"/>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線コネクタ 123">
              <a:extLst>
                <a:ext uri="{FF2B5EF4-FFF2-40B4-BE49-F238E27FC236}">
                  <a16:creationId xmlns:a16="http://schemas.microsoft.com/office/drawing/2014/main" id="{A8198C35-A5A8-13F7-69B9-A59AF418A2EF}"/>
                </a:ext>
              </a:extLst>
            </p:cNvPr>
            <p:cNvCxnSpPr>
              <a:cxnSpLocks/>
            </p:cNvCxnSpPr>
            <p:nvPr/>
          </p:nvCxnSpPr>
          <p:spPr bwMode="auto">
            <a:xfrm flipV="1">
              <a:off x="8117638" y="2493055"/>
              <a:ext cx="389328" cy="184168"/>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線コネクタ 124">
              <a:extLst>
                <a:ext uri="{FF2B5EF4-FFF2-40B4-BE49-F238E27FC236}">
                  <a16:creationId xmlns:a16="http://schemas.microsoft.com/office/drawing/2014/main" id="{46B843D5-605C-579F-EF00-D61820BD967A}"/>
                </a:ext>
              </a:extLst>
            </p:cNvPr>
            <p:cNvCxnSpPr>
              <a:cxnSpLocks/>
            </p:cNvCxnSpPr>
            <p:nvPr/>
          </p:nvCxnSpPr>
          <p:spPr bwMode="auto">
            <a:xfrm flipH="1">
              <a:off x="6916365" y="2412329"/>
              <a:ext cx="354191" cy="252255"/>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線コネクタ 125">
              <a:extLst>
                <a:ext uri="{FF2B5EF4-FFF2-40B4-BE49-F238E27FC236}">
                  <a16:creationId xmlns:a16="http://schemas.microsoft.com/office/drawing/2014/main" id="{C79D51ED-DA9E-793F-41FB-B1E7304BA993}"/>
                </a:ext>
              </a:extLst>
            </p:cNvPr>
            <p:cNvCxnSpPr>
              <a:cxnSpLocks/>
            </p:cNvCxnSpPr>
            <p:nvPr/>
          </p:nvCxnSpPr>
          <p:spPr bwMode="auto">
            <a:xfrm flipH="1" flipV="1">
              <a:off x="6575525" y="2453237"/>
              <a:ext cx="347304" cy="208892"/>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直線コネクタ 126">
              <a:extLst>
                <a:ext uri="{FF2B5EF4-FFF2-40B4-BE49-F238E27FC236}">
                  <a16:creationId xmlns:a16="http://schemas.microsoft.com/office/drawing/2014/main" id="{6CC1A5A6-1EE3-3B5C-09A1-2A40ACDE854E}"/>
                </a:ext>
              </a:extLst>
            </p:cNvPr>
            <p:cNvCxnSpPr>
              <a:cxnSpLocks/>
            </p:cNvCxnSpPr>
            <p:nvPr/>
          </p:nvCxnSpPr>
          <p:spPr bwMode="auto">
            <a:xfrm flipH="1">
              <a:off x="6922829" y="2660536"/>
              <a:ext cx="553994" cy="0"/>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直線コネクタ 127">
              <a:extLst>
                <a:ext uri="{FF2B5EF4-FFF2-40B4-BE49-F238E27FC236}">
                  <a16:creationId xmlns:a16="http://schemas.microsoft.com/office/drawing/2014/main" id="{AFAD822C-0517-E14A-1238-082B7D3A542A}"/>
                </a:ext>
              </a:extLst>
            </p:cNvPr>
            <p:cNvCxnSpPr>
              <a:cxnSpLocks/>
            </p:cNvCxnSpPr>
            <p:nvPr/>
          </p:nvCxnSpPr>
          <p:spPr bwMode="auto">
            <a:xfrm flipH="1" flipV="1">
              <a:off x="7490311" y="2657462"/>
              <a:ext cx="627328" cy="19761"/>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直線コネクタ 128">
              <a:extLst>
                <a:ext uri="{FF2B5EF4-FFF2-40B4-BE49-F238E27FC236}">
                  <a16:creationId xmlns:a16="http://schemas.microsoft.com/office/drawing/2014/main" id="{AC2D2738-C9E3-EE64-0B5A-8E00CC9C6581}"/>
                </a:ext>
              </a:extLst>
            </p:cNvPr>
            <p:cNvCxnSpPr>
              <a:cxnSpLocks/>
            </p:cNvCxnSpPr>
            <p:nvPr/>
          </p:nvCxnSpPr>
          <p:spPr bwMode="auto">
            <a:xfrm>
              <a:off x="8584306" y="1982925"/>
              <a:ext cx="119569" cy="156975"/>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直線コネクタ 129">
              <a:extLst>
                <a:ext uri="{FF2B5EF4-FFF2-40B4-BE49-F238E27FC236}">
                  <a16:creationId xmlns:a16="http://schemas.microsoft.com/office/drawing/2014/main" id="{73E11B7F-42A3-7BFF-C67A-58BD2442B046}"/>
                </a:ext>
              </a:extLst>
            </p:cNvPr>
            <p:cNvCxnSpPr>
              <a:cxnSpLocks/>
            </p:cNvCxnSpPr>
            <p:nvPr/>
          </p:nvCxnSpPr>
          <p:spPr bwMode="auto">
            <a:xfrm flipV="1">
              <a:off x="8579407" y="1942609"/>
              <a:ext cx="124468" cy="48718"/>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線コネクタ 130">
              <a:extLst>
                <a:ext uri="{FF2B5EF4-FFF2-40B4-BE49-F238E27FC236}">
                  <a16:creationId xmlns:a16="http://schemas.microsoft.com/office/drawing/2014/main" id="{5A440223-2408-3D9F-90BA-40DB4A99493D}"/>
                </a:ext>
              </a:extLst>
            </p:cNvPr>
            <p:cNvCxnSpPr>
              <a:cxnSpLocks/>
            </p:cNvCxnSpPr>
            <p:nvPr/>
          </p:nvCxnSpPr>
          <p:spPr bwMode="auto">
            <a:xfrm>
              <a:off x="8454788" y="1785324"/>
              <a:ext cx="254137" cy="66240"/>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直線コネクタ 131">
              <a:extLst>
                <a:ext uri="{FF2B5EF4-FFF2-40B4-BE49-F238E27FC236}">
                  <a16:creationId xmlns:a16="http://schemas.microsoft.com/office/drawing/2014/main" id="{1D07543E-0358-273E-2ED3-EB87A70BDF0C}"/>
                </a:ext>
              </a:extLst>
            </p:cNvPr>
            <p:cNvCxnSpPr>
              <a:cxnSpLocks/>
            </p:cNvCxnSpPr>
            <p:nvPr/>
          </p:nvCxnSpPr>
          <p:spPr bwMode="auto">
            <a:xfrm flipV="1">
              <a:off x="8454939" y="1643586"/>
              <a:ext cx="165526" cy="138170"/>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直線コネクタ 132">
              <a:extLst>
                <a:ext uri="{FF2B5EF4-FFF2-40B4-BE49-F238E27FC236}">
                  <a16:creationId xmlns:a16="http://schemas.microsoft.com/office/drawing/2014/main" id="{3A13D15B-6DFA-10EF-8ADA-5D92AA387B37}"/>
                </a:ext>
              </a:extLst>
            </p:cNvPr>
            <p:cNvCxnSpPr>
              <a:cxnSpLocks/>
            </p:cNvCxnSpPr>
            <p:nvPr/>
          </p:nvCxnSpPr>
          <p:spPr bwMode="auto">
            <a:xfrm flipV="1">
              <a:off x="7836086" y="1631502"/>
              <a:ext cx="208776" cy="113011"/>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直線コネクタ 133">
              <a:extLst>
                <a:ext uri="{FF2B5EF4-FFF2-40B4-BE49-F238E27FC236}">
                  <a16:creationId xmlns:a16="http://schemas.microsoft.com/office/drawing/2014/main" id="{480EF0EA-BB4D-8A00-0486-A6264AB4011D}"/>
                </a:ext>
              </a:extLst>
            </p:cNvPr>
            <p:cNvCxnSpPr>
              <a:cxnSpLocks/>
            </p:cNvCxnSpPr>
            <p:nvPr/>
          </p:nvCxnSpPr>
          <p:spPr bwMode="auto">
            <a:xfrm flipH="1" flipV="1">
              <a:off x="8222516" y="1636472"/>
              <a:ext cx="237322" cy="151686"/>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直線コネクタ 134">
              <a:extLst>
                <a:ext uri="{FF2B5EF4-FFF2-40B4-BE49-F238E27FC236}">
                  <a16:creationId xmlns:a16="http://schemas.microsoft.com/office/drawing/2014/main" id="{73A89132-F65D-F056-EF71-50EA0F2248D1}"/>
                </a:ext>
              </a:extLst>
            </p:cNvPr>
            <p:cNvCxnSpPr>
              <a:cxnSpLocks/>
            </p:cNvCxnSpPr>
            <p:nvPr/>
          </p:nvCxnSpPr>
          <p:spPr bwMode="auto">
            <a:xfrm flipH="1">
              <a:off x="7318126" y="1634880"/>
              <a:ext cx="95696" cy="79029"/>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直線コネクタ 135">
              <a:extLst>
                <a:ext uri="{FF2B5EF4-FFF2-40B4-BE49-F238E27FC236}">
                  <a16:creationId xmlns:a16="http://schemas.microsoft.com/office/drawing/2014/main" id="{15BDED55-5B06-B336-B5B7-663B81B48A56}"/>
                </a:ext>
              </a:extLst>
            </p:cNvPr>
            <p:cNvCxnSpPr>
              <a:cxnSpLocks/>
            </p:cNvCxnSpPr>
            <p:nvPr/>
          </p:nvCxnSpPr>
          <p:spPr bwMode="auto">
            <a:xfrm>
              <a:off x="7699128" y="1638172"/>
              <a:ext cx="147108" cy="110626"/>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直線コネクタ 136">
              <a:extLst>
                <a:ext uri="{FF2B5EF4-FFF2-40B4-BE49-F238E27FC236}">
                  <a16:creationId xmlns:a16="http://schemas.microsoft.com/office/drawing/2014/main" id="{7491B0A6-657E-6E73-9F63-E046E381C198}"/>
                </a:ext>
              </a:extLst>
            </p:cNvPr>
            <p:cNvCxnSpPr>
              <a:cxnSpLocks/>
            </p:cNvCxnSpPr>
            <p:nvPr/>
          </p:nvCxnSpPr>
          <p:spPr bwMode="auto">
            <a:xfrm flipH="1" flipV="1">
              <a:off x="7015905" y="1643586"/>
              <a:ext cx="299100" cy="65737"/>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直線コネクタ 137">
              <a:extLst>
                <a:ext uri="{FF2B5EF4-FFF2-40B4-BE49-F238E27FC236}">
                  <a16:creationId xmlns:a16="http://schemas.microsoft.com/office/drawing/2014/main" id="{9FFC418E-7A0C-83CC-C88B-183656620695}"/>
                </a:ext>
              </a:extLst>
            </p:cNvPr>
            <p:cNvCxnSpPr>
              <a:cxnSpLocks/>
            </p:cNvCxnSpPr>
            <p:nvPr/>
          </p:nvCxnSpPr>
          <p:spPr bwMode="auto">
            <a:xfrm>
              <a:off x="6825913" y="1637817"/>
              <a:ext cx="0" cy="225297"/>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直線コネクタ 138">
              <a:extLst>
                <a:ext uri="{FF2B5EF4-FFF2-40B4-BE49-F238E27FC236}">
                  <a16:creationId xmlns:a16="http://schemas.microsoft.com/office/drawing/2014/main" id="{2695FF80-BC36-0FDC-1CCB-043BE565BE2C}"/>
                </a:ext>
              </a:extLst>
            </p:cNvPr>
            <p:cNvCxnSpPr>
              <a:cxnSpLocks/>
            </p:cNvCxnSpPr>
            <p:nvPr/>
          </p:nvCxnSpPr>
          <p:spPr bwMode="auto">
            <a:xfrm>
              <a:off x="6462720" y="1746200"/>
              <a:ext cx="370619" cy="113563"/>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直線コネクタ 139">
              <a:extLst>
                <a:ext uri="{FF2B5EF4-FFF2-40B4-BE49-F238E27FC236}">
                  <a16:creationId xmlns:a16="http://schemas.microsoft.com/office/drawing/2014/main" id="{5DB49888-8108-014C-8AA1-3050BAE21373}"/>
                </a:ext>
              </a:extLst>
            </p:cNvPr>
            <p:cNvCxnSpPr>
              <a:cxnSpLocks/>
            </p:cNvCxnSpPr>
            <p:nvPr/>
          </p:nvCxnSpPr>
          <p:spPr bwMode="auto">
            <a:xfrm flipV="1">
              <a:off x="6459742" y="1862488"/>
              <a:ext cx="375070" cy="82188"/>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直線コネクタ 140">
              <a:extLst>
                <a:ext uri="{FF2B5EF4-FFF2-40B4-BE49-F238E27FC236}">
                  <a16:creationId xmlns:a16="http://schemas.microsoft.com/office/drawing/2014/main" id="{BDA490F2-9AA7-8ABD-691B-8FDB2102BE06}"/>
                </a:ext>
              </a:extLst>
            </p:cNvPr>
            <p:cNvCxnSpPr>
              <a:cxnSpLocks/>
            </p:cNvCxnSpPr>
            <p:nvPr/>
          </p:nvCxnSpPr>
          <p:spPr bwMode="auto">
            <a:xfrm flipV="1">
              <a:off x="6457440" y="2454442"/>
              <a:ext cx="115060" cy="144789"/>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直線コネクタ 141">
              <a:extLst>
                <a:ext uri="{FF2B5EF4-FFF2-40B4-BE49-F238E27FC236}">
                  <a16:creationId xmlns:a16="http://schemas.microsoft.com/office/drawing/2014/main" id="{C5FB1902-7828-4DC3-B9B9-6F1354AE05C6}"/>
                </a:ext>
              </a:extLst>
            </p:cNvPr>
            <p:cNvCxnSpPr>
              <a:cxnSpLocks/>
            </p:cNvCxnSpPr>
            <p:nvPr/>
          </p:nvCxnSpPr>
          <p:spPr bwMode="auto">
            <a:xfrm>
              <a:off x="6452319" y="2445475"/>
              <a:ext cx="113389" cy="5108"/>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線コネクタ 142">
              <a:extLst>
                <a:ext uri="{FF2B5EF4-FFF2-40B4-BE49-F238E27FC236}">
                  <a16:creationId xmlns:a16="http://schemas.microsoft.com/office/drawing/2014/main" id="{ED6423EE-0575-8906-ABA8-486D0A273F09}"/>
                </a:ext>
              </a:extLst>
            </p:cNvPr>
            <p:cNvCxnSpPr>
              <a:cxnSpLocks/>
            </p:cNvCxnSpPr>
            <p:nvPr/>
          </p:nvCxnSpPr>
          <p:spPr bwMode="auto">
            <a:xfrm flipV="1">
              <a:off x="6456786" y="2661107"/>
              <a:ext cx="447288" cy="22378"/>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直線コネクタ 143">
              <a:extLst>
                <a:ext uri="{FF2B5EF4-FFF2-40B4-BE49-F238E27FC236}">
                  <a16:creationId xmlns:a16="http://schemas.microsoft.com/office/drawing/2014/main" id="{5DB1C042-B00C-E334-5555-0E0A8027E515}"/>
                </a:ext>
              </a:extLst>
            </p:cNvPr>
            <p:cNvCxnSpPr>
              <a:cxnSpLocks/>
            </p:cNvCxnSpPr>
            <p:nvPr/>
          </p:nvCxnSpPr>
          <p:spPr bwMode="auto">
            <a:xfrm flipV="1">
              <a:off x="6784374" y="2656126"/>
              <a:ext cx="131991" cy="115661"/>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直線コネクタ 144">
              <a:extLst>
                <a:ext uri="{FF2B5EF4-FFF2-40B4-BE49-F238E27FC236}">
                  <a16:creationId xmlns:a16="http://schemas.microsoft.com/office/drawing/2014/main" id="{83C0EB7D-D0E8-8C46-A703-544596E5C946}"/>
                </a:ext>
              </a:extLst>
            </p:cNvPr>
            <p:cNvCxnSpPr>
              <a:cxnSpLocks/>
            </p:cNvCxnSpPr>
            <p:nvPr/>
          </p:nvCxnSpPr>
          <p:spPr bwMode="auto">
            <a:xfrm flipH="1" flipV="1">
              <a:off x="6916366" y="2658945"/>
              <a:ext cx="208848" cy="120396"/>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直線コネクタ 145">
              <a:extLst>
                <a:ext uri="{FF2B5EF4-FFF2-40B4-BE49-F238E27FC236}">
                  <a16:creationId xmlns:a16="http://schemas.microsoft.com/office/drawing/2014/main" id="{41CDE0F3-6722-630A-A13E-E0DF13FEA7DD}"/>
                </a:ext>
              </a:extLst>
            </p:cNvPr>
            <p:cNvCxnSpPr>
              <a:cxnSpLocks/>
            </p:cNvCxnSpPr>
            <p:nvPr/>
          </p:nvCxnSpPr>
          <p:spPr bwMode="auto">
            <a:xfrm flipV="1">
              <a:off x="7357719" y="2660184"/>
              <a:ext cx="132592" cy="119157"/>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直線コネクタ 146">
              <a:extLst>
                <a:ext uri="{FF2B5EF4-FFF2-40B4-BE49-F238E27FC236}">
                  <a16:creationId xmlns:a16="http://schemas.microsoft.com/office/drawing/2014/main" id="{F53FD4F4-781B-14B8-E967-60AADCB64838}"/>
                </a:ext>
              </a:extLst>
            </p:cNvPr>
            <p:cNvCxnSpPr>
              <a:cxnSpLocks/>
            </p:cNvCxnSpPr>
            <p:nvPr/>
          </p:nvCxnSpPr>
          <p:spPr bwMode="auto">
            <a:xfrm flipH="1" flipV="1">
              <a:off x="7475228" y="2655239"/>
              <a:ext cx="86290" cy="120035"/>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直線コネクタ 147">
              <a:extLst>
                <a:ext uri="{FF2B5EF4-FFF2-40B4-BE49-F238E27FC236}">
                  <a16:creationId xmlns:a16="http://schemas.microsoft.com/office/drawing/2014/main" id="{9A49C39C-3B33-F680-85BA-672466D718B9}"/>
                </a:ext>
              </a:extLst>
            </p:cNvPr>
            <p:cNvCxnSpPr>
              <a:cxnSpLocks/>
            </p:cNvCxnSpPr>
            <p:nvPr/>
          </p:nvCxnSpPr>
          <p:spPr bwMode="auto">
            <a:xfrm flipV="1">
              <a:off x="7890982" y="2675971"/>
              <a:ext cx="226656" cy="105171"/>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直線コネクタ 148">
              <a:extLst>
                <a:ext uri="{FF2B5EF4-FFF2-40B4-BE49-F238E27FC236}">
                  <a16:creationId xmlns:a16="http://schemas.microsoft.com/office/drawing/2014/main" id="{85056E2D-3376-7F84-9387-856F756EDAAF}"/>
                </a:ext>
              </a:extLst>
            </p:cNvPr>
            <p:cNvCxnSpPr>
              <a:cxnSpLocks/>
            </p:cNvCxnSpPr>
            <p:nvPr/>
          </p:nvCxnSpPr>
          <p:spPr bwMode="auto">
            <a:xfrm flipH="1" flipV="1">
              <a:off x="8117638" y="2679608"/>
              <a:ext cx="132592" cy="96133"/>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直線コネクタ 149">
              <a:extLst>
                <a:ext uri="{FF2B5EF4-FFF2-40B4-BE49-F238E27FC236}">
                  <a16:creationId xmlns:a16="http://schemas.microsoft.com/office/drawing/2014/main" id="{BEC85F50-375D-6C5E-A865-69BCC3102AA6}"/>
                </a:ext>
              </a:extLst>
            </p:cNvPr>
            <p:cNvCxnSpPr>
              <a:cxnSpLocks/>
            </p:cNvCxnSpPr>
            <p:nvPr/>
          </p:nvCxnSpPr>
          <p:spPr bwMode="auto">
            <a:xfrm flipH="1" flipV="1">
              <a:off x="8119112" y="2672296"/>
              <a:ext cx="571372" cy="25708"/>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直線コネクタ 150">
              <a:extLst>
                <a:ext uri="{FF2B5EF4-FFF2-40B4-BE49-F238E27FC236}">
                  <a16:creationId xmlns:a16="http://schemas.microsoft.com/office/drawing/2014/main" id="{BBCB0855-6A72-2E67-1EC9-976612817277}"/>
                </a:ext>
              </a:extLst>
            </p:cNvPr>
            <p:cNvCxnSpPr>
              <a:cxnSpLocks/>
            </p:cNvCxnSpPr>
            <p:nvPr/>
          </p:nvCxnSpPr>
          <p:spPr bwMode="auto">
            <a:xfrm flipH="1" flipV="1">
              <a:off x="8500296" y="2497729"/>
              <a:ext cx="199784" cy="139460"/>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 name="直線コネクタ 151">
              <a:extLst>
                <a:ext uri="{FF2B5EF4-FFF2-40B4-BE49-F238E27FC236}">
                  <a16:creationId xmlns:a16="http://schemas.microsoft.com/office/drawing/2014/main" id="{1E8A747C-E474-65F4-B8AF-362B9B4C8916}"/>
                </a:ext>
              </a:extLst>
            </p:cNvPr>
            <p:cNvCxnSpPr>
              <a:cxnSpLocks/>
            </p:cNvCxnSpPr>
            <p:nvPr/>
          </p:nvCxnSpPr>
          <p:spPr bwMode="auto">
            <a:xfrm flipH="1">
              <a:off x="8500296" y="2402322"/>
              <a:ext cx="215870" cy="90733"/>
            </a:xfrm>
            <a:prstGeom prst="line">
              <a:avLst/>
            </a:prstGeom>
            <a:solidFill>
              <a:schemeClr val="bg1"/>
            </a:solidFill>
            <a:ln w="12700" cap="flat" cmpd="sng" algn="ctr">
              <a:solidFill>
                <a:schemeClr val="accent4">
                  <a:lumMod val="2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 name="二等辺三角形 152">
              <a:extLst>
                <a:ext uri="{FF2B5EF4-FFF2-40B4-BE49-F238E27FC236}">
                  <a16:creationId xmlns:a16="http://schemas.microsoft.com/office/drawing/2014/main" id="{11ED0DC9-84AB-BD1C-199B-4AD22AD3DF33}"/>
                </a:ext>
              </a:extLst>
            </p:cNvPr>
            <p:cNvSpPr/>
            <p:nvPr/>
          </p:nvSpPr>
          <p:spPr bwMode="auto">
            <a:xfrm rot="182977">
              <a:off x="7346016" y="1405268"/>
              <a:ext cx="808517" cy="539690"/>
            </a:xfrm>
            <a:prstGeom prst="triangle">
              <a:avLst>
                <a:gd name="adj" fmla="val 35959"/>
              </a:avLst>
            </a:prstGeom>
            <a:solidFill>
              <a:srgbClr val="CC0000">
                <a:alpha val="30000"/>
              </a:srgbClr>
            </a:solidFill>
            <a:ln>
              <a:solidFill>
                <a:srgbClr val="CC0000"/>
              </a:solid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400" b="1" i="0" u="none" strike="noStrike" cap="none" normalizeH="0" baseline="0">
                <a:ln>
                  <a:noFill/>
                </a:ln>
                <a:solidFill>
                  <a:srgbClr val="000000"/>
                </a:solidFill>
                <a:effectLst/>
                <a:latin typeface="Arial" charset="0"/>
                <a:ea typeface="ＭＳ Ｐゴシック" charset="-128"/>
              </a:endParaRPr>
            </a:p>
          </p:txBody>
        </p:sp>
        <p:sp>
          <p:nvSpPr>
            <p:cNvPr id="154" name="二等辺三角形 153">
              <a:extLst>
                <a:ext uri="{FF2B5EF4-FFF2-40B4-BE49-F238E27FC236}">
                  <a16:creationId xmlns:a16="http://schemas.microsoft.com/office/drawing/2014/main" id="{58A0E991-1CE6-8876-A177-A7FAE48468E7}"/>
                </a:ext>
              </a:extLst>
            </p:cNvPr>
            <p:cNvSpPr/>
            <p:nvPr/>
          </p:nvSpPr>
          <p:spPr bwMode="auto">
            <a:xfrm rot="2213585">
              <a:off x="7210802" y="1355149"/>
              <a:ext cx="412371" cy="1033924"/>
            </a:xfrm>
            <a:prstGeom prst="triangle">
              <a:avLst>
                <a:gd name="adj" fmla="val 27537"/>
              </a:avLst>
            </a:prstGeom>
            <a:solidFill>
              <a:srgbClr val="CC0000">
                <a:alpha val="30000"/>
              </a:srgbClr>
            </a:solidFill>
            <a:ln>
              <a:solidFill>
                <a:srgbClr val="CC0000"/>
              </a:solid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400" b="1" i="0" u="none" strike="noStrike" cap="none" normalizeH="0" baseline="0">
                <a:ln>
                  <a:noFill/>
                </a:ln>
                <a:solidFill>
                  <a:srgbClr val="000000"/>
                </a:solidFill>
                <a:effectLst/>
                <a:latin typeface="Arial" charset="0"/>
                <a:ea typeface="ＭＳ Ｐゴシック" charset="-128"/>
              </a:endParaRPr>
            </a:p>
          </p:txBody>
        </p:sp>
        <p:sp>
          <p:nvSpPr>
            <p:cNvPr id="155" name="二等辺三角形 154">
              <a:extLst>
                <a:ext uri="{FF2B5EF4-FFF2-40B4-BE49-F238E27FC236}">
                  <a16:creationId xmlns:a16="http://schemas.microsoft.com/office/drawing/2014/main" id="{8EAF56B4-4791-EFCC-F450-6DFA4E364723}"/>
                </a:ext>
              </a:extLst>
            </p:cNvPr>
            <p:cNvSpPr/>
            <p:nvPr/>
          </p:nvSpPr>
          <p:spPr bwMode="auto">
            <a:xfrm rot="4385097">
              <a:off x="7429215" y="1708487"/>
              <a:ext cx="1132707" cy="376345"/>
            </a:xfrm>
            <a:prstGeom prst="triangle">
              <a:avLst>
                <a:gd name="adj" fmla="val 86559"/>
              </a:avLst>
            </a:prstGeom>
            <a:solidFill>
              <a:srgbClr val="CC0000">
                <a:alpha val="30000"/>
              </a:srgbClr>
            </a:solidFill>
            <a:ln>
              <a:solidFill>
                <a:srgbClr val="CC0000"/>
              </a:solid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400" b="1" i="0" u="none" strike="noStrike" cap="none" normalizeH="0" baseline="0">
                <a:ln>
                  <a:noFill/>
                </a:ln>
                <a:solidFill>
                  <a:srgbClr val="000000"/>
                </a:solidFill>
                <a:effectLst/>
                <a:latin typeface="Arial" charset="0"/>
                <a:ea typeface="ＭＳ Ｐゴシック" charset="-128"/>
              </a:endParaRPr>
            </a:p>
          </p:txBody>
        </p:sp>
        <p:sp>
          <p:nvSpPr>
            <p:cNvPr id="156" name="二等辺三角形 155">
              <a:extLst>
                <a:ext uri="{FF2B5EF4-FFF2-40B4-BE49-F238E27FC236}">
                  <a16:creationId xmlns:a16="http://schemas.microsoft.com/office/drawing/2014/main" id="{D64B75F4-633C-8323-43F1-1C6DC085394B}"/>
                </a:ext>
              </a:extLst>
            </p:cNvPr>
            <p:cNvSpPr/>
            <p:nvPr/>
          </p:nvSpPr>
          <p:spPr bwMode="auto">
            <a:xfrm rot="3143811">
              <a:off x="7463586" y="1781744"/>
              <a:ext cx="1059608" cy="45719"/>
            </a:xfrm>
            <a:prstGeom prst="triangle">
              <a:avLst>
                <a:gd name="adj" fmla="val 71574"/>
              </a:avLst>
            </a:prstGeom>
            <a:solidFill>
              <a:srgbClr val="CC0000">
                <a:alpha val="30000"/>
              </a:srgbClr>
            </a:solidFill>
            <a:ln>
              <a:solidFill>
                <a:srgbClr val="CC0000"/>
              </a:solid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400" b="1" i="0" u="none" strike="noStrike" cap="none" normalizeH="0" baseline="0">
                <a:ln>
                  <a:noFill/>
                </a:ln>
                <a:solidFill>
                  <a:srgbClr val="000000"/>
                </a:solidFill>
                <a:effectLst/>
                <a:latin typeface="Arial" charset="0"/>
                <a:ea typeface="ＭＳ Ｐゴシック" charset="-128"/>
              </a:endParaRPr>
            </a:p>
          </p:txBody>
        </p:sp>
        <p:sp>
          <p:nvSpPr>
            <p:cNvPr id="157" name="二等辺三角形 156">
              <a:extLst>
                <a:ext uri="{FF2B5EF4-FFF2-40B4-BE49-F238E27FC236}">
                  <a16:creationId xmlns:a16="http://schemas.microsoft.com/office/drawing/2014/main" id="{7204B269-9C24-A36E-C49E-12F69487FC77}"/>
                </a:ext>
              </a:extLst>
            </p:cNvPr>
            <p:cNvSpPr/>
            <p:nvPr/>
          </p:nvSpPr>
          <p:spPr bwMode="auto">
            <a:xfrm rot="7991197">
              <a:off x="6832337" y="1763606"/>
              <a:ext cx="1011212" cy="116921"/>
            </a:xfrm>
            <a:prstGeom prst="triangle">
              <a:avLst>
                <a:gd name="adj" fmla="val 57559"/>
              </a:avLst>
            </a:prstGeom>
            <a:solidFill>
              <a:srgbClr val="CC0000">
                <a:alpha val="30000"/>
              </a:srgbClr>
            </a:solidFill>
            <a:ln>
              <a:solidFill>
                <a:srgbClr val="CC0000"/>
              </a:solid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400" b="1" i="0" u="none" strike="noStrike" cap="none" normalizeH="0" baseline="0">
                <a:ln>
                  <a:noFill/>
                </a:ln>
                <a:solidFill>
                  <a:srgbClr val="000000"/>
                </a:solidFill>
                <a:effectLst/>
                <a:latin typeface="Arial" charset="0"/>
                <a:ea typeface="ＭＳ Ｐゴシック" charset="-128"/>
              </a:endParaRPr>
            </a:p>
          </p:txBody>
        </p:sp>
        <p:sp>
          <p:nvSpPr>
            <p:cNvPr id="158" name="二等辺三角形 157">
              <a:extLst>
                <a:ext uri="{FF2B5EF4-FFF2-40B4-BE49-F238E27FC236}">
                  <a16:creationId xmlns:a16="http://schemas.microsoft.com/office/drawing/2014/main" id="{CAD67101-7763-EFAE-E219-BBB6EA1A1B0E}"/>
                </a:ext>
              </a:extLst>
            </p:cNvPr>
            <p:cNvSpPr/>
            <p:nvPr/>
          </p:nvSpPr>
          <p:spPr bwMode="auto">
            <a:xfrm rot="407924">
              <a:off x="7334412" y="1413666"/>
              <a:ext cx="710483" cy="1044648"/>
            </a:xfrm>
            <a:prstGeom prst="triangle">
              <a:avLst>
                <a:gd name="adj" fmla="val 35772"/>
              </a:avLst>
            </a:prstGeom>
            <a:solidFill>
              <a:srgbClr val="CC0000">
                <a:alpha val="30000"/>
              </a:srgbClr>
            </a:solidFill>
            <a:ln>
              <a:solidFill>
                <a:srgbClr val="CC0000"/>
              </a:solid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400" b="1" i="0" u="none" strike="noStrike" cap="none" normalizeH="0" baseline="0">
                <a:ln>
                  <a:noFill/>
                </a:ln>
                <a:solidFill>
                  <a:srgbClr val="000000"/>
                </a:solidFill>
                <a:effectLst/>
                <a:latin typeface="Arial" charset="0"/>
                <a:ea typeface="ＭＳ Ｐゴシック" charset="-128"/>
              </a:endParaRPr>
            </a:p>
          </p:txBody>
        </p:sp>
      </p:grpSp>
      <mc:AlternateContent xmlns:mc="http://schemas.openxmlformats.org/markup-compatibility/2006" xmlns:a14="http://schemas.microsoft.com/office/drawing/2010/main">
        <mc:Choice Requires="a14">
          <p:sp>
            <p:nvSpPr>
              <p:cNvPr id="159" name="テキスト ボックス 158">
                <a:extLst>
                  <a:ext uri="{FF2B5EF4-FFF2-40B4-BE49-F238E27FC236}">
                    <a16:creationId xmlns:a16="http://schemas.microsoft.com/office/drawing/2014/main" id="{E826604C-C5E5-5B5A-A539-A763DBB45A6D}"/>
                  </a:ext>
                </a:extLst>
              </p:cNvPr>
              <p:cNvSpPr txBox="1"/>
              <p:nvPr/>
            </p:nvSpPr>
            <p:spPr>
              <a:xfrm>
                <a:off x="475569" y="4482707"/>
                <a:ext cx="8498697" cy="1100558"/>
              </a:xfrm>
              <a:prstGeom prst="rect">
                <a:avLst/>
              </a:prstGeom>
              <a:noFill/>
              <a:ln w="19050">
                <a:solidFill>
                  <a:srgbClr val="FF66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𝑢</m:t>
                          </m:r>
                        </m:e>
                        <m:sub>
                          <m:r>
                            <a:rPr lang="en-US" altLang="ja-JP" sz="2400" i="1">
                              <a:latin typeface="Cambria Math" panose="02040503050406030204" pitchFamily="18" charset="0"/>
                            </a:rPr>
                            <m:t>h</m:t>
                          </m:r>
                        </m:sub>
                      </m:sSub>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𝑛</m:t>
                          </m:r>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𝑘</m:t>
                              </m:r>
                            </m:sub>
                          </m:sSub>
                        </m:e>
                      </m:nary>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𝜑</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 </m:t>
                      </m:r>
                      <m:r>
                        <a:rPr lang="ja-JP" altLang="en-US" sz="2400" i="1">
                          <a:latin typeface="Cambria Math" panose="02040503050406030204" pitchFamily="18" charset="0"/>
                        </a:rPr>
                        <m:t>　</m:t>
                      </m:r>
                      <m:sSub>
                        <m:sSubPr>
                          <m:ctrlPr>
                            <a:rPr lang="en-US" altLang="ja-JP" sz="2400" i="1" smtClean="0">
                              <a:latin typeface="Cambria Math" panose="02040503050406030204" pitchFamily="18" charset="0"/>
                            </a:rPr>
                          </m:ctrlPr>
                        </m:sSubPr>
                        <m:e>
                          <m:d>
                            <m:dPr>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𝑢</m:t>
                                  </m:r>
                                </m:e>
                                <m:sub>
                                  <m:r>
                                    <a:rPr lang="en-US" altLang="ja-JP" sz="2400" b="0" i="1" smtClean="0">
                                      <a:latin typeface="Cambria Math" panose="02040503050406030204" pitchFamily="18" charset="0"/>
                                    </a:rPr>
                                    <m:t>h</m:t>
                                  </m:r>
                                </m:sub>
                              </m:sSub>
                              <m:r>
                                <a:rPr lang="en-US" altLang="ja-JP" sz="2400" i="1">
                                  <a:latin typeface="Cambria Math" panose="02040503050406030204" pitchFamily="18" charset="0"/>
                                </a:rPr>
                                <m:t>,</m:t>
                              </m:r>
                              <m:r>
                                <m:rPr>
                                  <m:sty m:val="p"/>
                                </m:rPr>
                                <a:rPr lang="en-US" altLang="ja-JP" sz="240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𝜑</m:t>
                                  </m:r>
                                </m:e>
                                <m:sub>
                                  <m:r>
                                    <a:rPr lang="en-US" altLang="ja-JP" sz="2400" b="0" i="1" smtClean="0">
                                      <a:latin typeface="Cambria Math" panose="02040503050406030204" pitchFamily="18" charset="0"/>
                                    </a:rPr>
                                    <m:t>𝑖</m:t>
                                  </m:r>
                                </m:sub>
                              </m:sSub>
                            </m:e>
                          </m:d>
                        </m:e>
                        <m:sub>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𝐿</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r>
                            <m:rPr>
                              <m:sty m:val="p"/>
                            </m:rPr>
                            <a:rPr lang="en-US" altLang="ja-JP" sz="2400">
                              <a:latin typeface="Cambria Math" panose="02040503050406030204" pitchFamily="18" charset="0"/>
                            </a:rPr>
                            <m:t>Ω</m:t>
                          </m:r>
                          <m:r>
                            <a:rPr lang="en-US" altLang="ja-JP" sz="2400" i="1">
                              <a:latin typeface="Cambria Math" panose="02040503050406030204" pitchFamily="18" charset="0"/>
                            </a:rPr>
                            <m:t>)</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d>
                            <m:dPr>
                              <m:ctrlPr>
                                <a:rPr lang="en-US" altLang="ja-JP" sz="2400" i="1">
                                  <a:latin typeface="Cambria Math" panose="02040503050406030204" pitchFamily="18" charset="0"/>
                                </a:rPr>
                              </m:ctrlPr>
                            </m:dPr>
                            <m:e>
                              <m:r>
                                <a:rPr lang="en-US" altLang="ja-JP" sz="2400" i="1">
                                  <a:latin typeface="Cambria Math" panose="02040503050406030204" pitchFamily="18" charset="0"/>
                                </a:rPr>
                                <m:t>𝑓</m:t>
                              </m:r>
                              <m: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𝜑</m:t>
                                  </m:r>
                                </m:e>
                                <m:sub>
                                  <m:r>
                                    <a:rPr lang="en-US" altLang="ja-JP" sz="2400" b="0" i="1" smtClean="0">
                                      <a:latin typeface="Cambria Math" panose="02040503050406030204" pitchFamily="18" charset="0"/>
                                    </a:rPr>
                                    <m:t>𝑖</m:t>
                                  </m:r>
                                </m:sub>
                              </m:sSub>
                            </m:e>
                          </m:d>
                        </m:e>
                        <m:sub>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𝐿</m:t>
                              </m:r>
                            </m:e>
                            <m:sup>
                              <m:r>
                                <a:rPr lang="en-US" altLang="ja-JP" sz="2400" i="1">
                                  <a:latin typeface="Cambria Math" panose="02040503050406030204" pitchFamily="18" charset="0"/>
                                </a:rPr>
                                <m:t>2</m:t>
                              </m:r>
                            </m:sup>
                          </m:sSup>
                          <m:d>
                            <m:dPr>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Ω</m:t>
                              </m:r>
                            </m:e>
                          </m:d>
                        </m:sub>
                      </m:sSub>
                      <m:r>
                        <a:rPr lang="en-US" altLang="ja-JP" sz="2400" b="0" i="1" smtClean="0">
                          <a:latin typeface="Cambria Math" panose="02040503050406030204" pitchFamily="18" charset="0"/>
                        </a:rPr>
                        <m:t>, </m:t>
                      </m:r>
                      <m:r>
                        <a:rPr lang="ja-JP" altLang="en-US" sz="2400" i="1">
                          <a:latin typeface="Cambria Math" panose="02040503050406030204" pitchFamily="18" charset="0"/>
                        </a:rPr>
                        <m:t>　</m:t>
                      </m:r>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=1,2,⋯,</m:t>
                      </m:r>
                      <m:r>
                        <a:rPr lang="en-US" altLang="ja-JP" sz="2400" b="0" i="1" smtClean="0">
                          <a:latin typeface="Cambria Math" panose="02040503050406030204" pitchFamily="18" charset="0"/>
                        </a:rPr>
                        <m:t>𝑛</m:t>
                      </m:r>
                    </m:oMath>
                  </m:oMathPara>
                </a14:m>
                <a:endParaRPr kumimoji="1" lang="ja-JP" altLang="en-US" sz="2400" dirty="0"/>
              </a:p>
            </p:txBody>
          </p:sp>
        </mc:Choice>
        <mc:Fallback xmlns="">
          <p:sp>
            <p:nvSpPr>
              <p:cNvPr id="159" name="テキスト ボックス 158">
                <a:extLst>
                  <a:ext uri="{FF2B5EF4-FFF2-40B4-BE49-F238E27FC236}">
                    <a16:creationId xmlns:a16="http://schemas.microsoft.com/office/drawing/2014/main" id="{E826604C-C5E5-5B5A-A539-A763DBB45A6D}"/>
                  </a:ext>
                </a:extLst>
              </p:cNvPr>
              <p:cNvSpPr txBox="1">
                <a:spLocks noRot="1" noChangeAspect="1" noMove="1" noResize="1" noEditPoints="1" noAdjustHandles="1" noChangeArrowheads="1" noChangeShapeType="1" noTextEdit="1"/>
              </p:cNvSpPr>
              <p:nvPr/>
            </p:nvSpPr>
            <p:spPr>
              <a:xfrm>
                <a:off x="475569" y="4482707"/>
                <a:ext cx="8498697" cy="1100558"/>
              </a:xfrm>
              <a:prstGeom prst="rect">
                <a:avLst/>
              </a:prstGeom>
              <a:blipFill>
                <a:blip r:embed="rId4"/>
                <a:stretch>
                  <a:fillRect/>
                </a:stretch>
              </a:blipFill>
              <a:ln w="19050">
                <a:solidFill>
                  <a:srgbClr val="FF6600"/>
                </a:solidFill>
              </a:ln>
            </p:spPr>
            <p:txBody>
              <a:bodyPr/>
              <a:lstStyle/>
              <a:p>
                <a:r>
                  <a:rPr lang="ja-JP" altLang="en-US">
                    <a:noFill/>
                  </a:rPr>
                  <a:t> </a:t>
                </a:r>
              </a:p>
            </p:txBody>
          </p:sp>
        </mc:Fallback>
      </mc:AlternateContent>
      <p:sp>
        <p:nvSpPr>
          <p:cNvPr id="15" name="日付プレースホルダー 14">
            <a:extLst>
              <a:ext uri="{FF2B5EF4-FFF2-40B4-BE49-F238E27FC236}">
                <a16:creationId xmlns:a16="http://schemas.microsoft.com/office/drawing/2014/main" id="{6652C15A-26DE-CC20-4A3A-212C02F6D343}"/>
              </a:ext>
            </a:extLst>
          </p:cNvPr>
          <p:cNvSpPr>
            <a:spLocks noGrp="1"/>
          </p:cNvSpPr>
          <p:nvPr>
            <p:ph type="dt" sz="half" idx="10"/>
          </p:nvPr>
        </p:nvSpPr>
        <p:spPr/>
        <p:txBody>
          <a:bodyPr/>
          <a:lstStyle/>
          <a:p>
            <a:fld id="{A3259087-B311-4D97-B1A1-51B7F0EE8531}" type="datetime10">
              <a:rPr kumimoji="1" lang="ja-JP" altLang="en-US" smtClean="0"/>
              <a:t>09:01</a:t>
            </a:fld>
            <a:endParaRPr kumimoji="1" lang="ja-JP" altLang="en-US"/>
          </a:p>
        </p:txBody>
      </p:sp>
      <p:sp>
        <p:nvSpPr>
          <p:cNvPr id="16" name="スライド番号プレースホルダー 15">
            <a:extLst>
              <a:ext uri="{FF2B5EF4-FFF2-40B4-BE49-F238E27FC236}">
                <a16:creationId xmlns:a16="http://schemas.microsoft.com/office/drawing/2014/main" id="{5D622410-4579-0DD7-1007-E34C44BE22AE}"/>
              </a:ext>
            </a:extLst>
          </p:cNvPr>
          <p:cNvSpPr>
            <a:spLocks noGrp="1"/>
          </p:cNvSpPr>
          <p:nvPr>
            <p:ph type="sldNum" sz="quarter" idx="12"/>
          </p:nvPr>
        </p:nvSpPr>
        <p:spPr/>
        <p:txBody>
          <a:bodyPr/>
          <a:lstStyle/>
          <a:p>
            <a:fld id="{1110ACF4-E35A-44B7-8D8C-A4B8B5D9283F}" type="slidenum">
              <a:rPr kumimoji="1" lang="ja-JP" altLang="en-US" smtClean="0"/>
              <a:t>2</a:t>
            </a:fld>
            <a:endParaRPr kumimoji="1" lang="ja-JP" altLang="en-US"/>
          </a:p>
        </p:txBody>
      </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B6ED7932-74F6-1DF5-A875-DD20E9CB443B}"/>
                  </a:ext>
                </a:extLst>
              </p:cNvPr>
              <p:cNvSpPr txBox="1"/>
              <p:nvPr/>
            </p:nvSpPr>
            <p:spPr>
              <a:xfrm>
                <a:off x="11121863" y="2581848"/>
                <a:ext cx="48122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oMath>
                  </m:oMathPara>
                </a14:m>
                <a:endParaRPr kumimoji="1" lang="ja-JP" altLang="en-US" sz="2400" dirty="0"/>
              </a:p>
            </p:txBody>
          </p:sp>
        </mc:Choice>
        <mc:Fallback>
          <p:sp>
            <p:nvSpPr>
              <p:cNvPr id="17" name="テキスト ボックス 16">
                <a:extLst>
                  <a:ext uri="{FF2B5EF4-FFF2-40B4-BE49-F238E27FC236}">
                    <a16:creationId xmlns:a16="http://schemas.microsoft.com/office/drawing/2014/main" id="{B6ED7932-74F6-1DF5-A875-DD20E9CB443B}"/>
                  </a:ext>
                </a:extLst>
              </p:cNvPr>
              <p:cNvSpPr txBox="1">
                <a:spLocks noRot="1" noChangeAspect="1" noMove="1" noResize="1" noEditPoints="1" noAdjustHandles="1" noChangeArrowheads="1" noChangeShapeType="1" noTextEdit="1"/>
              </p:cNvSpPr>
              <p:nvPr/>
            </p:nvSpPr>
            <p:spPr>
              <a:xfrm>
                <a:off x="11121863" y="2581848"/>
                <a:ext cx="481221"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537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E5D533A-9E88-7DF5-1106-01DF63085465}"/>
                  </a:ext>
                </a:extLst>
              </p:cNvPr>
              <p:cNvSpPr>
                <a:spLocks noGrp="1"/>
              </p:cNvSpPr>
              <p:nvPr>
                <p:ph idx="1"/>
              </p:nvPr>
            </p:nvSpPr>
            <p:spPr>
              <a:xfrm>
                <a:off x="430924" y="721253"/>
                <a:ext cx="11505972" cy="5277497"/>
              </a:xfrm>
            </p:spPr>
            <p:txBody>
              <a:bodyPr>
                <a:noAutofit/>
              </a:bodyPr>
              <a:lstStyle/>
              <a:p>
                <a:r>
                  <a:rPr lang="en-US" altLang="ja-JP" dirty="0"/>
                  <a:t>For a function </a:t>
                </a:r>
                <a14:m>
                  <m:oMath xmlns:m="http://schemas.openxmlformats.org/officeDocument/2006/math">
                    <m:r>
                      <a:rPr lang="en-US" altLang="ja-JP" b="0" i="1">
                        <a:latin typeface="Cambria Math"/>
                      </a:rPr>
                      <m:t>𝑢</m:t>
                    </m:r>
                    <m:r>
                      <a:rPr lang="en-US" altLang="ja-JP" b="0" i="1">
                        <a:latin typeface="Cambria Math"/>
                        <a:ea typeface="Cambria Math"/>
                      </a:rPr>
                      <m:t>∈</m:t>
                    </m:r>
                    <m:sSup>
                      <m:sSupPr>
                        <m:ctrlPr>
                          <a:rPr lang="en-US" altLang="ja-JP" b="0" i="1">
                            <a:latin typeface="Cambria Math" panose="02040503050406030204" pitchFamily="18" charset="0"/>
                            <a:ea typeface="Cambria Math"/>
                          </a:rPr>
                        </m:ctrlPr>
                      </m:sSupPr>
                      <m:e>
                        <m:r>
                          <a:rPr lang="en-US" altLang="ja-JP" b="0" i="1">
                            <a:latin typeface="Cambria Math"/>
                            <a:ea typeface="Cambria Math"/>
                          </a:rPr>
                          <m:t>𝐻</m:t>
                        </m:r>
                      </m:e>
                      <m:sup>
                        <m:r>
                          <a:rPr lang="en-US" altLang="ja-JP" b="0" i="1">
                            <a:latin typeface="Cambria Math"/>
                            <a:ea typeface="Cambria Math"/>
                          </a:rPr>
                          <m:t>2</m:t>
                        </m:r>
                      </m:sup>
                    </m:sSup>
                    <m:r>
                      <a:rPr lang="en-US" altLang="ja-JP" b="0" i="1">
                        <a:latin typeface="Cambria Math"/>
                        <a:ea typeface="Cambria Math"/>
                      </a:rPr>
                      <m:t>(</m:t>
                    </m:r>
                    <m:r>
                      <a:rPr lang="en-US" altLang="ja-JP" b="0" i="1">
                        <a:latin typeface="Cambria Math"/>
                        <a:ea typeface="Cambria Math"/>
                      </a:rPr>
                      <m:t>𝑇</m:t>
                    </m:r>
                    <m:r>
                      <a:rPr lang="en-US" altLang="ja-JP" b="0" i="1">
                        <a:latin typeface="Cambria Math"/>
                        <a:ea typeface="Cambria Math"/>
                      </a:rPr>
                      <m:t>)</m:t>
                    </m:r>
                  </m:oMath>
                </a14:m>
                <a:r>
                  <a:rPr lang="en-US" altLang="ja-JP" dirty="0"/>
                  <a:t> , let</a:t>
                </a:r>
                <a:r>
                  <a:rPr lang="ja-JP" altLang="en-US" dirty="0"/>
                  <a:t> </a:t>
                </a:r>
                <a14:m>
                  <m:oMath xmlns:m="http://schemas.openxmlformats.org/officeDocument/2006/math">
                    <m:sSub>
                      <m:sSubPr>
                        <m:ctrlPr>
                          <a:rPr lang="en-US" altLang="ja-JP" b="0" i="1" smtClean="0">
                            <a:latin typeface="Cambria Math" panose="02040503050406030204" pitchFamily="18" charset="0"/>
                          </a:rPr>
                        </m:ctrlPr>
                      </m:sSubPr>
                      <m:e>
                        <m:r>
                          <m:rPr>
                            <m:sty m:val="p"/>
                          </m:rPr>
                          <a:rPr lang="ja-JP" altLang="en-US" b="0" i="0">
                            <a:latin typeface="Cambria Math"/>
                          </a:rPr>
                          <m:t>Π</m:t>
                        </m:r>
                      </m:e>
                      <m:sub>
                        <m:r>
                          <a:rPr lang="en-US" altLang="ja-JP" b="0" i="1" smtClean="0">
                            <a:latin typeface="Cambria Math" panose="02040503050406030204" pitchFamily="18" charset="0"/>
                          </a:rPr>
                          <m:t>𝑇</m:t>
                        </m:r>
                      </m:sub>
                    </m:sSub>
                    <m:r>
                      <a:rPr lang="en-US" altLang="ja-JP" b="0" i="1">
                        <a:latin typeface="Cambria Math"/>
                      </a:rPr>
                      <m:t>𝑢</m:t>
                    </m:r>
                  </m:oMath>
                </a14:m>
                <a:r>
                  <a:rPr lang="ja-JP" altLang="en-US" dirty="0"/>
                  <a:t> </a:t>
                </a:r>
                <a:r>
                  <a:rPr lang="en-US" altLang="ja-JP" dirty="0"/>
                  <a:t>be linear</a:t>
                </a:r>
                <a:br>
                  <a:rPr lang="en-US" altLang="ja-JP" dirty="0"/>
                </a:br>
                <a:r>
                  <a:rPr lang="en-US" altLang="ja-JP" dirty="0"/>
                  <a:t>interpolation which coincides with  </a:t>
                </a:r>
                <a14:m>
                  <m:oMath xmlns:m="http://schemas.openxmlformats.org/officeDocument/2006/math">
                    <m:r>
                      <a:rPr lang="en-US" altLang="ja-JP" b="0" i="1">
                        <a:latin typeface="Cambria Math"/>
                      </a:rPr>
                      <m:t>𝑢</m:t>
                    </m:r>
                  </m:oMath>
                </a14:m>
                <a:r>
                  <a:rPr lang="en-US" altLang="ja-JP" dirty="0"/>
                  <a:t>  at</a:t>
                </a:r>
                <a:br>
                  <a:rPr lang="en-US" altLang="ja-JP" dirty="0"/>
                </a:br>
                <a:r>
                  <a:rPr lang="en-US" altLang="ja-JP" dirty="0"/>
                  <a:t>the vertices of triangle</a:t>
                </a:r>
                <a:r>
                  <a:rPr lang="ja-JP" altLang="en-US" dirty="0"/>
                  <a:t> </a:t>
                </a:r>
                <a14:m>
                  <m:oMath xmlns:m="http://schemas.openxmlformats.org/officeDocument/2006/math">
                    <m:r>
                      <a:rPr lang="en-US" altLang="ja-JP" b="0" i="1">
                        <a:latin typeface="Cambria Math"/>
                      </a:rPr>
                      <m:t>𝑇</m:t>
                    </m:r>
                  </m:oMath>
                </a14:m>
                <a:r>
                  <a:rPr lang="en-US" altLang="ja-JP" dirty="0"/>
                  <a:t>.</a:t>
                </a:r>
                <a:br>
                  <a:rPr lang="en-US" altLang="ja-JP" dirty="0"/>
                </a:br>
                <a:br>
                  <a:rPr lang="en-US" altLang="ja-JP" dirty="0"/>
                </a:br>
                <a:r>
                  <a:rPr lang="en-US" altLang="ja-JP" dirty="0"/>
                  <a:t>Then, it is known that the following</a:t>
                </a:r>
                <a:br>
                  <a:rPr lang="en-US" altLang="ja-JP" dirty="0"/>
                </a:br>
                <a:r>
                  <a:rPr lang="en-US" altLang="ja-JP" dirty="0"/>
                  <a:t>interpolation error estimate holds:</a:t>
                </a:r>
              </a:p>
              <a:p>
                <a:br>
                  <a:rPr lang="en-US" altLang="ja-JP" dirty="0"/>
                </a:br>
                <a:br>
                  <a:rPr lang="en-US" altLang="ja-JP" dirty="0"/>
                </a:br>
                <a:endParaRPr lang="en-US" altLang="ja-JP" dirty="0"/>
              </a:p>
              <a:p>
                <a:r>
                  <a:rPr lang="en-US" altLang="ja-JP" dirty="0"/>
                  <a:t>where constant </a:t>
                </a:r>
                <a14:m>
                  <m:oMath xmlns:m="http://schemas.openxmlformats.org/officeDocument/2006/math">
                    <m:r>
                      <a:rPr lang="en-US" altLang="ja-JP" b="0" i="1" smtClean="0">
                        <a:latin typeface="Cambria Math" panose="02040503050406030204" pitchFamily="18" charset="0"/>
                      </a:rPr>
                      <m:t>𝐶</m:t>
                    </m:r>
                    <m:r>
                      <a:rPr lang="en-US" altLang="ja-JP" b="0" i="1" smtClean="0">
                        <a:latin typeface="Cambria Math" panose="02040503050406030204" pitchFamily="18" charset="0"/>
                      </a:rPr>
                      <m:t>(</m:t>
                    </m:r>
                    <m:r>
                      <a:rPr lang="en-US" altLang="ja-JP" b="0" i="1" smtClean="0">
                        <a:latin typeface="Cambria Math" panose="02040503050406030204" pitchFamily="18" charset="0"/>
                      </a:rPr>
                      <m:t>𝑇</m:t>
                    </m:r>
                    <m:r>
                      <a:rPr lang="en-US" altLang="ja-JP" b="0" i="1" smtClean="0">
                        <a:latin typeface="Cambria Math" panose="02040503050406030204" pitchFamily="18" charset="0"/>
                      </a:rPr>
                      <m:t>)</m:t>
                    </m:r>
                  </m:oMath>
                </a14:m>
                <a:r>
                  <a:rPr lang="ja-JP" altLang="en-US" dirty="0"/>
                  <a:t> </a:t>
                </a:r>
                <a:r>
                  <a:rPr lang="en-US" altLang="ja-JP" dirty="0"/>
                  <a:t>only depends on</a:t>
                </a:r>
                <a:r>
                  <a:rPr lang="ja-JP" altLang="en-US" dirty="0"/>
                  <a:t> </a:t>
                </a:r>
                <a14:m>
                  <m:oMath xmlns:m="http://schemas.openxmlformats.org/officeDocument/2006/math">
                    <m:r>
                      <a:rPr lang="en-US" altLang="ja-JP" b="0" i="1" smtClean="0">
                        <a:latin typeface="Cambria Math"/>
                      </a:rPr>
                      <m:t>𝑇</m:t>
                    </m:r>
                  </m:oMath>
                </a14:m>
                <a:r>
                  <a:rPr lang="en-US" altLang="ja-JP" dirty="0"/>
                  <a:t>.</a:t>
                </a:r>
              </a:p>
              <a:p>
                <a:r>
                  <a:rPr lang="en-US" altLang="ja-JP" dirty="0"/>
                  <a:t>This constant </a:t>
                </a:r>
                <a14:m>
                  <m:oMath xmlns:m="http://schemas.openxmlformats.org/officeDocument/2006/math">
                    <m:r>
                      <a:rPr lang="en-US" altLang="ja-JP" b="0" i="1" smtClean="0">
                        <a:latin typeface="Cambria Math" panose="02040503050406030204" pitchFamily="18" charset="0"/>
                      </a:rPr>
                      <m:t>𝐶</m:t>
                    </m:r>
                    <m:r>
                      <a:rPr lang="en-US" altLang="ja-JP" b="0" i="1" smtClean="0">
                        <a:latin typeface="Cambria Math" panose="02040503050406030204" pitchFamily="18" charset="0"/>
                      </a:rPr>
                      <m:t>(</m:t>
                    </m:r>
                    <m:r>
                      <a:rPr lang="en-US" altLang="ja-JP" b="0" i="1" smtClean="0">
                        <a:latin typeface="Cambria Math" panose="02040503050406030204" pitchFamily="18" charset="0"/>
                      </a:rPr>
                      <m:t>𝑇</m:t>
                    </m:r>
                    <m:r>
                      <a:rPr lang="en-US" altLang="ja-JP" b="0" i="1" smtClean="0">
                        <a:latin typeface="Cambria Math" panose="02040503050406030204" pitchFamily="18" charset="0"/>
                      </a:rPr>
                      <m:t>)</m:t>
                    </m:r>
                  </m:oMath>
                </a14:m>
                <a:r>
                  <a:rPr lang="en-US" altLang="ja-JP" dirty="0"/>
                  <a:t> is called interpolation error constant.</a:t>
                </a:r>
              </a:p>
            </p:txBody>
          </p:sp>
        </mc:Choice>
        <mc:Fallback>
          <p:sp>
            <p:nvSpPr>
              <p:cNvPr id="3" name="コンテンツ プレースホルダー 2">
                <a:extLst>
                  <a:ext uri="{FF2B5EF4-FFF2-40B4-BE49-F238E27FC236}">
                    <a16:creationId xmlns:a16="http://schemas.microsoft.com/office/drawing/2014/main" id="{CE5D533A-9E88-7DF5-1106-01DF63085465}"/>
                  </a:ext>
                </a:extLst>
              </p:cNvPr>
              <p:cNvSpPr>
                <a:spLocks noGrp="1" noRot="1" noChangeAspect="1" noMove="1" noResize="1" noEditPoints="1" noAdjustHandles="1" noChangeArrowheads="1" noChangeShapeType="1" noTextEdit="1"/>
              </p:cNvSpPr>
              <p:nvPr>
                <p:ph idx="1"/>
              </p:nvPr>
            </p:nvSpPr>
            <p:spPr>
              <a:xfrm>
                <a:off x="430924" y="721253"/>
                <a:ext cx="11505972" cy="5277497"/>
              </a:xfrm>
              <a:blipFill>
                <a:blip r:embed="rId2"/>
                <a:stretch>
                  <a:fillRect l="-848" t="-46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48F93E89-0A6F-42E4-B083-118E620C5F00}"/>
              </a:ext>
            </a:extLst>
          </p:cNvPr>
          <p:cNvSpPr>
            <a:spLocks noGrp="1"/>
          </p:cNvSpPr>
          <p:nvPr>
            <p:ph type="title"/>
          </p:nvPr>
        </p:nvSpPr>
        <p:spPr/>
        <p:txBody>
          <a:bodyPr>
            <a:normAutofit/>
          </a:bodyPr>
          <a:lstStyle/>
          <a:p>
            <a:r>
              <a:rPr kumimoji="1" lang="en-US" altLang="ja-JP" dirty="0"/>
              <a:t>Interpolation error constant</a:t>
            </a:r>
            <a:endParaRPr kumimoji="1" lang="ja-JP" altLang="en-US" dirty="0"/>
          </a:p>
        </p:txBody>
      </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7E48F9CC-8F9E-7754-D07D-BD45E5D4DC70}"/>
                  </a:ext>
                </a:extLst>
              </p:cNvPr>
              <p:cNvSpPr txBox="1"/>
              <p:nvPr/>
            </p:nvSpPr>
            <p:spPr>
              <a:xfrm>
                <a:off x="2370186" y="3600443"/>
                <a:ext cx="6375395" cy="653512"/>
              </a:xfrm>
              <a:prstGeom prst="rect">
                <a:avLst/>
              </a:prstGeom>
              <a:noFill/>
              <a:ln w="19050">
                <a:solidFill>
                  <a:srgbClr val="FF66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ea typeface="Cambria Math" panose="02040503050406030204" pitchFamily="18" charset="0"/>
                            </a:rPr>
                          </m:ctrlPr>
                        </m:sSubPr>
                        <m:e>
                          <m:d>
                            <m:dPr>
                              <m:begChr m:val="|"/>
                              <m:endChr m:val="|"/>
                              <m:ctrlPr>
                                <a:rPr lang="en-US" altLang="ja-JP" sz="3200" b="0" i="1" smtClean="0">
                                  <a:latin typeface="Cambria Math" panose="02040503050406030204" pitchFamily="18" charset="0"/>
                                  <a:ea typeface="Cambria Math" panose="02040503050406030204" pitchFamily="18" charset="0"/>
                                </a:rPr>
                              </m:ctrlPr>
                            </m:dPr>
                            <m:e>
                              <m:r>
                                <a:rPr lang="en-US" altLang="ja-JP" sz="3200" i="1">
                                  <a:latin typeface="Cambria Math" panose="02040503050406030204" pitchFamily="18" charset="0"/>
                                  <a:ea typeface="Cambria Math" panose="02040503050406030204" pitchFamily="18" charset="0"/>
                                </a:rPr>
                                <m:t>𝑢</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ea typeface="Cambria Math" panose="02040503050406030204" pitchFamily="18" charset="0"/>
                                    </a:rPr>
                                  </m:ctrlPr>
                                </m:sSubPr>
                                <m:e>
                                  <m:r>
                                    <m:rPr>
                                      <m:sty m:val="p"/>
                                    </m:rPr>
                                    <a:rPr lang="el-GR" altLang="ja-JP" sz="3200" i="1">
                                      <a:latin typeface="Cambria Math" panose="02040503050406030204" pitchFamily="18" charset="0"/>
                                      <a:ea typeface="Cambria Math" panose="02040503050406030204" pitchFamily="18" charset="0"/>
                                    </a:rPr>
                                    <m:t>Π</m:t>
                                  </m:r>
                                </m:e>
                                <m:sub>
                                  <m:r>
                                    <a:rPr lang="en-US" altLang="ja-JP" sz="3200" i="1">
                                      <a:latin typeface="Cambria Math" panose="02040503050406030204" pitchFamily="18" charset="0"/>
                                      <a:ea typeface="Cambria Math" panose="02040503050406030204" pitchFamily="18" charset="0"/>
                                    </a:rPr>
                                    <m:t>𝑇</m:t>
                                  </m:r>
                                </m:sub>
                              </m:sSub>
                              <m:r>
                                <a:rPr lang="en-US" altLang="ja-JP" sz="3200" i="1">
                                  <a:latin typeface="Cambria Math" panose="02040503050406030204" pitchFamily="18" charset="0"/>
                                  <a:ea typeface="Cambria Math" panose="02040503050406030204" pitchFamily="18" charset="0"/>
                                </a:rPr>
                                <m:t>𝑢</m:t>
                              </m:r>
                            </m:e>
                          </m:d>
                        </m:e>
                        <m:sub>
                          <m:sSup>
                            <m:sSupPr>
                              <m:ctrlPr>
                                <a:rPr lang="en-US" altLang="ja-JP" sz="3200" b="0" i="1" smtClean="0">
                                  <a:latin typeface="Cambria Math" panose="02040503050406030204" pitchFamily="18" charset="0"/>
                                  <a:ea typeface="Cambria Math" panose="02040503050406030204" pitchFamily="18" charset="0"/>
                                </a:rPr>
                              </m:ctrlPr>
                            </m:sSupPr>
                            <m:e>
                              <m:r>
                                <a:rPr lang="en-US" altLang="ja-JP" sz="3200" b="0" i="1" smtClean="0">
                                  <a:latin typeface="Cambria Math" panose="02040503050406030204" pitchFamily="18" charset="0"/>
                                  <a:ea typeface="Cambria Math" panose="02040503050406030204" pitchFamily="18" charset="0"/>
                                </a:rPr>
                                <m:t>𝐻</m:t>
                              </m:r>
                            </m:e>
                            <m:sup>
                              <m:r>
                                <a:rPr lang="en-US" altLang="ja-JP" sz="3200" b="0" i="1" smtClean="0">
                                  <a:latin typeface="Cambria Math" panose="02040503050406030204" pitchFamily="18" charset="0"/>
                                  <a:ea typeface="Cambria Math" panose="02040503050406030204" pitchFamily="18" charset="0"/>
                                </a:rPr>
                                <m:t>1</m:t>
                              </m:r>
                            </m:sup>
                          </m:sSup>
                          <m:d>
                            <m:dPr>
                              <m:ctrlPr>
                                <a:rPr lang="en-US" altLang="ja-JP" sz="3200" b="0" i="1" smtClean="0">
                                  <a:latin typeface="Cambria Math" panose="02040503050406030204" pitchFamily="18" charset="0"/>
                                  <a:ea typeface="Cambria Math" panose="02040503050406030204" pitchFamily="18" charset="0"/>
                                </a:rPr>
                              </m:ctrlPr>
                            </m:dPr>
                            <m:e>
                              <m:r>
                                <a:rPr lang="en-US" altLang="ja-JP" sz="3200" b="0" i="1" smtClean="0">
                                  <a:latin typeface="Cambria Math" panose="02040503050406030204" pitchFamily="18" charset="0"/>
                                  <a:ea typeface="Cambria Math" panose="02040503050406030204" pitchFamily="18" charset="0"/>
                                </a:rPr>
                                <m:t>𝑇</m:t>
                              </m:r>
                            </m:e>
                          </m:d>
                        </m:sub>
                      </m:sSub>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𝐶</m:t>
                      </m:r>
                      <m:d>
                        <m:dPr>
                          <m:ctrlPr>
                            <a:rPr lang="en-US" altLang="ja-JP" sz="3200" b="0" i="1" smtClean="0">
                              <a:latin typeface="Cambria Math" panose="02040503050406030204" pitchFamily="18" charset="0"/>
                              <a:ea typeface="Cambria Math" panose="02040503050406030204" pitchFamily="18" charset="0"/>
                            </a:rPr>
                          </m:ctrlPr>
                        </m:dPr>
                        <m:e>
                          <m:r>
                            <a:rPr lang="en-US" altLang="ja-JP" sz="3200" b="0" i="1" smtClean="0">
                              <a:latin typeface="Cambria Math" panose="02040503050406030204" pitchFamily="18" charset="0"/>
                              <a:ea typeface="Cambria Math" panose="02040503050406030204" pitchFamily="18" charset="0"/>
                            </a:rPr>
                            <m:t>𝑇</m:t>
                          </m:r>
                        </m:e>
                      </m:d>
                      <m:sSub>
                        <m:sSubPr>
                          <m:ctrlPr>
                            <a:rPr lang="en-US" altLang="ja-JP" sz="3200" b="0" i="1" smtClean="0">
                              <a:latin typeface="Cambria Math" panose="02040503050406030204" pitchFamily="18" charset="0"/>
                              <a:ea typeface="Cambria Math" panose="02040503050406030204" pitchFamily="18" charset="0"/>
                            </a:rPr>
                          </m:ctrlPr>
                        </m:sSubPr>
                        <m:e>
                          <m:d>
                            <m:dPr>
                              <m:begChr m:val="|"/>
                              <m:endChr m:val="|"/>
                              <m:ctrlPr>
                                <a:rPr lang="en-US" altLang="ja-JP" sz="3200" b="0" i="1" smtClean="0">
                                  <a:latin typeface="Cambria Math" panose="02040503050406030204" pitchFamily="18" charset="0"/>
                                  <a:ea typeface="Cambria Math" panose="02040503050406030204" pitchFamily="18" charset="0"/>
                                </a:rPr>
                              </m:ctrlPr>
                            </m:dPr>
                            <m:e>
                              <m:r>
                                <a:rPr lang="en-US" altLang="ja-JP" sz="3200" b="0" i="1" smtClean="0">
                                  <a:latin typeface="Cambria Math" panose="02040503050406030204" pitchFamily="18" charset="0"/>
                                  <a:ea typeface="Cambria Math" panose="02040503050406030204" pitchFamily="18" charset="0"/>
                                </a:rPr>
                                <m:t>𝑢</m:t>
                              </m:r>
                            </m:e>
                          </m:d>
                        </m:e>
                        <m:sub>
                          <m:sSup>
                            <m:sSupPr>
                              <m:ctrlPr>
                                <a:rPr lang="en-US" altLang="ja-JP" sz="3200" b="0" i="1" smtClean="0">
                                  <a:latin typeface="Cambria Math" panose="02040503050406030204" pitchFamily="18" charset="0"/>
                                  <a:ea typeface="Cambria Math" panose="02040503050406030204" pitchFamily="18" charset="0"/>
                                </a:rPr>
                              </m:ctrlPr>
                            </m:sSupPr>
                            <m:e>
                              <m:r>
                                <a:rPr lang="en-US" altLang="ja-JP" sz="3200" b="0" i="1" smtClean="0">
                                  <a:latin typeface="Cambria Math" panose="02040503050406030204" pitchFamily="18" charset="0"/>
                                  <a:ea typeface="Cambria Math" panose="02040503050406030204" pitchFamily="18" charset="0"/>
                                </a:rPr>
                                <m:t>𝐻</m:t>
                              </m:r>
                            </m:e>
                            <m:sup>
                              <m:r>
                                <a:rPr lang="en-US" altLang="ja-JP" sz="3200" b="0" i="1" smtClean="0">
                                  <a:latin typeface="Cambria Math" panose="02040503050406030204" pitchFamily="18" charset="0"/>
                                  <a:ea typeface="Cambria Math" panose="02040503050406030204" pitchFamily="18" charset="0"/>
                                </a:rPr>
                                <m:t>2</m:t>
                              </m:r>
                            </m:sup>
                          </m:sSup>
                          <m:d>
                            <m:dPr>
                              <m:ctrlPr>
                                <a:rPr lang="en-US" altLang="ja-JP" sz="3200" b="0" i="1" smtClean="0">
                                  <a:latin typeface="Cambria Math" panose="02040503050406030204" pitchFamily="18" charset="0"/>
                                  <a:ea typeface="Cambria Math" panose="02040503050406030204" pitchFamily="18" charset="0"/>
                                </a:rPr>
                              </m:ctrlPr>
                            </m:dPr>
                            <m:e>
                              <m:r>
                                <a:rPr lang="en-US" altLang="ja-JP" sz="3200" b="0" i="1" smtClean="0">
                                  <a:latin typeface="Cambria Math" panose="02040503050406030204" pitchFamily="18" charset="0"/>
                                  <a:ea typeface="Cambria Math" panose="02040503050406030204" pitchFamily="18" charset="0"/>
                                </a:rPr>
                                <m:t>𝑇</m:t>
                              </m:r>
                            </m:e>
                          </m:d>
                        </m:sub>
                      </m:sSub>
                    </m:oMath>
                  </m:oMathPara>
                </a14:m>
                <a:endParaRPr kumimoji="1" lang="ja-JP" altLang="en-US" sz="3200" dirty="0"/>
              </a:p>
            </p:txBody>
          </p:sp>
        </mc:Choice>
        <mc:Fallback>
          <p:sp>
            <p:nvSpPr>
              <p:cNvPr id="18" name="テキスト ボックス 17">
                <a:extLst>
                  <a:ext uri="{FF2B5EF4-FFF2-40B4-BE49-F238E27FC236}">
                    <a16:creationId xmlns:a16="http://schemas.microsoft.com/office/drawing/2014/main" id="{7E48F9CC-8F9E-7754-D07D-BD45E5D4DC70}"/>
                  </a:ext>
                </a:extLst>
              </p:cNvPr>
              <p:cNvSpPr txBox="1">
                <a:spLocks noRot="1" noChangeAspect="1" noMove="1" noResize="1" noEditPoints="1" noAdjustHandles="1" noChangeArrowheads="1" noChangeShapeType="1" noTextEdit="1"/>
              </p:cNvSpPr>
              <p:nvPr/>
            </p:nvSpPr>
            <p:spPr>
              <a:xfrm>
                <a:off x="2370186" y="3600443"/>
                <a:ext cx="6375395" cy="653512"/>
              </a:xfrm>
              <a:prstGeom prst="rect">
                <a:avLst/>
              </a:prstGeom>
              <a:blipFill>
                <a:blip r:embed="rId3"/>
                <a:stretch>
                  <a:fillRect/>
                </a:stretch>
              </a:blipFill>
              <a:ln w="19050">
                <a:solidFill>
                  <a:srgbClr val="FF6600"/>
                </a:solidFill>
              </a:ln>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61FBF8B6-8ABA-4B50-599D-7223A37E53A6}"/>
              </a:ext>
            </a:extLst>
          </p:cNvPr>
          <p:cNvGrpSpPr/>
          <p:nvPr/>
        </p:nvGrpSpPr>
        <p:grpSpPr>
          <a:xfrm>
            <a:off x="7747371" y="721253"/>
            <a:ext cx="3984771" cy="2567942"/>
            <a:chOff x="7713243" y="1087361"/>
            <a:chExt cx="3984771" cy="2567942"/>
          </a:xfrm>
        </p:grpSpPr>
        <p:sp>
          <p:nvSpPr>
            <p:cNvPr id="45" name="正方形/長方形 44">
              <a:extLst>
                <a:ext uri="{FF2B5EF4-FFF2-40B4-BE49-F238E27FC236}">
                  <a16:creationId xmlns:a16="http://schemas.microsoft.com/office/drawing/2014/main" id="{52A92353-A9F7-A6F7-AD15-34AE11A402C4}"/>
                </a:ext>
              </a:extLst>
            </p:cNvPr>
            <p:cNvSpPr/>
            <p:nvPr/>
          </p:nvSpPr>
          <p:spPr>
            <a:xfrm>
              <a:off x="7713243" y="1087361"/>
              <a:ext cx="3984771" cy="25679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23608825-1324-A10B-9557-D8082FF417D5}"/>
                </a:ext>
              </a:extLst>
            </p:cNvPr>
            <p:cNvSpPr/>
            <p:nvPr/>
          </p:nvSpPr>
          <p:spPr bwMode="auto">
            <a:xfrm rot="12147928">
              <a:off x="8637944" y="2568427"/>
              <a:ext cx="1924927" cy="693299"/>
            </a:xfrm>
            <a:prstGeom prst="triangle">
              <a:avLst>
                <a:gd name="adj" fmla="val 67102"/>
              </a:avLst>
            </a:prstGeom>
            <a:noFill/>
            <a:ln>
              <a:solidFill>
                <a:schemeClr val="accent4">
                  <a:lumMod val="10000"/>
                </a:schemeClr>
              </a:solidFill>
              <a:prstDash val="dash"/>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400" b="1" i="0" u="none" strike="noStrike" cap="none" normalizeH="0" baseline="0">
                <a:ln>
                  <a:noFill/>
                </a:ln>
                <a:solidFill>
                  <a:srgbClr val="000000"/>
                </a:solidFill>
                <a:effectLst/>
                <a:latin typeface="Arial" charset="0"/>
                <a:ea typeface="ＭＳ Ｐゴシック" charset="-128"/>
              </a:endParaRPr>
            </a:p>
          </p:txBody>
        </p:sp>
        <p:sp>
          <p:nvSpPr>
            <p:cNvPr id="6" name="二等辺三角形 5">
              <a:extLst>
                <a:ext uri="{FF2B5EF4-FFF2-40B4-BE49-F238E27FC236}">
                  <a16:creationId xmlns:a16="http://schemas.microsoft.com/office/drawing/2014/main" id="{73330FCE-821B-E37E-CDF3-982F4869BB2F}"/>
                </a:ext>
              </a:extLst>
            </p:cNvPr>
            <p:cNvSpPr/>
            <p:nvPr/>
          </p:nvSpPr>
          <p:spPr>
            <a:xfrm rot="11932789">
              <a:off x="8739409" y="2101245"/>
              <a:ext cx="1849075" cy="480220"/>
            </a:xfrm>
            <a:prstGeom prst="triangle">
              <a:avLst>
                <a:gd name="adj" fmla="val 73823"/>
              </a:avLst>
            </a:prstGeom>
            <a:solidFill>
              <a:srgbClr val="FFABAB">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89">
              <a:extLst>
                <a:ext uri="{FF2B5EF4-FFF2-40B4-BE49-F238E27FC236}">
                  <a16:creationId xmlns:a16="http://schemas.microsoft.com/office/drawing/2014/main" id="{366C19CF-0AE9-9533-0538-148D11EBEBCE}"/>
                </a:ext>
              </a:extLst>
            </p:cNvPr>
            <p:cNvSpPr/>
            <p:nvPr/>
          </p:nvSpPr>
          <p:spPr bwMode="auto">
            <a:xfrm>
              <a:off x="9030690" y="1301339"/>
              <a:ext cx="482590" cy="249938"/>
            </a:xfrm>
            <a:custGeom>
              <a:avLst/>
              <a:gdLst>
                <a:gd name="connsiteX0" fmla="*/ 0 w 1135007"/>
                <a:gd name="connsiteY0" fmla="*/ 265577 h 265577"/>
                <a:gd name="connsiteX1" fmla="*/ 565905 w 1135007"/>
                <a:gd name="connsiteY1" fmla="*/ 209 h 265577"/>
                <a:gd name="connsiteX2" fmla="*/ 1135007 w 1135007"/>
                <a:gd name="connsiteY2" fmla="*/ 230408 h 265577"/>
                <a:gd name="connsiteX0" fmla="*/ 0 w 1135007"/>
                <a:gd name="connsiteY0" fmla="*/ 35169 h 35169"/>
                <a:gd name="connsiteX1" fmla="*/ 1135007 w 1135007"/>
                <a:gd name="connsiteY1" fmla="*/ 0 h 35169"/>
                <a:gd name="connsiteX0" fmla="*/ 0 w 1135007"/>
                <a:gd name="connsiteY0" fmla="*/ 122983 h 122983"/>
                <a:gd name="connsiteX1" fmla="*/ 1135007 w 1135007"/>
                <a:gd name="connsiteY1" fmla="*/ 87814 h 122983"/>
                <a:gd name="connsiteX0" fmla="*/ 0 w 1135007"/>
                <a:gd name="connsiteY0" fmla="*/ 210068 h 210068"/>
                <a:gd name="connsiteX1" fmla="*/ 1135007 w 1135007"/>
                <a:gd name="connsiteY1" fmla="*/ 174899 h 210068"/>
                <a:gd name="connsiteX0" fmla="*/ 0 w 1135007"/>
                <a:gd name="connsiteY0" fmla="*/ 253035 h 253035"/>
                <a:gd name="connsiteX1" fmla="*/ 1135007 w 1135007"/>
                <a:gd name="connsiteY1" fmla="*/ 217866 h 253035"/>
                <a:gd name="connsiteX0" fmla="*/ 0 w 1381192"/>
                <a:gd name="connsiteY0" fmla="*/ 118853 h 608025"/>
                <a:gd name="connsiteX1" fmla="*/ 1381192 w 1381192"/>
                <a:gd name="connsiteY1" fmla="*/ 608025 h 608025"/>
                <a:gd name="connsiteX0" fmla="*/ 0 w 1381192"/>
                <a:gd name="connsiteY0" fmla="*/ 377959 h 867131"/>
                <a:gd name="connsiteX1" fmla="*/ 1381192 w 1381192"/>
                <a:gd name="connsiteY1" fmla="*/ 867131 h 867131"/>
                <a:gd name="connsiteX0" fmla="*/ 0 w 1381192"/>
                <a:gd name="connsiteY0" fmla="*/ 402657 h 891829"/>
                <a:gd name="connsiteX1" fmla="*/ 1381192 w 1381192"/>
                <a:gd name="connsiteY1" fmla="*/ 891829 h 891829"/>
                <a:gd name="connsiteX0" fmla="*/ 90447 w 238647"/>
                <a:gd name="connsiteY0" fmla="*/ 793091 h 793091"/>
                <a:gd name="connsiteX1" fmla="*/ 238647 w 238647"/>
                <a:gd name="connsiteY1" fmla="*/ 628529 h 793091"/>
                <a:gd name="connsiteX0" fmla="*/ 0 w 188937"/>
                <a:gd name="connsiteY0" fmla="*/ 239295 h 239295"/>
                <a:gd name="connsiteX1" fmla="*/ 148200 w 188937"/>
                <a:gd name="connsiteY1" fmla="*/ 74733 h 239295"/>
                <a:gd name="connsiteX0" fmla="*/ 0 w 148200"/>
                <a:gd name="connsiteY0" fmla="*/ 164562 h 164562"/>
                <a:gd name="connsiteX1" fmla="*/ 148200 w 148200"/>
                <a:gd name="connsiteY1" fmla="*/ 0 h 164562"/>
                <a:gd name="connsiteX0" fmla="*/ 0 w 355078"/>
                <a:gd name="connsiteY0" fmla="*/ 268001 h 268001"/>
                <a:gd name="connsiteX1" fmla="*/ 355078 w 355078"/>
                <a:gd name="connsiteY1" fmla="*/ 0 h 268001"/>
                <a:gd name="connsiteX0" fmla="*/ 0 w 355078"/>
                <a:gd name="connsiteY0" fmla="*/ 268001 h 268001"/>
                <a:gd name="connsiteX1" fmla="*/ 355078 w 355078"/>
                <a:gd name="connsiteY1" fmla="*/ 0 h 268001"/>
                <a:gd name="connsiteX0" fmla="*/ 0 w 355078"/>
                <a:gd name="connsiteY0" fmla="*/ 259726 h 259726"/>
                <a:gd name="connsiteX1" fmla="*/ 355078 w 355078"/>
                <a:gd name="connsiteY1" fmla="*/ 0 h 259726"/>
                <a:gd name="connsiteX0" fmla="*/ 0 w 375766"/>
                <a:gd name="connsiteY0" fmla="*/ 193525 h 193525"/>
                <a:gd name="connsiteX1" fmla="*/ 375766 w 375766"/>
                <a:gd name="connsiteY1" fmla="*/ 0 h 193525"/>
                <a:gd name="connsiteX0" fmla="*/ 0 w 350941"/>
                <a:gd name="connsiteY0" fmla="*/ 251451 h 251451"/>
                <a:gd name="connsiteX1" fmla="*/ 350941 w 350941"/>
                <a:gd name="connsiteY1" fmla="*/ 0 h 251451"/>
                <a:gd name="connsiteX0" fmla="*/ 0 w 359216"/>
                <a:gd name="connsiteY0" fmla="*/ 222488 h 222488"/>
                <a:gd name="connsiteX1" fmla="*/ 359216 w 359216"/>
                <a:gd name="connsiteY1" fmla="*/ 0 h 222488"/>
                <a:gd name="connsiteX0" fmla="*/ 0 w 359216"/>
                <a:gd name="connsiteY0" fmla="*/ 222488 h 222488"/>
                <a:gd name="connsiteX1" fmla="*/ 359216 w 359216"/>
                <a:gd name="connsiteY1" fmla="*/ 0 h 222488"/>
                <a:gd name="connsiteX0" fmla="*/ 0 w 371629"/>
                <a:gd name="connsiteY0" fmla="*/ 222488 h 222488"/>
                <a:gd name="connsiteX1" fmla="*/ 371629 w 371629"/>
                <a:gd name="connsiteY1" fmla="*/ 0 h 222488"/>
                <a:gd name="connsiteX0" fmla="*/ 0 w 371629"/>
                <a:gd name="connsiteY0" fmla="*/ 222488 h 222488"/>
                <a:gd name="connsiteX1" fmla="*/ 371629 w 371629"/>
                <a:gd name="connsiteY1" fmla="*/ 0 h 222488"/>
                <a:gd name="connsiteX0" fmla="*/ 0 w 375767"/>
                <a:gd name="connsiteY0" fmla="*/ 209735 h 209735"/>
                <a:gd name="connsiteX1" fmla="*/ 375767 w 375767"/>
                <a:gd name="connsiteY1" fmla="*/ 0 h 209735"/>
              </a:gdLst>
              <a:ahLst/>
              <a:cxnLst>
                <a:cxn ang="0">
                  <a:pos x="connsiteX0" y="connsiteY0"/>
                </a:cxn>
                <a:cxn ang="0">
                  <a:pos x="connsiteX1" y="connsiteY1"/>
                </a:cxn>
              </a:cxnLst>
              <a:rect l="l" t="t" r="r" b="b"/>
              <a:pathLst>
                <a:path w="375767" h="209735">
                  <a:moveTo>
                    <a:pt x="0" y="209735"/>
                  </a:moveTo>
                  <a:cubicBezTo>
                    <a:pt x="51656" y="158515"/>
                    <a:pt x="158984" y="36738"/>
                    <a:pt x="375767" y="0"/>
                  </a:cubicBezTo>
                </a:path>
              </a:pathLst>
            </a:custGeom>
            <a:noFill/>
            <a:ln w="9525"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400" b="1" i="0" u="none" strike="noStrike" cap="none" normalizeH="0" baseline="0">
                <a:ln>
                  <a:noFill/>
                </a:ln>
                <a:solidFill>
                  <a:srgbClr val="000000"/>
                </a:solidFill>
                <a:effectLst/>
                <a:latin typeface="Arial" charset="0"/>
                <a:ea typeface="ＭＳ Ｐゴシック" charset="-128"/>
              </a:endParaRPr>
            </a:p>
          </p:txBody>
        </p:sp>
        <p:sp>
          <p:nvSpPr>
            <p:cNvPr id="5" name="フリーフォーム: 図形 4">
              <a:extLst>
                <a:ext uri="{FF2B5EF4-FFF2-40B4-BE49-F238E27FC236}">
                  <a16:creationId xmlns:a16="http://schemas.microsoft.com/office/drawing/2014/main" id="{7EC48720-5430-098B-E658-44B7C82DE31A}"/>
                </a:ext>
              </a:extLst>
            </p:cNvPr>
            <p:cNvSpPr/>
            <p:nvPr/>
          </p:nvSpPr>
          <p:spPr>
            <a:xfrm>
              <a:off x="8852745" y="1302296"/>
              <a:ext cx="600387" cy="514316"/>
            </a:xfrm>
            <a:custGeom>
              <a:avLst/>
              <a:gdLst>
                <a:gd name="connsiteX0" fmla="*/ 0 w 1766101"/>
                <a:gd name="connsiteY0" fmla="*/ 0 h 650377"/>
                <a:gd name="connsiteX1" fmla="*/ 1764706 w 1766101"/>
                <a:gd name="connsiteY1" fmla="*/ 598205 h 650377"/>
                <a:gd name="connsiteX2" fmla="*/ 320467 w 1766101"/>
                <a:gd name="connsiteY2" fmla="*/ 619570 h 650377"/>
                <a:gd name="connsiteX3" fmla="*/ 320467 w 1766101"/>
                <a:gd name="connsiteY3" fmla="*/ 619570 h 650377"/>
                <a:gd name="connsiteX0" fmla="*/ 0 w 1766101"/>
                <a:gd name="connsiteY0" fmla="*/ 0 h 650377"/>
                <a:gd name="connsiteX1" fmla="*/ 1764706 w 1766101"/>
                <a:gd name="connsiteY1" fmla="*/ 598205 h 650377"/>
                <a:gd name="connsiteX2" fmla="*/ 320467 w 1766101"/>
                <a:gd name="connsiteY2" fmla="*/ 619570 h 650377"/>
                <a:gd name="connsiteX3" fmla="*/ 320467 w 1766101"/>
                <a:gd name="connsiteY3" fmla="*/ 619570 h 650377"/>
                <a:gd name="connsiteX4" fmla="*/ 0 w 1766101"/>
                <a:gd name="connsiteY4" fmla="*/ 0 h 650377"/>
                <a:gd name="connsiteX0" fmla="*/ 0 w 1766101"/>
                <a:gd name="connsiteY0" fmla="*/ 0 h 650377"/>
                <a:gd name="connsiteX1" fmla="*/ 1764706 w 1766101"/>
                <a:gd name="connsiteY1" fmla="*/ 598205 h 650377"/>
                <a:gd name="connsiteX2" fmla="*/ 320467 w 1766101"/>
                <a:gd name="connsiteY2" fmla="*/ 619570 h 650377"/>
                <a:gd name="connsiteX3" fmla="*/ 320467 w 1766101"/>
                <a:gd name="connsiteY3" fmla="*/ 619570 h 650377"/>
                <a:gd name="connsiteX4" fmla="*/ 0 w 1766101"/>
                <a:gd name="connsiteY4" fmla="*/ 0 h 650377"/>
                <a:gd name="connsiteX0" fmla="*/ 0 w 1766101"/>
                <a:gd name="connsiteY0" fmla="*/ 352030 h 1002407"/>
                <a:gd name="connsiteX1" fmla="*/ 1764706 w 1766101"/>
                <a:gd name="connsiteY1" fmla="*/ 950235 h 1002407"/>
                <a:gd name="connsiteX2" fmla="*/ 320467 w 1766101"/>
                <a:gd name="connsiteY2" fmla="*/ 971600 h 1002407"/>
                <a:gd name="connsiteX3" fmla="*/ 320467 w 1766101"/>
                <a:gd name="connsiteY3" fmla="*/ 971600 h 1002407"/>
                <a:gd name="connsiteX4" fmla="*/ 0 w 1766101"/>
                <a:gd name="connsiteY4" fmla="*/ 352030 h 1002407"/>
                <a:gd name="connsiteX0" fmla="*/ 86399 w 1851894"/>
                <a:gd name="connsiteY0" fmla="*/ 298135 h 968523"/>
                <a:gd name="connsiteX1" fmla="*/ 167584 w 1851894"/>
                <a:gd name="connsiteY1" fmla="*/ 24669 h 968523"/>
                <a:gd name="connsiteX2" fmla="*/ 1851105 w 1851894"/>
                <a:gd name="connsiteY2" fmla="*/ 896340 h 968523"/>
                <a:gd name="connsiteX3" fmla="*/ 406866 w 1851894"/>
                <a:gd name="connsiteY3" fmla="*/ 917705 h 968523"/>
                <a:gd name="connsiteX4" fmla="*/ 406866 w 1851894"/>
                <a:gd name="connsiteY4" fmla="*/ 917705 h 968523"/>
                <a:gd name="connsiteX5" fmla="*/ 86399 w 1851894"/>
                <a:gd name="connsiteY5" fmla="*/ 298135 h 968523"/>
                <a:gd name="connsiteX0" fmla="*/ 10267 w 1775762"/>
                <a:gd name="connsiteY0" fmla="*/ 273466 h 943854"/>
                <a:gd name="connsiteX1" fmla="*/ 91452 w 1775762"/>
                <a:gd name="connsiteY1" fmla="*/ 0 h 943854"/>
                <a:gd name="connsiteX2" fmla="*/ 1774973 w 1775762"/>
                <a:gd name="connsiteY2" fmla="*/ 871671 h 943854"/>
                <a:gd name="connsiteX3" fmla="*/ 330734 w 1775762"/>
                <a:gd name="connsiteY3" fmla="*/ 893036 h 943854"/>
                <a:gd name="connsiteX4" fmla="*/ 330734 w 1775762"/>
                <a:gd name="connsiteY4" fmla="*/ 893036 h 943854"/>
                <a:gd name="connsiteX5" fmla="*/ 10267 w 1775762"/>
                <a:gd name="connsiteY5" fmla="*/ 273466 h 943854"/>
                <a:gd name="connsiteX0" fmla="*/ 8185 w 1773680"/>
                <a:gd name="connsiteY0" fmla="*/ 273466 h 943854"/>
                <a:gd name="connsiteX1" fmla="*/ 89370 w 1773680"/>
                <a:gd name="connsiteY1" fmla="*/ 0 h 943854"/>
                <a:gd name="connsiteX2" fmla="*/ 1772891 w 1773680"/>
                <a:gd name="connsiteY2" fmla="*/ 871671 h 943854"/>
                <a:gd name="connsiteX3" fmla="*/ 328652 w 1773680"/>
                <a:gd name="connsiteY3" fmla="*/ 893036 h 943854"/>
                <a:gd name="connsiteX4" fmla="*/ 328652 w 1773680"/>
                <a:gd name="connsiteY4" fmla="*/ 893036 h 943854"/>
                <a:gd name="connsiteX5" fmla="*/ 8185 w 1773680"/>
                <a:gd name="connsiteY5" fmla="*/ 273466 h 943854"/>
                <a:gd name="connsiteX0" fmla="*/ 0 w 1765495"/>
                <a:gd name="connsiteY0" fmla="*/ 273466 h 943854"/>
                <a:gd name="connsiteX1" fmla="*/ 81185 w 1765495"/>
                <a:gd name="connsiteY1" fmla="*/ 0 h 943854"/>
                <a:gd name="connsiteX2" fmla="*/ 1764706 w 1765495"/>
                <a:gd name="connsiteY2" fmla="*/ 871671 h 943854"/>
                <a:gd name="connsiteX3" fmla="*/ 320467 w 1765495"/>
                <a:gd name="connsiteY3" fmla="*/ 893036 h 943854"/>
                <a:gd name="connsiteX4" fmla="*/ 320467 w 1765495"/>
                <a:gd name="connsiteY4" fmla="*/ 893036 h 943854"/>
                <a:gd name="connsiteX5" fmla="*/ 0 w 1765495"/>
                <a:gd name="connsiteY5" fmla="*/ 273466 h 943854"/>
                <a:gd name="connsiteX0" fmla="*/ 0 w 1765495"/>
                <a:gd name="connsiteY0" fmla="*/ 478773 h 1149161"/>
                <a:gd name="connsiteX1" fmla="*/ 81185 w 1765495"/>
                <a:gd name="connsiteY1" fmla="*/ 205307 h 1149161"/>
                <a:gd name="connsiteX2" fmla="*/ 1764706 w 1765495"/>
                <a:gd name="connsiteY2" fmla="*/ 1076978 h 1149161"/>
                <a:gd name="connsiteX3" fmla="*/ 320467 w 1765495"/>
                <a:gd name="connsiteY3" fmla="*/ 1098343 h 1149161"/>
                <a:gd name="connsiteX4" fmla="*/ 320467 w 1765495"/>
                <a:gd name="connsiteY4" fmla="*/ 1098343 h 1149161"/>
                <a:gd name="connsiteX5" fmla="*/ 0 w 1765495"/>
                <a:gd name="connsiteY5" fmla="*/ 478773 h 1149161"/>
                <a:gd name="connsiteX0" fmla="*/ 0 w 1770947"/>
                <a:gd name="connsiteY0" fmla="*/ 482076 h 1167558"/>
                <a:gd name="connsiteX1" fmla="*/ 81185 w 1770947"/>
                <a:gd name="connsiteY1" fmla="*/ 208610 h 1167558"/>
                <a:gd name="connsiteX2" fmla="*/ 1764706 w 1770947"/>
                <a:gd name="connsiteY2" fmla="*/ 1080281 h 1167558"/>
                <a:gd name="connsiteX3" fmla="*/ 320467 w 1770947"/>
                <a:gd name="connsiteY3" fmla="*/ 1101646 h 1167558"/>
                <a:gd name="connsiteX4" fmla="*/ 320467 w 1770947"/>
                <a:gd name="connsiteY4" fmla="*/ 1101646 h 1167558"/>
                <a:gd name="connsiteX5" fmla="*/ 0 w 1770947"/>
                <a:gd name="connsiteY5" fmla="*/ 482076 h 1167558"/>
                <a:gd name="connsiteX0" fmla="*/ 0 w 1770947"/>
                <a:gd name="connsiteY0" fmla="*/ 482076 h 1167558"/>
                <a:gd name="connsiteX1" fmla="*/ 81185 w 1770947"/>
                <a:gd name="connsiteY1" fmla="*/ 208610 h 1167558"/>
                <a:gd name="connsiteX2" fmla="*/ 1764706 w 1770947"/>
                <a:gd name="connsiteY2" fmla="*/ 1080281 h 1167558"/>
                <a:gd name="connsiteX3" fmla="*/ 320467 w 1770947"/>
                <a:gd name="connsiteY3" fmla="*/ 1101646 h 1167558"/>
                <a:gd name="connsiteX4" fmla="*/ 320467 w 1770947"/>
                <a:gd name="connsiteY4" fmla="*/ 1101646 h 1167558"/>
                <a:gd name="connsiteX5" fmla="*/ 0 w 1770947"/>
                <a:gd name="connsiteY5" fmla="*/ 482076 h 1167558"/>
                <a:gd name="connsiteX0" fmla="*/ 0 w 1764706"/>
                <a:gd name="connsiteY0" fmla="*/ 482076 h 1101646"/>
                <a:gd name="connsiteX1" fmla="*/ 81185 w 1764706"/>
                <a:gd name="connsiteY1" fmla="*/ 208610 h 1101646"/>
                <a:gd name="connsiteX2" fmla="*/ 1764706 w 1764706"/>
                <a:gd name="connsiteY2" fmla="*/ 1080281 h 1101646"/>
                <a:gd name="connsiteX3" fmla="*/ 320467 w 1764706"/>
                <a:gd name="connsiteY3" fmla="*/ 1101646 h 1101646"/>
                <a:gd name="connsiteX4" fmla="*/ 320467 w 1764706"/>
                <a:gd name="connsiteY4" fmla="*/ 1101646 h 1101646"/>
                <a:gd name="connsiteX5" fmla="*/ 0 w 1764706"/>
                <a:gd name="connsiteY5" fmla="*/ 482076 h 1101646"/>
                <a:gd name="connsiteX0" fmla="*/ 0 w 1764706"/>
                <a:gd name="connsiteY0" fmla="*/ 482076 h 1131556"/>
                <a:gd name="connsiteX1" fmla="*/ 81185 w 1764706"/>
                <a:gd name="connsiteY1" fmla="*/ 208610 h 1131556"/>
                <a:gd name="connsiteX2" fmla="*/ 1764706 w 1764706"/>
                <a:gd name="connsiteY2" fmla="*/ 1080281 h 1131556"/>
                <a:gd name="connsiteX3" fmla="*/ 320467 w 1764706"/>
                <a:gd name="connsiteY3" fmla="*/ 1101646 h 1131556"/>
                <a:gd name="connsiteX4" fmla="*/ 311921 w 1764706"/>
                <a:gd name="connsiteY4" fmla="*/ 1131556 h 1131556"/>
                <a:gd name="connsiteX5" fmla="*/ 0 w 1764706"/>
                <a:gd name="connsiteY5" fmla="*/ 482076 h 1131556"/>
                <a:gd name="connsiteX0" fmla="*/ 0 w 1765611"/>
                <a:gd name="connsiteY0" fmla="*/ 482076 h 1201864"/>
                <a:gd name="connsiteX1" fmla="*/ 81185 w 1765611"/>
                <a:gd name="connsiteY1" fmla="*/ 208610 h 1201864"/>
                <a:gd name="connsiteX2" fmla="*/ 1764706 w 1765611"/>
                <a:gd name="connsiteY2" fmla="*/ 1080281 h 1201864"/>
                <a:gd name="connsiteX3" fmla="*/ 311921 w 1765611"/>
                <a:gd name="connsiteY3" fmla="*/ 1131556 h 1201864"/>
                <a:gd name="connsiteX4" fmla="*/ 0 w 1765611"/>
                <a:gd name="connsiteY4" fmla="*/ 482076 h 1201864"/>
                <a:gd name="connsiteX0" fmla="*/ 0 w 1766104"/>
                <a:gd name="connsiteY0" fmla="*/ 482076 h 1131556"/>
                <a:gd name="connsiteX1" fmla="*/ 81185 w 1766104"/>
                <a:gd name="connsiteY1" fmla="*/ 208610 h 1131556"/>
                <a:gd name="connsiteX2" fmla="*/ 1764706 w 1766104"/>
                <a:gd name="connsiteY2" fmla="*/ 1080281 h 1131556"/>
                <a:gd name="connsiteX3" fmla="*/ 311921 w 1766104"/>
                <a:gd name="connsiteY3" fmla="*/ 1131556 h 1131556"/>
                <a:gd name="connsiteX4" fmla="*/ 0 w 1766104"/>
                <a:gd name="connsiteY4" fmla="*/ 482076 h 1131556"/>
                <a:gd name="connsiteX0" fmla="*/ 0 w 1764706"/>
                <a:gd name="connsiteY0" fmla="*/ 482076 h 1131556"/>
                <a:gd name="connsiteX1" fmla="*/ 81185 w 1764706"/>
                <a:gd name="connsiteY1" fmla="*/ 208610 h 1131556"/>
                <a:gd name="connsiteX2" fmla="*/ 1764706 w 1764706"/>
                <a:gd name="connsiteY2" fmla="*/ 1080281 h 1131556"/>
                <a:gd name="connsiteX3" fmla="*/ 311921 w 1764706"/>
                <a:gd name="connsiteY3" fmla="*/ 1131556 h 1131556"/>
                <a:gd name="connsiteX4" fmla="*/ 0 w 1764706"/>
                <a:gd name="connsiteY4" fmla="*/ 482076 h 1131556"/>
                <a:gd name="connsiteX0" fmla="*/ 0 w 1764706"/>
                <a:gd name="connsiteY0" fmla="*/ 482076 h 1131556"/>
                <a:gd name="connsiteX1" fmla="*/ 81185 w 1764706"/>
                <a:gd name="connsiteY1" fmla="*/ 208610 h 1131556"/>
                <a:gd name="connsiteX2" fmla="*/ 1764706 w 1764706"/>
                <a:gd name="connsiteY2" fmla="*/ 1080281 h 1131556"/>
                <a:gd name="connsiteX3" fmla="*/ 311921 w 1764706"/>
                <a:gd name="connsiteY3" fmla="*/ 1131556 h 1131556"/>
                <a:gd name="connsiteX4" fmla="*/ 0 w 1764706"/>
                <a:gd name="connsiteY4" fmla="*/ 482076 h 1131556"/>
                <a:gd name="connsiteX0" fmla="*/ 0 w 1764706"/>
                <a:gd name="connsiteY0" fmla="*/ 482076 h 1131556"/>
                <a:gd name="connsiteX1" fmla="*/ 81185 w 1764706"/>
                <a:gd name="connsiteY1" fmla="*/ 208610 h 1131556"/>
                <a:gd name="connsiteX2" fmla="*/ 1764706 w 1764706"/>
                <a:gd name="connsiteY2" fmla="*/ 1080281 h 1131556"/>
                <a:gd name="connsiteX3" fmla="*/ 311921 w 1764706"/>
                <a:gd name="connsiteY3" fmla="*/ 1131556 h 1131556"/>
                <a:gd name="connsiteX4" fmla="*/ 0 w 1764706"/>
                <a:gd name="connsiteY4" fmla="*/ 482076 h 1131556"/>
                <a:gd name="connsiteX0" fmla="*/ 0 w 1764706"/>
                <a:gd name="connsiteY0" fmla="*/ 482076 h 1131556"/>
                <a:gd name="connsiteX1" fmla="*/ 81185 w 1764706"/>
                <a:gd name="connsiteY1" fmla="*/ 208610 h 1131556"/>
                <a:gd name="connsiteX2" fmla="*/ 1764706 w 1764706"/>
                <a:gd name="connsiteY2" fmla="*/ 1080281 h 1131556"/>
                <a:gd name="connsiteX3" fmla="*/ 311921 w 1764706"/>
                <a:gd name="connsiteY3" fmla="*/ 1131556 h 1131556"/>
                <a:gd name="connsiteX4" fmla="*/ 0 w 1764706"/>
                <a:gd name="connsiteY4" fmla="*/ 482076 h 1131556"/>
                <a:gd name="connsiteX0" fmla="*/ 0 w 1764706"/>
                <a:gd name="connsiteY0" fmla="*/ 482076 h 1131556"/>
                <a:gd name="connsiteX1" fmla="*/ 81185 w 1764706"/>
                <a:gd name="connsiteY1" fmla="*/ 208610 h 1131556"/>
                <a:gd name="connsiteX2" fmla="*/ 1764706 w 1764706"/>
                <a:gd name="connsiteY2" fmla="*/ 1080281 h 1131556"/>
                <a:gd name="connsiteX3" fmla="*/ 311921 w 1764706"/>
                <a:gd name="connsiteY3" fmla="*/ 1131556 h 1131556"/>
                <a:gd name="connsiteX4" fmla="*/ 175188 w 1764706"/>
                <a:gd name="connsiteY4" fmla="*/ 251338 h 1131556"/>
                <a:gd name="connsiteX5" fmla="*/ 0 w 1764706"/>
                <a:gd name="connsiteY5" fmla="*/ 482076 h 1131556"/>
                <a:gd name="connsiteX0" fmla="*/ 0 w 1764706"/>
                <a:gd name="connsiteY0" fmla="*/ 482076 h 1131556"/>
                <a:gd name="connsiteX1" fmla="*/ 81185 w 1764706"/>
                <a:gd name="connsiteY1" fmla="*/ 208610 h 1131556"/>
                <a:gd name="connsiteX2" fmla="*/ 1764706 w 1764706"/>
                <a:gd name="connsiteY2" fmla="*/ 1080281 h 1131556"/>
                <a:gd name="connsiteX3" fmla="*/ 311921 w 1764706"/>
                <a:gd name="connsiteY3" fmla="*/ 1131556 h 1131556"/>
                <a:gd name="connsiteX4" fmla="*/ 175188 w 1764706"/>
                <a:gd name="connsiteY4" fmla="*/ 251338 h 1131556"/>
                <a:gd name="connsiteX5" fmla="*/ 0 w 1764706"/>
                <a:gd name="connsiteY5" fmla="*/ 482076 h 1131556"/>
                <a:gd name="connsiteX0" fmla="*/ 0 w 1781797"/>
                <a:gd name="connsiteY0" fmla="*/ 482076 h 1131556"/>
                <a:gd name="connsiteX1" fmla="*/ 98276 w 1781797"/>
                <a:gd name="connsiteY1" fmla="*/ 208610 h 1131556"/>
                <a:gd name="connsiteX2" fmla="*/ 1781797 w 1781797"/>
                <a:gd name="connsiteY2" fmla="*/ 1080281 h 1131556"/>
                <a:gd name="connsiteX3" fmla="*/ 329012 w 1781797"/>
                <a:gd name="connsiteY3" fmla="*/ 1131556 h 1131556"/>
                <a:gd name="connsiteX4" fmla="*/ 192279 w 1781797"/>
                <a:gd name="connsiteY4" fmla="*/ 251338 h 1131556"/>
                <a:gd name="connsiteX5" fmla="*/ 0 w 1781797"/>
                <a:gd name="connsiteY5" fmla="*/ 482076 h 1131556"/>
                <a:gd name="connsiteX0" fmla="*/ 0 w 1781797"/>
                <a:gd name="connsiteY0" fmla="*/ 482076 h 1131556"/>
                <a:gd name="connsiteX1" fmla="*/ 98276 w 1781797"/>
                <a:gd name="connsiteY1" fmla="*/ 208610 h 1131556"/>
                <a:gd name="connsiteX2" fmla="*/ 1781797 w 1781797"/>
                <a:gd name="connsiteY2" fmla="*/ 1080281 h 1131556"/>
                <a:gd name="connsiteX3" fmla="*/ 329012 w 1781797"/>
                <a:gd name="connsiteY3" fmla="*/ 1131556 h 1131556"/>
                <a:gd name="connsiteX4" fmla="*/ 192279 w 1781797"/>
                <a:gd name="connsiteY4" fmla="*/ 251338 h 1131556"/>
                <a:gd name="connsiteX5" fmla="*/ 0 w 1781797"/>
                <a:gd name="connsiteY5" fmla="*/ 482076 h 1131556"/>
                <a:gd name="connsiteX0" fmla="*/ 0 w 1781797"/>
                <a:gd name="connsiteY0" fmla="*/ 482076 h 1131556"/>
                <a:gd name="connsiteX1" fmla="*/ 98276 w 1781797"/>
                <a:gd name="connsiteY1" fmla="*/ 208610 h 1131556"/>
                <a:gd name="connsiteX2" fmla="*/ 1781797 w 1781797"/>
                <a:gd name="connsiteY2" fmla="*/ 1080281 h 1131556"/>
                <a:gd name="connsiteX3" fmla="*/ 329012 w 1781797"/>
                <a:gd name="connsiteY3" fmla="*/ 1131556 h 1131556"/>
                <a:gd name="connsiteX4" fmla="*/ 192279 w 1781797"/>
                <a:gd name="connsiteY4" fmla="*/ 251338 h 1131556"/>
                <a:gd name="connsiteX5" fmla="*/ 0 w 1781797"/>
                <a:gd name="connsiteY5" fmla="*/ 482076 h 1131556"/>
                <a:gd name="connsiteX0" fmla="*/ 197951 w 1787469"/>
                <a:gd name="connsiteY0" fmla="*/ 251338 h 1131556"/>
                <a:gd name="connsiteX1" fmla="*/ 103948 w 1787469"/>
                <a:gd name="connsiteY1" fmla="*/ 208610 h 1131556"/>
                <a:gd name="connsiteX2" fmla="*/ 1787469 w 1787469"/>
                <a:gd name="connsiteY2" fmla="*/ 1080281 h 1131556"/>
                <a:gd name="connsiteX3" fmla="*/ 334684 w 1787469"/>
                <a:gd name="connsiteY3" fmla="*/ 1131556 h 1131556"/>
                <a:gd name="connsiteX4" fmla="*/ 197951 w 1787469"/>
                <a:gd name="connsiteY4" fmla="*/ 251338 h 1131556"/>
                <a:gd name="connsiteX0" fmla="*/ 341072 w 1793857"/>
                <a:gd name="connsiteY0" fmla="*/ 1131556 h 1131556"/>
                <a:gd name="connsiteX1" fmla="*/ 110336 w 1793857"/>
                <a:gd name="connsiteY1" fmla="*/ 208610 h 1131556"/>
                <a:gd name="connsiteX2" fmla="*/ 1793857 w 1793857"/>
                <a:gd name="connsiteY2" fmla="*/ 1080281 h 1131556"/>
                <a:gd name="connsiteX3" fmla="*/ 341072 w 1793857"/>
                <a:gd name="connsiteY3" fmla="*/ 1131556 h 1131556"/>
                <a:gd name="connsiteX0" fmla="*/ 230736 w 1683521"/>
                <a:gd name="connsiteY0" fmla="*/ 1131556 h 1131556"/>
                <a:gd name="connsiteX1" fmla="*/ 0 w 1683521"/>
                <a:gd name="connsiteY1" fmla="*/ 208610 h 1131556"/>
                <a:gd name="connsiteX2" fmla="*/ 1683521 w 1683521"/>
                <a:gd name="connsiteY2" fmla="*/ 1080281 h 1131556"/>
                <a:gd name="connsiteX3" fmla="*/ 230736 w 1683521"/>
                <a:gd name="connsiteY3" fmla="*/ 1131556 h 1131556"/>
                <a:gd name="connsiteX0" fmla="*/ 230736 w 1683521"/>
                <a:gd name="connsiteY0" fmla="*/ 1131556 h 1131556"/>
                <a:gd name="connsiteX1" fmla="*/ 0 w 1683521"/>
                <a:gd name="connsiteY1" fmla="*/ 208610 h 1131556"/>
                <a:gd name="connsiteX2" fmla="*/ 1683521 w 1683521"/>
                <a:gd name="connsiteY2" fmla="*/ 1080281 h 1131556"/>
                <a:gd name="connsiteX3" fmla="*/ 230736 w 1683521"/>
                <a:gd name="connsiteY3" fmla="*/ 1131556 h 1131556"/>
                <a:gd name="connsiteX0" fmla="*/ 230736 w 1683521"/>
                <a:gd name="connsiteY0" fmla="*/ 1131556 h 1131556"/>
                <a:gd name="connsiteX1" fmla="*/ 0 w 1683521"/>
                <a:gd name="connsiteY1" fmla="*/ 208610 h 1131556"/>
                <a:gd name="connsiteX2" fmla="*/ 1683521 w 1683521"/>
                <a:gd name="connsiteY2" fmla="*/ 1080281 h 1131556"/>
                <a:gd name="connsiteX3" fmla="*/ 230736 w 1683521"/>
                <a:gd name="connsiteY3" fmla="*/ 1131556 h 1131556"/>
                <a:gd name="connsiteX0" fmla="*/ 230736 w 1683521"/>
                <a:gd name="connsiteY0" fmla="*/ 1131556 h 1131556"/>
                <a:gd name="connsiteX1" fmla="*/ 0 w 1683521"/>
                <a:gd name="connsiteY1" fmla="*/ 208610 h 1131556"/>
                <a:gd name="connsiteX2" fmla="*/ 1683521 w 1683521"/>
                <a:gd name="connsiteY2" fmla="*/ 1080281 h 1131556"/>
                <a:gd name="connsiteX3" fmla="*/ 230736 w 1683521"/>
                <a:gd name="connsiteY3" fmla="*/ 1131556 h 1131556"/>
                <a:gd name="connsiteX0" fmla="*/ 230736 w 1683521"/>
                <a:gd name="connsiteY0" fmla="*/ 1131556 h 1131556"/>
                <a:gd name="connsiteX1" fmla="*/ 0 w 1683521"/>
                <a:gd name="connsiteY1" fmla="*/ 208610 h 1131556"/>
                <a:gd name="connsiteX2" fmla="*/ 1683521 w 1683521"/>
                <a:gd name="connsiteY2" fmla="*/ 1080281 h 1131556"/>
                <a:gd name="connsiteX3" fmla="*/ 230736 w 1683521"/>
                <a:gd name="connsiteY3" fmla="*/ 1131556 h 1131556"/>
                <a:gd name="connsiteX0" fmla="*/ 230736 w 1683521"/>
                <a:gd name="connsiteY0" fmla="*/ 1131556 h 1131556"/>
                <a:gd name="connsiteX1" fmla="*/ 0 w 1683521"/>
                <a:gd name="connsiteY1" fmla="*/ 208610 h 1131556"/>
                <a:gd name="connsiteX2" fmla="*/ 1683521 w 1683521"/>
                <a:gd name="connsiteY2" fmla="*/ 1080281 h 1131556"/>
                <a:gd name="connsiteX3" fmla="*/ 230736 w 1683521"/>
                <a:gd name="connsiteY3" fmla="*/ 1131556 h 1131556"/>
                <a:gd name="connsiteX0" fmla="*/ 230736 w 1683521"/>
                <a:gd name="connsiteY0" fmla="*/ 1131556 h 1131556"/>
                <a:gd name="connsiteX1" fmla="*/ 0 w 1683521"/>
                <a:gd name="connsiteY1" fmla="*/ 208610 h 1131556"/>
                <a:gd name="connsiteX2" fmla="*/ 1683521 w 1683521"/>
                <a:gd name="connsiteY2" fmla="*/ 1080281 h 1131556"/>
                <a:gd name="connsiteX3" fmla="*/ 230736 w 1683521"/>
                <a:gd name="connsiteY3" fmla="*/ 1131556 h 1131556"/>
                <a:gd name="connsiteX0" fmla="*/ 230736 w 1683521"/>
                <a:gd name="connsiteY0" fmla="*/ 1131556 h 1131556"/>
                <a:gd name="connsiteX1" fmla="*/ 0 w 1683521"/>
                <a:gd name="connsiteY1" fmla="*/ 208610 h 1131556"/>
                <a:gd name="connsiteX2" fmla="*/ 1683521 w 1683521"/>
                <a:gd name="connsiteY2" fmla="*/ 1080281 h 1131556"/>
                <a:gd name="connsiteX3" fmla="*/ 230736 w 1683521"/>
                <a:gd name="connsiteY3" fmla="*/ 1131556 h 1131556"/>
                <a:gd name="connsiteX0" fmla="*/ 230736 w 1683521"/>
                <a:gd name="connsiteY0" fmla="*/ 1145712 h 1145712"/>
                <a:gd name="connsiteX1" fmla="*/ 0 w 1683521"/>
                <a:gd name="connsiteY1" fmla="*/ 222766 h 1145712"/>
                <a:gd name="connsiteX2" fmla="*/ 1683521 w 1683521"/>
                <a:gd name="connsiteY2" fmla="*/ 1094437 h 1145712"/>
                <a:gd name="connsiteX3" fmla="*/ 230736 w 1683521"/>
                <a:gd name="connsiteY3" fmla="*/ 1145712 h 1145712"/>
                <a:gd name="connsiteX0" fmla="*/ 230736 w 1683521"/>
                <a:gd name="connsiteY0" fmla="*/ 1147198 h 1147198"/>
                <a:gd name="connsiteX1" fmla="*/ 0 w 1683521"/>
                <a:gd name="connsiteY1" fmla="*/ 224252 h 1147198"/>
                <a:gd name="connsiteX2" fmla="*/ 1683521 w 1683521"/>
                <a:gd name="connsiteY2" fmla="*/ 1095923 h 1147198"/>
                <a:gd name="connsiteX3" fmla="*/ 230736 w 1683521"/>
                <a:gd name="connsiteY3" fmla="*/ 1147198 h 1147198"/>
                <a:gd name="connsiteX0" fmla="*/ 230736 w 1683521"/>
                <a:gd name="connsiteY0" fmla="*/ 1149206 h 1149206"/>
                <a:gd name="connsiteX1" fmla="*/ 0 w 1683521"/>
                <a:gd name="connsiteY1" fmla="*/ 226260 h 1149206"/>
                <a:gd name="connsiteX2" fmla="*/ 1683521 w 1683521"/>
                <a:gd name="connsiteY2" fmla="*/ 1097931 h 1149206"/>
                <a:gd name="connsiteX3" fmla="*/ 230736 w 1683521"/>
                <a:gd name="connsiteY3" fmla="*/ 1149206 h 1149206"/>
                <a:gd name="connsiteX0" fmla="*/ 230736 w 1683521"/>
                <a:gd name="connsiteY0" fmla="*/ 1150477 h 1150477"/>
                <a:gd name="connsiteX1" fmla="*/ 0 w 1683521"/>
                <a:gd name="connsiteY1" fmla="*/ 227531 h 1150477"/>
                <a:gd name="connsiteX2" fmla="*/ 1683521 w 1683521"/>
                <a:gd name="connsiteY2" fmla="*/ 1099202 h 1150477"/>
                <a:gd name="connsiteX3" fmla="*/ 230736 w 1683521"/>
                <a:gd name="connsiteY3" fmla="*/ 1150477 h 1150477"/>
                <a:gd name="connsiteX0" fmla="*/ 230736 w 1683521"/>
                <a:gd name="connsiteY0" fmla="*/ 1134277 h 1134277"/>
                <a:gd name="connsiteX1" fmla="*/ 0 w 1683521"/>
                <a:gd name="connsiteY1" fmla="*/ 211331 h 1134277"/>
                <a:gd name="connsiteX2" fmla="*/ 1683521 w 1683521"/>
                <a:gd name="connsiteY2" fmla="*/ 1083002 h 1134277"/>
                <a:gd name="connsiteX3" fmla="*/ 230736 w 1683521"/>
                <a:gd name="connsiteY3" fmla="*/ 1134277 h 1134277"/>
                <a:gd name="connsiteX0" fmla="*/ 230736 w 1683521"/>
                <a:gd name="connsiteY0" fmla="*/ 1139024 h 1139024"/>
                <a:gd name="connsiteX1" fmla="*/ 0 w 1683521"/>
                <a:gd name="connsiteY1" fmla="*/ 216078 h 1139024"/>
                <a:gd name="connsiteX2" fmla="*/ 1683521 w 1683521"/>
                <a:gd name="connsiteY2" fmla="*/ 1087749 h 1139024"/>
                <a:gd name="connsiteX3" fmla="*/ 230736 w 1683521"/>
                <a:gd name="connsiteY3" fmla="*/ 1139024 h 1139024"/>
                <a:gd name="connsiteX0" fmla="*/ 464200 w 1916985"/>
                <a:gd name="connsiteY0" fmla="*/ 609587 h 609587"/>
                <a:gd name="connsiteX1" fmla="*/ 0 w 1916985"/>
                <a:gd name="connsiteY1" fmla="*/ 318939 h 609587"/>
                <a:gd name="connsiteX2" fmla="*/ 1916985 w 1916985"/>
                <a:gd name="connsiteY2" fmla="*/ 558312 h 609587"/>
                <a:gd name="connsiteX3" fmla="*/ 464200 w 1916985"/>
                <a:gd name="connsiteY3" fmla="*/ 609587 h 609587"/>
                <a:gd name="connsiteX0" fmla="*/ 464200 w 1916985"/>
                <a:gd name="connsiteY0" fmla="*/ 620372 h 620372"/>
                <a:gd name="connsiteX1" fmla="*/ 0 w 1916985"/>
                <a:gd name="connsiteY1" fmla="*/ 329724 h 620372"/>
                <a:gd name="connsiteX2" fmla="*/ 1916985 w 1916985"/>
                <a:gd name="connsiteY2" fmla="*/ 569097 h 620372"/>
                <a:gd name="connsiteX3" fmla="*/ 464200 w 1916985"/>
                <a:gd name="connsiteY3" fmla="*/ 620372 h 620372"/>
                <a:gd name="connsiteX0" fmla="*/ 464200 w 675127"/>
                <a:gd name="connsiteY0" fmla="*/ 819336 h 819336"/>
                <a:gd name="connsiteX1" fmla="*/ 0 w 675127"/>
                <a:gd name="connsiteY1" fmla="*/ 528688 h 819336"/>
                <a:gd name="connsiteX2" fmla="*/ 112504 w 675127"/>
                <a:gd name="connsiteY2" fmla="*/ 218448 h 819336"/>
                <a:gd name="connsiteX3" fmla="*/ 464200 w 675127"/>
                <a:gd name="connsiteY3" fmla="*/ 819336 h 819336"/>
                <a:gd name="connsiteX0" fmla="*/ 464200 w 687313"/>
                <a:gd name="connsiteY0" fmla="*/ 819336 h 819336"/>
                <a:gd name="connsiteX1" fmla="*/ 0 w 687313"/>
                <a:gd name="connsiteY1" fmla="*/ 528688 h 819336"/>
                <a:gd name="connsiteX2" fmla="*/ 112504 w 687313"/>
                <a:gd name="connsiteY2" fmla="*/ 218448 h 819336"/>
                <a:gd name="connsiteX3" fmla="*/ 464200 w 687313"/>
                <a:gd name="connsiteY3" fmla="*/ 819336 h 819336"/>
                <a:gd name="connsiteX0" fmla="*/ 600387 w 805308"/>
                <a:gd name="connsiteY0" fmla="*/ 218107 h 732423"/>
                <a:gd name="connsiteX1" fmla="*/ 0 w 805308"/>
                <a:gd name="connsiteY1" fmla="*/ 732423 h 732423"/>
                <a:gd name="connsiteX2" fmla="*/ 112504 w 805308"/>
                <a:gd name="connsiteY2" fmla="*/ 422183 h 732423"/>
                <a:gd name="connsiteX3" fmla="*/ 600387 w 805308"/>
                <a:gd name="connsiteY3" fmla="*/ 218107 h 732423"/>
                <a:gd name="connsiteX0" fmla="*/ 600387 w 805308"/>
                <a:gd name="connsiteY0" fmla="*/ 218107 h 732423"/>
                <a:gd name="connsiteX1" fmla="*/ 0 w 805308"/>
                <a:gd name="connsiteY1" fmla="*/ 732423 h 732423"/>
                <a:gd name="connsiteX2" fmla="*/ 112504 w 805308"/>
                <a:gd name="connsiteY2" fmla="*/ 422183 h 732423"/>
                <a:gd name="connsiteX3" fmla="*/ 600387 w 805308"/>
                <a:gd name="connsiteY3" fmla="*/ 218107 h 732423"/>
                <a:gd name="connsiteX0" fmla="*/ 600387 w 805308"/>
                <a:gd name="connsiteY0" fmla="*/ 218107 h 732423"/>
                <a:gd name="connsiteX1" fmla="*/ 0 w 805308"/>
                <a:gd name="connsiteY1" fmla="*/ 732423 h 732423"/>
                <a:gd name="connsiteX2" fmla="*/ 112504 w 805308"/>
                <a:gd name="connsiteY2" fmla="*/ 422183 h 732423"/>
                <a:gd name="connsiteX3" fmla="*/ 600387 w 805308"/>
                <a:gd name="connsiteY3" fmla="*/ 218107 h 732423"/>
                <a:gd name="connsiteX0" fmla="*/ 600387 w 830355"/>
                <a:gd name="connsiteY0" fmla="*/ 244660 h 758976"/>
                <a:gd name="connsiteX1" fmla="*/ 0 w 830355"/>
                <a:gd name="connsiteY1" fmla="*/ 758976 h 758976"/>
                <a:gd name="connsiteX2" fmla="*/ 112504 w 830355"/>
                <a:gd name="connsiteY2" fmla="*/ 448736 h 758976"/>
                <a:gd name="connsiteX3" fmla="*/ 600387 w 830355"/>
                <a:gd name="connsiteY3" fmla="*/ 244660 h 758976"/>
                <a:gd name="connsiteX0" fmla="*/ 600387 w 830355"/>
                <a:gd name="connsiteY0" fmla="*/ 244660 h 758976"/>
                <a:gd name="connsiteX1" fmla="*/ 0 w 830355"/>
                <a:gd name="connsiteY1" fmla="*/ 758976 h 758976"/>
                <a:gd name="connsiteX2" fmla="*/ 112504 w 830355"/>
                <a:gd name="connsiteY2" fmla="*/ 448736 h 758976"/>
                <a:gd name="connsiteX3" fmla="*/ 600387 w 830355"/>
                <a:gd name="connsiteY3" fmla="*/ 244660 h 758976"/>
                <a:gd name="connsiteX0" fmla="*/ 600387 w 830355"/>
                <a:gd name="connsiteY0" fmla="*/ 244660 h 758976"/>
                <a:gd name="connsiteX1" fmla="*/ 0 w 830355"/>
                <a:gd name="connsiteY1" fmla="*/ 758976 h 758976"/>
                <a:gd name="connsiteX2" fmla="*/ 112504 w 830355"/>
                <a:gd name="connsiteY2" fmla="*/ 448736 h 758976"/>
                <a:gd name="connsiteX3" fmla="*/ 600387 w 830355"/>
                <a:gd name="connsiteY3" fmla="*/ 244660 h 758976"/>
                <a:gd name="connsiteX0" fmla="*/ 600387 w 600387"/>
                <a:gd name="connsiteY0" fmla="*/ 0 h 514316"/>
                <a:gd name="connsiteX1" fmla="*/ 0 w 600387"/>
                <a:gd name="connsiteY1" fmla="*/ 514316 h 514316"/>
                <a:gd name="connsiteX2" fmla="*/ 112504 w 600387"/>
                <a:gd name="connsiteY2" fmla="*/ 204076 h 514316"/>
                <a:gd name="connsiteX3" fmla="*/ 600387 w 600387"/>
                <a:gd name="connsiteY3" fmla="*/ 0 h 514316"/>
                <a:gd name="connsiteX0" fmla="*/ 600387 w 600387"/>
                <a:gd name="connsiteY0" fmla="*/ 0 h 514316"/>
                <a:gd name="connsiteX1" fmla="*/ 0 w 600387"/>
                <a:gd name="connsiteY1" fmla="*/ 514316 h 514316"/>
                <a:gd name="connsiteX2" fmla="*/ 112504 w 600387"/>
                <a:gd name="connsiteY2" fmla="*/ 204076 h 514316"/>
                <a:gd name="connsiteX3" fmla="*/ 600387 w 600387"/>
                <a:gd name="connsiteY3" fmla="*/ 0 h 514316"/>
              </a:gdLst>
              <a:ahLst/>
              <a:cxnLst>
                <a:cxn ang="0">
                  <a:pos x="connsiteX0" y="connsiteY0"/>
                </a:cxn>
                <a:cxn ang="0">
                  <a:pos x="connsiteX1" y="connsiteY1"/>
                </a:cxn>
                <a:cxn ang="0">
                  <a:pos x="connsiteX2" y="connsiteY2"/>
                </a:cxn>
                <a:cxn ang="0">
                  <a:pos x="connsiteX3" y="connsiteY3"/>
                </a:cxn>
              </a:cxnLst>
              <a:rect l="l" t="t" r="r" b="b"/>
              <a:pathLst>
                <a:path w="600387" h="514316">
                  <a:moveTo>
                    <a:pt x="600387" y="0"/>
                  </a:moveTo>
                  <a:cubicBezTo>
                    <a:pt x="239250" y="111414"/>
                    <a:pt x="124292" y="289330"/>
                    <a:pt x="0" y="514316"/>
                  </a:cubicBezTo>
                  <a:cubicBezTo>
                    <a:pt x="32290" y="400940"/>
                    <a:pt x="24894" y="310452"/>
                    <a:pt x="112504" y="204076"/>
                  </a:cubicBezTo>
                  <a:cubicBezTo>
                    <a:pt x="266351" y="109413"/>
                    <a:pt x="445511" y="6265"/>
                    <a:pt x="600387" y="0"/>
                  </a:cubicBezTo>
                  <a:close/>
                </a:path>
              </a:pathLst>
            </a:cu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0E184B56-F4AA-0058-D4CB-DAAB90D53DE8}"/>
                </a:ext>
              </a:extLst>
            </p:cNvPr>
            <p:cNvCxnSpPr/>
            <p:nvPr/>
          </p:nvCxnSpPr>
          <p:spPr bwMode="auto">
            <a:xfrm>
              <a:off x="9129325" y="1908319"/>
              <a:ext cx="658823" cy="218464"/>
            </a:xfrm>
            <a:prstGeom prst="line">
              <a:avLst/>
            </a:prstGeom>
            <a:solidFill>
              <a:schemeClr val="bg1"/>
            </a:solidFill>
            <a:ln w="9525" cap="flat" cmpd="sng" algn="ctr">
              <a:solidFill>
                <a:schemeClr val="bg2">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フリーフォーム: 図形 3">
              <a:extLst>
                <a:ext uri="{FF2B5EF4-FFF2-40B4-BE49-F238E27FC236}">
                  <a16:creationId xmlns:a16="http://schemas.microsoft.com/office/drawing/2014/main" id="{595AB76C-AF2F-4530-EA53-EF0C16D392CF}"/>
                </a:ext>
              </a:extLst>
            </p:cNvPr>
            <p:cNvSpPr/>
            <p:nvPr/>
          </p:nvSpPr>
          <p:spPr>
            <a:xfrm>
              <a:off x="8943174" y="1305073"/>
              <a:ext cx="1683521" cy="1139024"/>
            </a:xfrm>
            <a:custGeom>
              <a:avLst/>
              <a:gdLst>
                <a:gd name="connsiteX0" fmla="*/ 0 w 1766101"/>
                <a:gd name="connsiteY0" fmla="*/ 0 h 650377"/>
                <a:gd name="connsiteX1" fmla="*/ 1764706 w 1766101"/>
                <a:gd name="connsiteY1" fmla="*/ 598205 h 650377"/>
                <a:gd name="connsiteX2" fmla="*/ 320467 w 1766101"/>
                <a:gd name="connsiteY2" fmla="*/ 619570 h 650377"/>
                <a:gd name="connsiteX3" fmla="*/ 320467 w 1766101"/>
                <a:gd name="connsiteY3" fmla="*/ 619570 h 650377"/>
                <a:gd name="connsiteX0" fmla="*/ 0 w 1766101"/>
                <a:gd name="connsiteY0" fmla="*/ 0 h 650377"/>
                <a:gd name="connsiteX1" fmla="*/ 1764706 w 1766101"/>
                <a:gd name="connsiteY1" fmla="*/ 598205 h 650377"/>
                <a:gd name="connsiteX2" fmla="*/ 320467 w 1766101"/>
                <a:gd name="connsiteY2" fmla="*/ 619570 h 650377"/>
                <a:gd name="connsiteX3" fmla="*/ 320467 w 1766101"/>
                <a:gd name="connsiteY3" fmla="*/ 619570 h 650377"/>
                <a:gd name="connsiteX4" fmla="*/ 0 w 1766101"/>
                <a:gd name="connsiteY4" fmla="*/ 0 h 650377"/>
                <a:gd name="connsiteX0" fmla="*/ 0 w 1766101"/>
                <a:gd name="connsiteY0" fmla="*/ 0 h 650377"/>
                <a:gd name="connsiteX1" fmla="*/ 1764706 w 1766101"/>
                <a:gd name="connsiteY1" fmla="*/ 598205 h 650377"/>
                <a:gd name="connsiteX2" fmla="*/ 320467 w 1766101"/>
                <a:gd name="connsiteY2" fmla="*/ 619570 h 650377"/>
                <a:gd name="connsiteX3" fmla="*/ 320467 w 1766101"/>
                <a:gd name="connsiteY3" fmla="*/ 619570 h 650377"/>
                <a:gd name="connsiteX4" fmla="*/ 0 w 1766101"/>
                <a:gd name="connsiteY4" fmla="*/ 0 h 650377"/>
                <a:gd name="connsiteX0" fmla="*/ 0 w 1766101"/>
                <a:gd name="connsiteY0" fmla="*/ 352030 h 1002407"/>
                <a:gd name="connsiteX1" fmla="*/ 1764706 w 1766101"/>
                <a:gd name="connsiteY1" fmla="*/ 950235 h 1002407"/>
                <a:gd name="connsiteX2" fmla="*/ 320467 w 1766101"/>
                <a:gd name="connsiteY2" fmla="*/ 971600 h 1002407"/>
                <a:gd name="connsiteX3" fmla="*/ 320467 w 1766101"/>
                <a:gd name="connsiteY3" fmla="*/ 971600 h 1002407"/>
                <a:gd name="connsiteX4" fmla="*/ 0 w 1766101"/>
                <a:gd name="connsiteY4" fmla="*/ 352030 h 1002407"/>
                <a:gd name="connsiteX0" fmla="*/ 86399 w 1851894"/>
                <a:gd name="connsiteY0" fmla="*/ 298135 h 968523"/>
                <a:gd name="connsiteX1" fmla="*/ 167584 w 1851894"/>
                <a:gd name="connsiteY1" fmla="*/ 24669 h 968523"/>
                <a:gd name="connsiteX2" fmla="*/ 1851105 w 1851894"/>
                <a:gd name="connsiteY2" fmla="*/ 896340 h 968523"/>
                <a:gd name="connsiteX3" fmla="*/ 406866 w 1851894"/>
                <a:gd name="connsiteY3" fmla="*/ 917705 h 968523"/>
                <a:gd name="connsiteX4" fmla="*/ 406866 w 1851894"/>
                <a:gd name="connsiteY4" fmla="*/ 917705 h 968523"/>
                <a:gd name="connsiteX5" fmla="*/ 86399 w 1851894"/>
                <a:gd name="connsiteY5" fmla="*/ 298135 h 968523"/>
                <a:gd name="connsiteX0" fmla="*/ 10267 w 1775762"/>
                <a:gd name="connsiteY0" fmla="*/ 273466 h 943854"/>
                <a:gd name="connsiteX1" fmla="*/ 91452 w 1775762"/>
                <a:gd name="connsiteY1" fmla="*/ 0 h 943854"/>
                <a:gd name="connsiteX2" fmla="*/ 1774973 w 1775762"/>
                <a:gd name="connsiteY2" fmla="*/ 871671 h 943854"/>
                <a:gd name="connsiteX3" fmla="*/ 330734 w 1775762"/>
                <a:gd name="connsiteY3" fmla="*/ 893036 h 943854"/>
                <a:gd name="connsiteX4" fmla="*/ 330734 w 1775762"/>
                <a:gd name="connsiteY4" fmla="*/ 893036 h 943854"/>
                <a:gd name="connsiteX5" fmla="*/ 10267 w 1775762"/>
                <a:gd name="connsiteY5" fmla="*/ 273466 h 943854"/>
                <a:gd name="connsiteX0" fmla="*/ 8185 w 1773680"/>
                <a:gd name="connsiteY0" fmla="*/ 273466 h 943854"/>
                <a:gd name="connsiteX1" fmla="*/ 89370 w 1773680"/>
                <a:gd name="connsiteY1" fmla="*/ 0 h 943854"/>
                <a:gd name="connsiteX2" fmla="*/ 1772891 w 1773680"/>
                <a:gd name="connsiteY2" fmla="*/ 871671 h 943854"/>
                <a:gd name="connsiteX3" fmla="*/ 328652 w 1773680"/>
                <a:gd name="connsiteY3" fmla="*/ 893036 h 943854"/>
                <a:gd name="connsiteX4" fmla="*/ 328652 w 1773680"/>
                <a:gd name="connsiteY4" fmla="*/ 893036 h 943854"/>
                <a:gd name="connsiteX5" fmla="*/ 8185 w 1773680"/>
                <a:gd name="connsiteY5" fmla="*/ 273466 h 943854"/>
                <a:gd name="connsiteX0" fmla="*/ 0 w 1765495"/>
                <a:gd name="connsiteY0" fmla="*/ 273466 h 943854"/>
                <a:gd name="connsiteX1" fmla="*/ 81185 w 1765495"/>
                <a:gd name="connsiteY1" fmla="*/ 0 h 943854"/>
                <a:gd name="connsiteX2" fmla="*/ 1764706 w 1765495"/>
                <a:gd name="connsiteY2" fmla="*/ 871671 h 943854"/>
                <a:gd name="connsiteX3" fmla="*/ 320467 w 1765495"/>
                <a:gd name="connsiteY3" fmla="*/ 893036 h 943854"/>
                <a:gd name="connsiteX4" fmla="*/ 320467 w 1765495"/>
                <a:gd name="connsiteY4" fmla="*/ 893036 h 943854"/>
                <a:gd name="connsiteX5" fmla="*/ 0 w 1765495"/>
                <a:gd name="connsiteY5" fmla="*/ 273466 h 943854"/>
                <a:gd name="connsiteX0" fmla="*/ 0 w 1765495"/>
                <a:gd name="connsiteY0" fmla="*/ 478773 h 1149161"/>
                <a:gd name="connsiteX1" fmla="*/ 81185 w 1765495"/>
                <a:gd name="connsiteY1" fmla="*/ 205307 h 1149161"/>
                <a:gd name="connsiteX2" fmla="*/ 1764706 w 1765495"/>
                <a:gd name="connsiteY2" fmla="*/ 1076978 h 1149161"/>
                <a:gd name="connsiteX3" fmla="*/ 320467 w 1765495"/>
                <a:gd name="connsiteY3" fmla="*/ 1098343 h 1149161"/>
                <a:gd name="connsiteX4" fmla="*/ 320467 w 1765495"/>
                <a:gd name="connsiteY4" fmla="*/ 1098343 h 1149161"/>
                <a:gd name="connsiteX5" fmla="*/ 0 w 1765495"/>
                <a:gd name="connsiteY5" fmla="*/ 478773 h 1149161"/>
                <a:gd name="connsiteX0" fmla="*/ 0 w 1770947"/>
                <a:gd name="connsiteY0" fmla="*/ 482076 h 1167558"/>
                <a:gd name="connsiteX1" fmla="*/ 81185 w 1770947"/>
                <a:gd name="connsiteY1" fmla="*/ 208610 h 1167558"/>
                <a:gd name="connsiteX2" fmla="*/ 1764706 w 1770947"/>
                <a:gd name="connsiteY2" fmla="*/ 1080281 h 1167558"/>
                <a:gd name="connsiteX3" fmla="*/ 320467 w 1770947"/>
                <a:gd name="connsiteY3" fmla="*/ 1101646 h 1167558"/>
                <a:gd name="connsiteX4" fmla="*/ 320467 w 1770947"/>
                <a:gd name="connsiteY4" fmla="*/ 1101646 h 1167558"/>
                <a:gd name="connsiteX5" fmla="*/ 0 w 1770947"/>
                <a:gd name="connsiteY5" fmla="*/ 482076 h 1167558"/>
                <a:gd name="connsiteX0" fmla="*/ 0 w 1770947"/>
                <a:gd name="connsiteY0" fmla="*/ 482076 h 1167558"/>
                <a:gd name="connsiteX1" fmla="*/ 81185 w 1770947"/>
                <a:gd name="connsiteY1" fmla="*/ 208610 h 1167558"/>
                <a:gd name="connsiteX2" fmla="*/ 1764706 w 1770947"/>
                <a:gd name="connsiteY2" fmla="*/ 1080281 h 1167558"/>
                <a:gd name="connsiteX3" fmla="*/ 320467 w 1770947"/>
                <a:gd name="connsiteY3" fmla="*/ 1101646 h 1167558"/>
                <a:gd name="connsiteX4" fmla="*/ 320467 w 1770947"/>
                <a:gd name="connsiteY4" fmla="*/ 1101646 h 1167558"/>
                <a:gd name="connsiteX5" fmla="*/ 0 w 1770947"/>
                <a:gd name="connsiteY5" fmla="*/ 482076 h 1167558"/>
                <a:gd name="connsiteX0" fmla="*/ 0 w 1764706"/>
                <a:gd name="connsiteY0" fmla="*/ 482076 h 1101646"/>
                <a:gd name="connsiteX1" fmla="*/ 81185 w 1764706"/>
                <a:gd name="connsiteY1" fmla="*/ 208610 h 1101646"/>
                <a:gd name="connsiteX2" fmla="*/ 1764706 w 1764706"/>
                <a:gd name="connsiteY2" fmla="*/ 1080281 h 1101646"/>
                <a:gd name="connsiteX3" fmla="*/ 320467 w 1764706"/>
                <a:gd name="connsiteY3" fmla="*/ 1101646 h 1101646"/>
                <a:gd name="connsiteX4" fmla="*/ 320467 w 1764706"/>
                <a:gd name="connsiteY4" fmla="*/ 1101646 h 1101646"/>
                <a:gd name="connsiteX5" fmla="*/ 0 w 1764706"/>
                <a:gd name="connsiteY5" fmla="*/ 482076 h 1101646"/>
                <a:gd name="connsiteX0" fmla="*/ 0 w 1764706"/>
                <a:gd name="connsiteY0" fmla="*/ 482076 h 1131556"/>
                <a:gd name="connsiteX1" fmla="*/ 81185 w 1764706"/>
                <a:gd name="connsiteY1" fmla="*/ 208610 h 1131556"/>
                <a:gd name="connsiteX2" fmla="*/ 1764706 w 1764706"/>
                <a:gd name="connsiteY2" fmla="*/ 1080281 h 1131556"/>
                <a:gd name="connsiteX3" fmla="*/ 320467 w 1764706"/>
                <a:gd name="connsiteY3" fmla="*/ 1101646 h 1131556"/>
                <a:gd name="connsiteX4" fmla="*/ 311921 w 1764706"/>
                <a:gd name="connsiteY4" fmla="*/ 1131556 h 1131556"/>
                <a:gd name="connsiteX5" fmla="*/ 0 w 1764706"/>
                <a:gd name="connsiteY5" fmla="*/ 482076 h 1131556"/>
                <a:gd name="connsiteX0" fmla="*/ 0 w 1765611"/>
                <a:gd name="connsiteY0" fmla="*/ 482076 h 1201864"/>
                <a:gd name="connsiteX1" fmla="*/ 81185 w 1765611"/>
                <a:gd name="connsiteY1" fmla="*/ 208610 h 1201864"/>
                <a:gd name="connsiteX2" fmla="*/ 1764706 w 1765611"/>
                <a:gd name="connsiteY2" fmla="*/ 1080281 h 1201864"/>
                <a:gd name="connsiteX3" fmla="*/ 311921 w 1765611"/>
                <a:gd name="connsiteY3" fmla="*/ 1131556 h 1201864"/>
                <a:gd name="connsiteX4" fmla="*/ 0 w 1765611"/>
                <a:gd name="connsiteY4" fmla="*/ 482076 h 1201864"/>
                <a:gd name="connsiteX0" fmla="*/ 0 w 1766104"/>
                <a:gd name="connsiteY0" fmla="*/ 482076 h 1131556"/>
                <a:gd name="connsiteX1" fmla="*/ 81185 w 1766104"/>
                <a:gd name="connsiteY1" fmla="*/ 208610 h 1131556"/>
                <a:gd name="connsiteX2" fmla="*/ 1764706 w 1766104"/>
                <a:gd name="connsiteY2" fmla="*/ 1080281 h 1131556"/>
                <a:gd name="connsiteX3" fmla="*/ 311921 w 1766104"/>
                <a:gd name="connsiteY3" fmla="*/ 1131556 h 1131556"/>
                <a:gd name="connsiteX4" fmla="*/ 0 w 1766104"/>
                <a:gd name="connsiteY4" fmla="*/ 482076 h 1131556"/>
                <a:gd name="connsiteX0" fmla="*/ 0 w 1764706"/>
                <a:gd name="connsiteY0" fmla="*/ 482076 h 1131556"/>
                <a:gd name="connsiteX1" fmla="*/ 81185 w 1764706"/>
                <a:gd name="connsiteY1" fmla="*/ 208610 h 1131556"/>
                <a:gd name="connsiteX2" fmla="*/ 1764706 w 1764706"/>
                <a:gd name="connsiteY2" fmla="*/ 1080281 h 1131556"/>
                <a:gd name="connsiteX3" fmla="*/ 311921 w 1764706"/>
                <a:gd name="connsiteY3" fmla="*/ 1131556 h 1131556"/>
                <a:gd name="connsiteX4" fmla="*/ 0 w 1764706"/>
                <a:gd name="connsiteY4" fmla="*/ 482076 h 1131556"/>
                <a:gd name="connsiteX0" fmla="*/ 0 w 1764706"/>
                <a:gd name="connsiteY0" fmla="*/ 482076 h 1131556"/>
                <a:gd name="connsiteX1" fmla="*/ 81185 w 1764706"/>
                <a:gd name="connsiteY1" fmla="*/ 208610 h 1131556"/>
                <a:gd name="connsiteX2" fmla="*/ 1764706 w 1764706"/>
                <a:gd name="connsiteY2" fmla="*/ 1080281 h 1131556"/>
                <a:gd name="connsiteX3" fmla="*/ 311921 w 1764706"/>
                <a:gd name="connsiteY3" fmla="*/ 1131556 h 1131556"/>
                <a:gd name="connsiteX4" fmla="*/ 0 w 1764706"/>
                <a:gd name="connsiteY4" fmla="*/ 482076 h 1131556"/>
                <a:gd name="connsiteX0" fmla="*/ 0 w 1764706"/>
                <a:gd name="connsiteY0" fmla="*/ 482076 h 1131556"/>
                <a:gd name="connsiteX1" fmla="*/ 81185 w 1764706"/>
                <a:gd name="connsiteY1" fmla="*/ 208610 h 1131556"/>
                <a:gd name="connsiteX2" fmla="*/ 1764706 w 1764706"/>
                <a:gd name="connsiteY2" fmla="*/ 1080281 h 1131556"/>
                <a:gd name="connsiteX3" fmla="*/ 311921 w 1764706"/>
                <a:gd name="connsiteY3" fmla="*/ 1131556 h 1131556"/>
                <a:gd name="connsiteX4" fmla="*/ 0 w 1764706"/>
                <a:gd name="connsiteY4" fmla="*/ 482076 h 1131556"/>
                <a:gd name="connsiteX0" fmla="*/ 0 w 1764706"/>
                <a:gd name="connsiteY0" fmla="*/ 482076 h 1131556"/>
                <a:gd name="connsiteX1" fmla="*/ 81185 w 1764706"/>
                <a:gd name="connsiteY1" fmla="*/ 208610 h 1131556"/>
                <a:gd name="connsiteX2" fmla="*/ 1764706 w 1764706"/>
                <a:gd name="connsiteY2" fmla="*/ 1080281 h 1131556"/>
                <a:gd name="connsiteX3" fmla="*/ 311921 w 1764706"/>
                <a:gd name="connsiteY3" fmla="*/ 1131556 h 1131556"/>
                <a:gd name="connsiteX4" fmla="*/ 0 w 1764706"/>
                <a:gd name="connsiteY4" fmla="*/ 482076 h 1131556"/>
                <a:gd name="connsiteX0" fmla="*/ 0 w 1764706"/>
                <a:gd name="connsiteY0" fmla="*/ 482076 h 1131556"/>
                <a:gd name="connsiteX1" fmla="*/ 81185 w 1764706"/>
                <a:gd name="connsiteY1" fmla="*/ 208610 h 1131556"/>
                <a:gd name="connsiteX2" fmla="*/ 1764706 w 1764706"/>
                <a:gd name="connsiteY2" fmla="*/ 1080281 h 1131556"/>
                <a:gd name="connsiteX3" fmla="*/ 311921 w 1764706"/>
                <a:gd name="connsiteY3" fmla="*/ 1131556 h 1131556"/>
                <a:gd name="connsiteX4" fmla="*/ 175188 w 1764706"/>
                <a:gd name="connsiteY4" fmla="*/ 251338 h 1131556"/>
                <a:gd name="connsiteX5" fmla="*/ 0 w 1764706"/>
                <a:gd name="connsiteY5" fmla="*/ 482076 h 1131556"/>
                <a:gd name="connsiteX0" fmla="*/ 0 w 1764706"/>
                <a:gd name="connsiteY0" fmla="*/ 482076 h 1131556"/>
                <a:gd name="connsiteX1" fmla="*/ 81185 w 1764706"/>
                <a:gd name="connsiteY1" fmla="*/ 208610 h 1131556"/>
                <a:gd name="connsiteX2" fmla="*/ 1764706 w 1764706"/>
                <a:gd name="connsiteY2" fmla="*/ 1080281 h 1131556"/>
                <a:gd name="connsiteX3" fmla="*/ 311921 w 1764706"/>
                <a:gd name="connsiteY3" fmla="*/ 1131556 h 1131556"/>
                <a:gd name="connsiteX4" fmla="*/ 175188 w 1764706"/>
                <a:gd name="connsiteY4" fmla="*/ 251338 h 1131556"/>
                <a:gd name="connsiteX5" fmla="*/ 0 w 1764706"/>
                <a:gd name="connsiteY5" fmla="*/ 482076 h 1131556"/>
                <a:gd name="connsiteX0" fmla="*/ 0 w 1781797"/>
                <a:gd name="connsiteY0" fmla="*/ 482076 h 1131556"/>
                <a:gd name="connsiteX1" fmla="*/ 98276 w 1781797"/>
                <a:gd name="connsiteY1" fmla="*/ 208610 h 1131556"/>
                <a:gd name="connsiteX2" fmla="*/ 1781797 w 1781797"/>
                <a:gd name="connsiteY2" fmla="*/ 1080281 h 1131556"/>
                <a:gd name="connsiteX3" fmla="*/ 329012 w 1781797"/>
                <a:gd name="connsiteY3" fmla="*/ 1131556 h 1131556"/>
                <a:gd name="connsiteX4" fmla="*/ 192279 w 1781797"/>
                <a:gd name="connsiteY4" fmla="*/ 251338 h 1131556"/>
                <a:gd name="connsiteX5" fmla="*/ 0 w 1781797"/>
                <a:gd name="connsiteY5" fmla="*/ 482076 h 1131556"/>
                <a:gd name="connsiteX0" fmla="*/ 0 w 1781797"/>
                <a:gd name="connsiteY0" fmla="*/ 482076 h 1131556"/>
                <a:gd name="connsiteX1" fmla="*/ 98276 w 1781797"/>
                <a:gd name="connsiteY1" fmla="*/ 208610 h 1131556"/>
                <a:gd name="connsiteX2" fmla="*/ 1781797 w 1781797"/>
                <a:gd name="connsiteY2" fmla="*/ 1080281 h 1131556"/>
                <a:gd name="connsiteX3" fmla="*/ 329012 w 1781797"/>
                <a:gd name="connsiteY3" fmla="*/ 1131556 h 1131556"/>
                <a:gd name="connsiteX4" fmla="*/ 192279 w 1781797"/>
                <a:gd name="connsiteY4" fmla="*/ 251338 h 1131556"/>
                <a:gd name="connsiteX5" fmla="*/ 0 w 1781797"/>
                <a:gd name="connsiteY5" fmla="*/ 482076 h 1131556"/>
                <a:gd name="connsiteX0" fmla="*/ 0 w 1781797"/>
                <a:gd name="connsiteY0" fmla="*/ 482076 h 1131556"/>
                <a:gd name="connsiteX1" fmla="*/ 98276 w 1781797"/>
                <a:gd name="connsiteY1" fmla="*/ 208610 h 1131556"/>
                <a:gd name="connsiteX2" fmla="*/ 1781797 w 1781797"/>
                <a:gd name="connsiteY2" fmla="*/ 1080281 h 1131556"/>
                <a:gd name="connsiteX3" fmla="*/ 329012 w 1781797"/>
                <a:gd name="connsiteY3" fmla="*/ 1131556 h 1131556"/>
                <a:gd name="connsiteX4" fmla="*/ 192279 w 1781797"/>
                <a:gd name="connsiteY4" fmla="*/ 251338 h 1131556"/>
                <a:gd name="connsiteX5" fmla="*/ 0 w 1781797"/>
                <a:gd name="connsiteY5" fmla="*/ 482076 h 1131556"/>
                <a:gd name="connsiteX0" fmla="*/ 197951 w 1787469"/>
                <a:gd name="connsiteY0" fmla="*/ 251338 h 1131556"/>
                <a:gd name="connsiteX1" fmla="*/ 103948 w 1787469"/>
                <a:gd name="connsiteY1" fmla="*/ 208610 h 1131556"/>
                <a:gd name="connsiteX2" fmla="*/ 1787469 w 1787469"/>
                <a:gd name="connsiteY2" fmla="*/ 1080281 h 1131556"/>
                <a:gd name="connsiteX3" fmla="*/ 334684 w 1787469"/>
                <a:gd name="connsiteY3" fmla="*/ 1131556 h 1131556"/>
                <a:gd name="connsiteX4" fmla="*/ 197951 w 1787469"/>
                <a:gd name="connsiteY4" fmla="*/ 251338 h 1131556"/>
                <a:gd name="connsiteX0" fmla="*/ 341072 w 1793857"/>
                <a:gd name="connsiteY0" fmla="*/ 1131556 h 1131556"/>
                <a:gd name="connsiteX1" fmla="*/ 110336 w 1793857"/>
                <a:gd name="connsiteY1" fmla="*/ 208610 h 1131556"/>
                <a:gd name="connsiteX2" fmla="*/ 1793857 w 1793857"/>
                <a:gd name="connsiteY2" fmla="*/ 1080281 h 1131556"/>
                <a:gd name="connsiteX3" fmla="*/ 341072 w 1793857"/>
                <a:gd name="connsiteY3" fmla="*/ 1131556 h 1131556"/>
                <a:gd name="connsiteX0" fmla="*/ 230736 w 1683521"/>
                <a:gd name="connsiteY0" fmla="*/ 1131556 h 1131556"/>
                <a:gd name="connsiteX1" fmla="*/ 0 w 1683521"/>
                <a:gd name="connsiteY1" fmla="*/ 208610 h 1131556"/>
                <a:gd name="connsiteX2" fmla="*/ 1683521 w 1683521"/>
                <a:gd name="connsiteY2" fmla="*/ 1080281 h 1131556"/>
                <a:gd name="connsiteX3" fmla="*/ 230736 w 1683521"/>
                <a:gd name="connsiteY3" fmla="*/ 1131556 h 1131556"/>
                <a:gd name="connsiteX0" fmla="*/ 230736 w 1683521"/>
                <a:gd name="connsiteY0" fmla="*/ 1131556 h 1131556"/>
                <a:gd name="connsiteX1" fmla="*/ 0 w 1683521"/>
                <a:gd name="connsiteY1" fmla="*/ 208610 h 1131556"/>
                <a:gd name="connsiteX2" fmla="*/ 1683521 w 1683521"/>
                <a:gd name="connsiteY2" fmla="*/ 1080281 h 1131556"/>
                <a:gd name="connsiteX3" fmla="*/ 230736 w 1683521"/>
                <a:gd name="connsiteY3" fmla="*/ 1131556 h 1131556"/>
                <a:gd name="connsiteX0" fmla="*/ 230736 w 1683521"/>
                <a:gd name="connsiteY0" fmla="*/ 1131556 h 1131556"/>
                <a:gd name="connsiteX1" fmla="*/ 0 w 1683521"/>
                <a:gd name="connsiteY1" fmla="*/ 208610 h 1131556"/>
                <a:gd name="connsiteX2" fmla="*/ 1683521 w 1683521"/>
                <a:gd name="connsiteY2" fmla="*/ 1080281 h 1131556"/>
                <a:gd name="connsiteX3" fmla="*/ 230736 w 1683521"/>
                <a:gd name="connsiteY3" fmla="*/ 1131556 h 1131556"/>
                <a:gd name="connsiteX0" fmla="*/ 230736 w 1683521"/>
                <a:gd name="connsiteY0" fmla="*/ 1131556 h 1131556"/>
                <a:gd name="connsiteX1" fmla="*/ 0 w 1683521"/>
                <a:gd name="connsiteY1" fmla="*/ 208610 h 1131556"/>
                <a:gd name="connsiteX2" fmla="*/ 1683521 w 1683521"/>
                <a:gd name="connsiteY2" fmla="*/ 1080281 h 1131556"/>
                <a:gd name="connsiteX3" fmla="*/ 230736 w 1683521"/>
                <a:gd name="connsiteY3" fmla="*/ 1131556 h 1131556"/>
                <a:gd name="connsiteX0" fmla="*/ 230736 w 1683521"/>
                <a:gd name="connsiteY0" fmla="*/ 1131556 h 1131556"/>
                <a:gd name="connsiteX1" fmla="*/ 0 w 1683521"/>
                <a:gd name="connsiteY1" fmla="*/ 208610 h 1131556"/>
                <a:gd name="connsiteX2" fmla="*/ 1683521 w 1683521"/>
                <a:gd name="connsiteY2" fmla="*/ 1080281 h 1131556"/>
                <a:gd name="connsiteX3" fmla="*/ 230736 w 1683521"/>
                <a:gd name="connsiteY3" fmla="*/ 1131556 h 1131556"/>
                <a:gd name="connsiteX0" fmla="*/ 230736 w 1683521"/>
                <a:gd name="connsiteY0" fmla="*/ 1131556 h 1131556"/>
                <a:gd name="connsiteX1" fmla="*/ 0 w 1683521"/>
                <a:gd name="connsiteY1" fmla="*/ 208610 h 1131556"/>
                <a:gd name="connsiteX2" fmla="*/ 1683521 w 1683521"/>
                <a:gd name="connsiteY2" fmla="*/ 1080281 h 1131556"/>
                <a:gd name="connsiteX3" fmla="*/ 230736 w 1683521"/>
                <a:gd name="connsiteY3" fmla="*/ 1131556 h 1131556"/>
                <a:gd name="connsiteX0" fmla="*/ 230736 w 1683521"/>
                <a:gd name="connsiteY0" fmla="*/ 1131556 h 1131556"/>
                <a:gd name="connsiteX1" fmla="*/ 0 w 1683521"/>
                <a:gd name="connsiteY1" fmla="*/ 208610 h 1131556"/>
                <a:gd name="connsiteX2" fmla="*/ 1683521 w 1683521"/>
                <a:gd name="connsiteY2" fmla="*/ 1080281 h 1131556"/>
                <a:gd name="connsiteX3" fmla="*/ 230736 w 1683521"/>
                <a:gd name="connsiteY3" fmla="*/ 1131556 h 1131556"/>
                <a:gd name="connsiteX0" fmla="*/ 230736 w 1683521"/>
                <a:gd name="connsiteY0" fmla="*/ 1131556 h 1131556"/>
                <a:gd name="connsiteX1" fmla="*/ 0 w 1683521"/>
                <a:gd name="connsiteY1" fmla="*/ 208610 h 1131556"/>
                <a:gd name="connsiteX2" fmla="*/ 1683521 w 1683521"/>
                <a:gd name="connsiteY2" fmla="*/ 1080281 h 1131556"/>
                <a:gd name="connsiteX3" fmla="*/ 230736 w 1683521"/>
                <a:gd name="connsiteY3" fmla="*/ 1131556 h 1131556"/>
                <a:gd name="connsiteX0" fmla="*/ 230736 w 1683521"/>
                <a:gd name="connsiteY0" fmla="*/ 1145712 h 1145712"/>
                <a:gd name="connsiteX1" fmla="*/ 0 w 1683521"/>
                <a:gd name="connsiteY1" fmla="*/ 222766 h 1145712"/>
                <a:gd name="connsiteX2" fmla="*/ 1683521 w 1683521"/>
                <a:gd name="connsiteY2" fmla="*/ 1094437 h 1145712"/>
                <a:gd name="connsiteX3" fmla="*/ 230736 w 1683521"/>
                <a:gd name="connsiteY3" fmla="*/ 1145712 h 1145712"/>
                <a:gd name="connsiteX0" fmla="*/ 230736 w 1683521"/>
                <a:gd name="connsiteY0" fmla="*/ 1147198 h 1147198"/>
                <a:gd name="connsiteX1" fmla="*/ 0 w 1683521"/>
                <a:gd name="connsiteY1" fmla="*/ 224252 h 1147198"/>
                <a:gd name="connsiteX2" fmla="*/ 1683521 w 1683521"/>
                <a:gd name="connsiteY2" fmla="*/ 1095923 h 1147198"/>
                <a:gd name="connsiteX3" fmla="*/ 230736 w 1683521"/>
                <a:gd name="connsiteY3" fmla="*/ 1147198 h 1147198"/>
                <a:gd name="connsiteX0" fmla="*/ 230736 w 1683521"/>
                <a:gd name="connsiteY0" fmla="*/ 1149206 h 1149206"/>
                <a:gd name="connsiteX1" fmla="*/ 0 w 1683521"/>
                <a:gd name="connsiteY1" fmla="*/ 226260 h 1149206"/>
                <a:gd name="connsiteX2" fmla="*/ 1683521 w 1683521"/>
                <a:gd name="connsiteY2" fmla="*/ 1097931 h 1149206"/>
                <a:gd name="connsiteX3" fmla="*/ 230736 w 1683521"/>
                <a:gd name="connsiteY3" fmla="*/ 1149206 h 1149206"/>
                <a:gd name="connsiteX0" fmla="*/ 230736 w 1683521"/>
                <a:gd name="connsiteY0" fmla="*/ 1150477 h 1150477"/>
                <a:gd name="connsiteX1" fmla="*/ 0 w 1683521"/>
                <a:gd name="connsiteY1" fmla="*/ 227531 h 1150477"/>
                <a:gd name="connsiteX2" fmla="*/ 1683521 w 1683521"/>
                <a:gd name="connsiteY2" fmla="*/ 1099202 h 1150477"/>
                <a:gd name="connsiteX3" fmla="*/ 230736 w 1683521"/>
                <a:gd name="connsiteY3" fmla="*/ 1150477 h 1150477"/>
                <a:gd name="connsiteX0" fmla="*/ 230736 w 1683521"/>
                <a:gd name="connsiteY0" fmla="*/ 1134277 h 1134277"/>
                <a:gd name="connsiteX1" fmla="*/ 0 w 1683521"/>
                <a:gd name="connsiteY1" fmla="*/ 211331 h 1134277"/>
                <a:gd name="connsiteX2" fmla="*/ 1683521 w 1683521"/>
                <a:gd name="connsiteY2" fmla="*/ 1083002 h 1134277"/>
                <a:gd name="connsiteX3" fmla="*/ 230736 w 1683521"/>
                <a:gd name="connsiteY3" fmla="*/ 1134277 h 1134277"/>
                <a:gd name="connsiteX0" fmla="*/ 230736 w 1683521"/>
                <a:gd name="connsiteY0" fmla="*/ 1139024 h 1139024"/>
                <a:gd name="connsiteX1" fmla="*/ 0 w 1683521"/>
                <a:gd name="connsiteY1" fmla="*/ 216078 h 1139024"/>
                <a:gd name="connsiteX2" fmla="*/ 1683521 w 1683521"/>
                <a:gd name="connsiteY2" fmla="*/ 1087749 h 1139024"/>
                <a:gd name="connsiteX3" fmla="*/ 230736 w 1683521"/>
                <a:gd name="connsiteY3" fmla="*/ 1139024 h 1139024"/>
              </a:gdLst>
              <a:ahLst/>
              <a:cxnLst>
                <a:cxn ang="0">
                  <a:pos x="connsiteX0" y="connsiteY0"/>
                </a:cxn>
                <a:cxn ang="0">
                  <a:pos x="connsiteX1" y="connsiteY1"/>
                </a:cxn>
                <a:cxn ang="0">
                  <a:pos x="connsiteX2" y="connsiteY2"/>
                </a:cxn>
                <a:cxn ang="0">
                  <a:pos x="connsiteX3" y="connsiteY3"/>
                </a:cxn>
              </a:cxnLst>
              <a:rect l="l" t="t" r="r" b="b"/>
              <a:pathLst>
                <a:path w="1683521" h="1139024">
                  <a:moveTo>
                    <a:pt x="230736" y="1139024"/>
                  </a:moveTo>
                  <a:cubicBezTo>
                    <a:pt x="219795" y="854036"/>
                    <a:pt x="170498" y="141871"/>
                    <a:pt x="0" y="216078"/>
                  </a:cubicBezTo>
                  <a:cubicBezTo>
                    <a:pt x="983168" y="-524732"/>
                    <a:pt x="1510794" y="858521"/>
                    <a:pt x="1683521" y="1087749"/>
                  </a:cubicBezTo>
                  <a:cubicBezTo>
                    <a:pt x="1538243" y="980927"/>
                    <a:pt x="905142" y="525152"/>
                    <a:pt x="230736" y="1139024"/>
                  </a:cubicBezTo>
                  <a:close/>
                </a:path>
              </a:pathLst>
            </a:cu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9C6C86AB-B4C1-4A20-5C82-D7E8E23AFD64}"/>
                </a:ext>
              </a:extLst>
            </p:cNvPr>
            <p:cNvCxnSpPr>
              <a:stCxn id="21" idx="4"/>
            </p:cNvCxnSpPr>
            <p:nvPr/>
          </p:nvCxnSpPr>
          <p:spPr bwMode="auto">
            <a:xfrm flipV="1">
              <a:off x="8843449" y="1809413"/>
              <a:ext cx="13498" cy="417538"/>
            </a:xfrm>
            <a:prstGeom prst="line">
              <a:avLst/>
            </a:prstGeom>
            <a:solidFill>
              <a:schemeClr val="bg1"/>
            </a:solidFill>
            <a:ln w="9525" cap="flat" cmpd="sng" algn="ctr">
              <a:solidFill>
                <a:schemeClr val="accent4">
                  <a:lumMod val="1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コネクタ 22">
              <a:extLst>
                <a:ext uri="{FF2B5EF4-FFF2-40B4-BE49-F238E27FC236}">
                  <a16:creationId xmlns:a16="http://schemas.microsoft.com/office/drawing/2014/main" id="{B49C1C4A-4755-27B1-BCCD-9E484C988410}"/>
                </a:ext>
              </a:extLst>
            </p:cNvPr>
            <p:cNvCxnSpPr>
              <a:stCxn id="21" idx="0"/>
            </p:cNvCxnSpPr>
            <p:nvPr/>
          </p:nvCxnSpPr>
          <p:spPr bwMode="auto">
            <a:xfrm flipV="1">
              <a:off x="9163725" y="2434288"/>
              <a:ext cx="0" cy="675334"/>
            </a:xfrm>
            <a:prstGeom prst="line">
              <a:avLst/>
            </a:prstGeom>
            <a:solidFill>
              <a:schemeClr val="bg1"/>
            </a:solidFill>
            <a:ln w="9525" cap="flat" cmpd="sng" algn="ctr">
              <a:solidFill>
                <a:schemeClr val="accent4">
                  <a:lumMod val="1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コネクタ 23">
              <a:extLst>
                <a:ext uri="{FF2B5EF4-FFF2-40B4-BE49-F238E27FC236}">
                  <a16:creationId xmlns:a16="http://schemas.microsoft.com/office/drawing/2014/main" id="{09F53EE9-8854-9533-1B64-B4E0C018198F}"/>
                </a:ext>
              </a:extLst>
            </p:cNvPr>
            <p:cNvCxnSpPr/>
            <p:nvPr/>
          </p:nvCxnSpPr>
          <p:spPr bwMode="auto">
            <a:xfrm flipV="1">
              <a:off x="10631590" y="2400018"/>
              <a:ext cx="0" cy="545341"/>
            </a:xfrm>
            <a:prstGeom prst="line">
              <a:avLst/>
            </a:prstGeom>
            <a:solidFill>
              <a:schemeClr val="bg1"/>
            </a:solidFill>
            <a:ln w="9525" cap="flat" cmpd="sng" algn="ctr">
              <a:solidFill>
                <a:schemeClr val="accent4">
                  <a:lumMod val="1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フリーフォーム 15">
              <a:extLst>
                <a:ext uri="{FF2B5EF4-FFF2-40B4-BE49-F238E27FC236}">
                  <a16:creationId xmlns:a16="http://schemas.microsoft.com/office/drawing/2014/main" id="{862C4F96-2BD6-1F5A-C437-FFD586E957EA}"/>
                </a:ext>
              </a:extLst>
            </p:cNvPr>
            <p:cNvSpPr/>
            <p:nvPr/>
          </p:nvSpPr>
          <p:spPr bwMode="auto">
            <a:xfrm>
              <a:off x="9171110" y="2126783"/>
              <a:ext cx="1457667" cy="309807"/>
            </a:xfrm>
            <a:custGeom>
              <a:avLst/>
              <a:gdLst>
                <a:gd name="connsiteX0" fmla="*/ 0 w 1135007"/>
                <a:gd name="connsiteY0" fmla="*/ 265577 h 265577"/>
                <a:gd name="connsiteX1" fmla="*/ 565905 w 1135007"/>
                <a:gd name="connsiteY1" fmla="*/ 209 h 265577"/>
                <a:gd name="connsiteX2" fmla="*/ 1135007 w 1135007"/>
                <a:gd name="connsiteY2" fmla="*/ 230408 h 265577"/>
                <a:gd name="connsiteX0" fmla="*/ 0 w 1135007"/>
                <a:gd name="connsiteY0" fmla="*/ 35169 h 35169"/>
                <a:gd name="connsiteX1" fmla="*/ 1135007 w 1135007"/>
                <a:gd name="connsiteY1" fmla="*/ 0 h 35169"/>
                <a:gd name="connsiteX0" fmla="*/ 0 w 1135007"/>
                <a:gd name="connsiteY0" fmla="*/ 122983 h 122983"/>
                <a:gd name="connsiteX1" fmla="*/ 1135007 w 1135007"/>
                <a:gd name="connsiteY1" fmla="*/ 87814 h 122983"/>
                <a:gd name="connsiteX0" fmla="*/ 0 w 1135007"/>
                <a:gd name="connsiteY0" fmla="*/ 210068 h 210068"/>
                <a:gd name="connsiteX1" fmla="*/ 1135007 w 1135007"/>
                <a:gd name="connsiteY1" fmla="*/ 174899 h 210068"/>
                <a:gd name="connsiteX0" fmla="*/ 0 w 1135007"/>
                <a:gd name="connsiteY0" fmla="*/ 253035 h 253035"/>
                <a:gd name="connsiteX1" fmla="*/ 1135007 w 1135007"/>
                <a:gd name="connsiteY1" fmla="*/ 217866 h 253035"/>
              </a:gdLst>
              <a:ahLst/>
              <a:cxnLst>
                <a:cxn ang="0">
                  <a:pos x="connsiteX0" y="connsiteY0"/>
                </a:cxn>
                <a:cxn ang="0">
                  <a:pos x="connsiteX1" y="connsiteY1"/>
                </a:cxn>
              </a:cxnLst>
              <a:rect l="l" t="t" r="r" b="b"/>
              <a:pathLst>
                <a:path w="1135007" h="253035">
                  <a:moveTo>
                    <a:pt x="0" y="253035"/>
                  </a:moveTo>
                  <a:cubicBezTo>
                    <a:pt x="403913" y="-123170"/>
                    <a:pt x="846193" y="-32581"/>
                    <a:pt x="1135007" y="217866"/>
                  </a:cubicBezTo>
                </a:path>
              </a:pathLst>
            </a:custGeom>
            <a:noFill/>
            <a:ln w="9525" cap="flat" cmpd="sng" algn="ctr">
              <a:solidFill>
                <a:schemeClr val="accent4">
                  <a:lumMod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400" b="1" i="0" u="none" strike="noStrike" cap="none" normalizeH="0" baseline="0">
                <a:ln>
                  <a:noFill/>
                </a:ln>
                <a:solidFill>
                  <a:srgbClr val="000000"/>
                </a:solidFill>
                <a:effectLst/>
                <a:latin typeface="Arial" charset="0"/>
                <a:ea typeface="ＭＳ Ｐゴシック" charset="-128"/>
              </a:endParaRPr>
            </a:p>
          </p:txBody>
        </p:sp>
        <p:sp>
          <p:nvSpPr>
            <p:cNvPr id="26" name="フリーフォーム 23">
              <a:extLst>
                <a:ext uri="{FF2B5EF4-FFF2-40B4-BE49-F238E27FC236}">
                  <a16:creationId xmlns:a16="http://schemas.microsoft.com/office/drawing/2014/main" id="{E66EF0F5-91BA-E2C0-8F2C-B92691C64374}"/>
                </a:ext>
              </a:extLst>
            </p:cNvPr>
            <p:cNvSpPr/>
            <p:nvPr/>
          </p:nvSpPr>
          <p:spPr bwMode="auto">
            <a:xfrm>
              <a:off x="8856947" y="1511329"/>
              <a:ext cx="316169" cy="916580"/>
            </a:xfrm>
            <a:custGeom>
              <a:avLst/>
              <a:gdLst>
                <a:gd name="connsiteX0" fmla="*/ 0 w 1135007"/>
                <a:gd name="connsiteY0" fmla="*/ 265577 h 265577"/>
                <a:gd name="connsiteX1" fmla="*/ 565905 w 1135007"/>
                <a:gd name="connsiteY1" fmla="*/ 209 h 265577"/>
                <a:gd name="connsiteX2" fmla="*/ 1135007 w 1135007"/>
                <a:gd name="connsiteY2" fmla="*/ 230408 h 265577"/>
                <a:gd name="connsiteX0" fmla="*/ 0 w 568371"/>
                <a:gd name="connsiteY0" fmla="*/ 284075 h 789233"/>
                <a:gd name="connsiteX1" fmla="*/ 565905 w 568371"/>
                <a:gd name="connsiteY1" fmla="*/ 18707 h 789233"/>
                <a:gd name="connsiteX2" fmla="*/ 258973 w 568371"/>
                <a:gd name="connsiteY2" fmla="*/ 789233 h 789233"/>
                <a:gd name="connsiteX0" fmla="*/ 0 w 258973"/>
                <a:gd name="connsiteY0" fmla="*/ 257324 h 762482"/>
                <a:gd name="connsiteX1" fmla="*/ 124691 w 258973"/>
                <a:gd name="connsiteY1" fmla="*/ 20731 h 762482"/>
                <a:gd name="connsiteX2" fmla="*/ 258973 w 258973"/>
                <a:gd name="connsiteY2" fmla="*/ 762482 h 762482"/>
                <a:gd name="connsiteX0" fmla="*/ 0 w 258973"/>
                <a:gd name="connsiteY0" fmla="*/ 0 h 505158"/>
                <a:gd name="connsiteX1" fmla="*/ 258973 w 258973"/>
                <a:gd name="connsiteY1" fmla="*/ 505158 h 505158"/>
                <a:gd name="connsiteX0" fmla="*/ 0 w 258973"/>
                <a:gd name="connsiteY0" fmla="*/ 79809 h 584967"/>
                <a:gd name="connsiteX1" fmla="*/ 258973 w 258973"/>
                <a:gd name="connsiteY1" fmla="*/ 584967 h 584967"/>
                <a:gd name="connsiteX0" fmla="*/ 0 w 246184"/>
                <a:gd name="connsiteY0" fmla="*/ 79809 h 584967"/>
                <a:gd name="connsiteX1" fmla="*/ 246184 w 246184"/>
                <a:gd name="connsiteY1" fmla="*/ 584967 h 584967"/>
                <a:gd name="connsiteX0" fmla="*/ 0 w 246184"/>
                <a:gd name="connsiteY0" fmla="*/ 102772 h 607930"/>
                <a:gd name="connsiteX1" fmla="*/ 246184 w 246184"/>
                <a:gd name="connsiteY1" fmla="*/ 607930 h 607930"/>
                <a:gd name="connsiteX0" fmla="*/ 0 w 246184"/>
                <a:gd name="connsiteY0" fmla="*/ 243459 h 748617"/>
                <a:gd name="connsiteX1" fmla="*/ 246184 w 246184"/>
                <a:gd name="connsiteY1" fmla="*/ 748617 h 748617"/>
              </a:gdLst>
              <a:ahLst/>
              <a:cxnLst>
                <a:cxn ang="0">
                  <a:pos x="connsiteX0" y="connsiteY0"/>
                </a:cxn>
                <a:cxn ang="0">
                  <a:pos x="connsiteX1" y="connsiteY1"/>
                </a:cxn>
              </a:cxnLst>
              <a:rect l="l" t="t" r="r" b="b"/>
              <a:pathLst>
                <a:path w="246184" h="748617">
                  <a:moveTo>
                    <a:pt x="0" y="243459"/>
                  </a:moveTo>
                  <a:cubicBezTo>
                    <a:pt x="115099" y="-387455"/>
                    <a:pt x="236593" y="362821"/>
                    <a:pt x="246184" y="748617"/>
                  </a:cubicBezTo>
                </a:path>
              </a:pathLst>
            </a:custGeom>
            <a:noFill/>
            <a:ln w="9525" cap="flat" cmpd="sng" algn="ctr">
              <a:solidFill>
                <a:schemeClr val="accent4">
                  <a:lumMod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400" b="1" i="0" u="none" strike="noStrike" cap="none" normalizeH="0" baseline="0">
                <a:ln>
                  <a:noFill/>
                </a:ln>
                <a:solidFill>
                  <a:srgbClr val="000000"/>
                </a:solidFill>
                <a:effectLst/>
                <a:latin typeface="Arial" charset="0"/>
                <a:ea typeface="ＭＳ Ｐゴシック" charset="-128"/>
              </a:endParaRPr>
            </a:p>
          </p:txBody>
        </p:sp>
        <p:sp>
          <p:nvSpPr>
            <p:cNvPr id="27" name="フリーフォーム 24">
              <a:extLst>
                <a:ext uri="{FF2B5EF4-FFF2-40B4-BE49-F238E27FC236}">
                  <a16:creationId xmlns:a16="http://schemas.microsoft.com/office/drawing/2014/main" id="{CF70902A-4BE8-E516-BC3A-48B24125EBF9}"/>
                </a:ext>
              </a:extLst>
            </p:cNvPr>
            <p:cNvSpPr/>
            <p:nvPr/>
          </p:nvSpPr>
          <p:spPr bwMode="auto">
            <a:xfrm>
              <a:off x="8856948" y="1551277"/>
              <a:ext cx="173742" cy="258137"/>
            </a:xfrm>
            <a:custGeom>
              <a:avLst/>
              <a:gdLst>
                <a:gd name="connsiteX0" fmla="*/ 0 w 1135007"/>
                <a:gd name="connsiteY0" fmla="*/ 265577 h 265577"/>
                <a:gd name="connsiteX1" fmla="*/ 565905 w 1135007"/>
                <a:gd name="connsiteY1" fmla="*/ 209 h 265577"/>
                <a:gd name="connsiteX2" fmla="*/ 1135007 w 1135007"/>
                <a:gd name="connsiteY2" fmla="*/ 230408 h 265577"/>
                <a:gd name="connsiteX0" fmla="*/ 0 w 1135007"/>
                <a:gd name="connsiteY0" fmla="*/ 35169 h 35169"/>
                <a:gd name="connsiteX1" fmla="*/ 1135007 w 1135007"/>
                <a:gd name="connsiteY1" fmla="*/ 0 h 35169"/>
                <a:gd name="connsiteX0" fmla="*/ 0 w 1135007"/>
                <a:gd name="connsiteY0" fmla="*/ 122983 h 122983"/>
                <a:gd name="connsiteX1" fmla="*/ 1135007 w 1135007"/>
                <a:gd name="connsiteY1" fmla="*/ 87814 h 122983"/>
                <a:gd name="connsiteX0" fmla="*/ 0 w 1135007"/>
                <a:gd name="connsiteY0" fmla="*/ 210068 h 210068"/>
                <a:gd name="connsiteX1" fmla="*/ 1135007 w 1135007"/>
                <a:gd name="connsiteY1" fmla="*/ 174899 h 210068"/>
                <a:gd name="connsiteX0" fmla="*/ 0 w 1135007"/>
                <a:gd name="connsiteY0" fmla="*/ 253035 h 253035"/>
                <a:gd name="connsiteX1" fmla="*/ 1135007 w 1135007"/>
                <a:gd name="connsiteY1" fmla="*/ 217866 h 253035"/>
                <a:gd name="connsiteX0" fmla="*/ 0 w 1381192"/>
                <a:gd name="connsiteY0" fmla="*/ 118853 h 608025"/>
                <a:gd name="connsiteX1" fmla="*/ 1381192 w 1381192"/>
                <a:gd name="connsiteY1" fmla="*/ 608025 h 608025"/>
                <a:gd name="connsiteX0" fmla="*/ 0 w 1381192"/>
                <a:gd name="connsiteY0" fmla="*/ 377959 h 867131"/>
                <a:gd name="connsiteX1" fmla="*/ 1381192 w 1381192"/>
                <a:gd name="connsiteY1" fmla="*/ 867131 h 867131"/>
                <a:gd name="connsiteX0" fmla="*/ 0 w 1381192"/>
                <a:gd name="connsiteY0" fmla="*/ 402657 h 891829"/>
                <a:gd name="connsiteX1" fmla="*/ 1381192 w 1381192"/>
                <a:gd name="connsiteY1" fmla="*/ 891829 h 891829"/>
                <a:gd name="connsiteX0" fmla="*/ 90447 w 238647"/>
                <a:gd name="connsiteY0" fmla="*/ 793091 h 793091"/>
                <a:gd name="connsiteX1" fmla="*/ 238647 w 238647"/>
                <a:gd name="connsiteY1" fmla="*/ 628529 h 793091"/>
                <a:gd name="connsiteX0" fmla="*/ 0 w 188937"/>
                <a:gd name="connsiteY0" fmla="*/ 239295 h 239295"/>
                <a:gd name="connsiteX1" fmla="*/ 148200 w 188937"/>
                <a:gd name="connsiteY1" fmla="*/ 74733 h 239295"/>
                <a:gd name="connsiteX0" fmla="*/ 0 w 148200"/>
                <a:gd name="connsiteY0" fmla="*/ 164562 h 164562"/>
                <a:gd name="connsiteX1" fmla="*/ 148200 w 148200"/>
                <a:gd name="connsiteY1" fmla="*/ 0 h 164562"/>
                <a:gd name="connsiteX0" fmla="*/ 0 w 139925"/>
                <a:gd name="connsiteY0" fmla="*/ 210075 h 210075"/>
                <a:gd name="connsiteX1" fmla="*/ 139925 w 139925"/>
                <a:gd name="connsiteY1" fmla="*/ 0 h 210075"/>
                <a:gd name="connsiteX0" fmla="*/ 0 w 139925"/>
                <a:gd name="connsiteY0" fmla="*/ 210075 h 210075"/>
                <a:gd name="connsiteX1" fmla="*/ 139925 w 139925"/>
                <a:gd name="connsiteY1" fmla="*/ 0 h 210075"/>
                <a:gd name="connsiteX0" fmla="*/ 0 w 139925"/>
                <a:gd name="connsiteY0" fmla="*/ 210075 h 210075"/>
                <a:gd name="connsiteX1" fmla="*/ 139925 w 139925"/>
                <a:gd name="connsiteY1" fmla="*/ 0 h 210075"/>
                <a:gd name="connsiteX0" fmla="*/ 0 w 139925"/>
                <a:gd name="connsiteY0" fmla="*/ 201800 h 201800"/>
                <a:gd name="connsiteX1" fmla="*/ 139925 w 139925"/>
                <a:gd name="connsiteY1" fmla="*/ 0 h 201800"/>
                <a:gd name="connsiteX0" fmla="*/ 0 w 139925"/>
                <a:gd name="connsiteY0" fmla="*/ 218351 h 218351"/>
                <a:gd name="connsiteX1" fmla="*/ 139925 w 139925"/>
                <a:gd name="connsiteY1" fmla="*/ 0 h 218351"/>
                <a:gd name="connsiteX0" fmla="*/ 0 w 139925"/>
                <a:gd name="connsiteY0" fmla="*/ 218351 h 218351"/>
                <a:gd name="connsiteX1" fmla="*/ 139925 w 139925"/>
                <a:gd name="connsiteY1" fmla="*/ 0 h 218351"/>
              </a:gdLst>
              <a:ahLst/>
              <a:cxnLst>
                <a:cxn ang="0">
                  <a:pos x="connsiteX0" y="connsiteY0"/>
                </a:cxn>
                <a:cxn ang="0">
                  <a:pos x="connsiteX1" y="connsiteY1"/>
                </a:cxn>
              </a:cxnLst>
              <a:rect l="l" t="t" r="r" b="b"/>
              <a:pathLst>
                <a:path w="139925" h="218351">
                  <a:moveTo>
                    <a:pt x="0" y="218351"/>
                  </a:moveTo>
                  <a:cubicBezTo>
                    <a:pt x="39244" y="134031"/>
                    <a:pt x="59681" y="107076"/>
                    <a:pt x="139925" y="0"/>
                  </a:cubicBezTo>
                </a:path>
              </a:pathLst>
            </a:custGeom>
            <a:noFill/>
            <a:ln w="9525" cap="flat" cmpd="sng" algn="ctr">
              <a:solidFill>
                <a:schemeClr val="accent4">
                  <a:lumMod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400" b="1" i="0" u="none" strike="noStrike" cap="none" normalizeH="0" baseline="0">
                <a:ln>
                  <a:noFill/>
                </a:ln>
                <a:solidFill>
                  <a:srgbClr val="000000"/>
                </a:solidFill>
                <a:effectLst/>
                <a:latin typeface="Arial" charset="0"/>
                <a:ea typeface="ＭＳ Ｐゴシック" charset="-128"/>
              </a:endParaRPr>
            </a:p>
          </p:txBody>
        </p:sp>
        <p:cxnSp>
          <p:nvCxnSpPr>
            <p:cNvPr id="28" name="直線コネクタ 27">
              <a:extLst>
                <a:ext uri="{FF2B5EF4-FFF2-40B4-BE49-F238E27FC236}">
                  <a16:creationId xmlns:a16="http://schemas.microsoft.com/office/drawing/2014/main" id="{62CB6AD9-1F5A-D2D9-93A8-4BCB7046A29C}"/>
                </a:ext>
              </a:extLst>
            </p:cNvPr>
            <p:cNvCxnSpPr/>
            <p:nvPr/>
          </p:nvCxnSpPr>
          <p:spPr bwMode="auto">
            <a:xfrm>
              <a:off x="8451679" y="2041082"/>
              <a:ext cx="1174346" cy="1119559"/>
            </a:xfrm>
            <a:prstGeom prst="line">
              <a:avLst/>
            </a:prstGeom>
            <a:solidFill>
              <a:schemeClr val="bg1"/>
            </a:solidFill>
            <a:ln>
              <a:noFill/>
            </a:ln>
            <a:effectLst/>
            <a:extLst>
              <a:ext uri="{91240B29-F687-4F45-9708-019B960494DF}">
                <a14:hiddenLine xmlns:a14="http://schemas.microsoft.com/office/drawing/2010/main" w="25400" cap="flat" cmpd="sng" algn="ctr">
                  <a:solidFill>
                    <a:srgbClr val="FF66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コネクタ 28">
              <a:extLst>
                <a:ext uri="{FF2B5EF4-FFF2-40B4-BE49-F238E27FC236}">
                  <a16:creationId xmlns:a16="http://schemas.microsoft.com/office/drawing/2014/main" id="{3606F42D-BB04-047C-BB62-FB3BCA85945C}"/>
                </a:ext>
              </a:extLst>
            </p:cNvPr>
            <p:cNvCxnSpPr/>
            <p:nvPr/>
          </p:nvCxnSpPr>
          <p:spPr bwMode="auto">
            <a:xfrm>
              <a:off x="8451679" y="2041082"/>
              <a:ext cx="1174346" cy="1119559"/>
            </a:xfrm>
            <a:prstGeom prst="line">
              <a:avLst/>
            </a:prstGeom>
            <a:solidFill>
              <a:schemeClr val="bg1"/>
            </a:solidFill>
            <a:ln>
              <a:noFill/>
            </a:ln>
            <a:effectLst/>
            <a:extLst>
              <a:ext uri="{91240B29-F687-4F45-9708-019B960494DF}">
                <a14:hiddenLine xmlns:a14="http://schemas.microsoft.com/office/drawing/2010/main" w="25400" cap="flat" cmpd="sng" algn="ctr">
                  <a:solidFill>
                    <a:srgbClr val="FF66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コネクタ 29">
              <a:extLst>
                <a:ext uri="{FF2B5EF4-FFF2-40B4-BE49-F238E27FC236}">
                  <a16:creationId xmlns:a16="http://schemas.microsoft.com/office/drawing/2014/main" id="{C842BA85-BE1C-A37F-27B0-3E265E4C709F}"/>
                </a:ext>
              </a:extLst>
            </p:cNvPr>
            <p:cNvCxnSpPr/>
            <p:nvPr/>
          </p:nvCxnSpPr>
          <p:spPr bwMode="auto">
            <a:xfrm flipH="1">
              <a:off x="7896071" y="1934111"/>
              <a:ext cx="638672" cy="1319476"/>
            </a:xfrm>
            <a:prstGeom prst="line">
              <a:avLst/>
            </a:prstGeom>
            <a:solidFill>
              <a:schemeClr val="bg1"/>
            </a:solidFill>
            <a:ln w="9525" cap="flat" cmpd="sng" algn="ctr">
              <a:solidFill>
                <a:schemeClr val="accent4">
                  <a:lumMod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線コネクタ 30">
              <a:extLst>
                <a:ext uri="{FF2B5EF4-FFF2-40B4-BE49-F238E27FC236}">
                  <a16:creationId xmlns:a16="http://schemas.microsoft.com/office/drawing/2014/main" id="{53708403-8068-F822-3183-1C73625D3AB9}"/>
                </a:ext>
              </a:extLst>
            </p:cNvPr>
            <p:cNvCxnSpPr/>
            <p:nvPr/>
          </p:nvCxnSpPr>
          <p:spPr bwMode="auto">
            <a:xfrm>
              <a:off x="7896070" y="3253586"/>
              <a:ext cx="2924902" cy="186593"/>
            </a:xfrm>
            <a:prstGeom prst="line">
              <a:avLst/>
            </a:prstGeom>
            <a:solidFill>
              <a:schemeClr val="bg1"/>
            </a:solidFill>
            <a:ln w="9525" cap="flat" cmpd="sng" algn="ctr">
              <a:solidFill>
                <a:schemeClr val="accent4">
                  <a:lumMod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線コネクタ 31">
              <a:extLst>
                <a:ext uri="{FF2B5EF4-FFF2-40B4-BE49-F238E27FC236}">
                  <a16:creationId xmlns:a16="http://schemas.microsoft.com/office/drawing/2014/main" id="{5826C431-A9CC-06D9-272B-EE8B7D53E423}"/>
                </a:ext>
              </a:extLst>
            </p:cNvPr>
            <p:cNvCxnSpPr/>
            <p:nvPr/>
          </p:nvCxnSpPr>
          <p:spPr bwMode="auto">
            <a:xfrm flipV="1">
              <a:off x="10820972" y="2126783"/>
              <a:ext cx="613046" cy="1313397"/>
            </a:xfrm>
            <a:prstGeom prst="line">
              <a:avLst/>
            </a:prstGeom>
            <a:solidFill>
              <a:schemeClr val="bg1"/>
            </a:solidFill>
            <a:ln w="9525" cap="flat" cmpd="sng" algn="ctr">
              <a:solidFill>
                <a:schemeClr val="accent4">
                  <a:lumMod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コネクタ 32">
              <a:extLst>
                <a:ext uri="{FF2B5EF4-FFF2-40B4-BE49-F238E27FC236}">
                  <a16:creationId xmlns:a16="http://schemas.microsoft.com/office/drawing/2014/main" id="{D6AAFF35-7A00-621E-45FB-8BE3E3898E1B}"/>
                </a:ext>
              </a:extLst>
            </p:cNvPr>
            <p:cNvCxnSpPr/>
            <p:nvPr/>
          </p:nvCxnSpPr>
          <p:spPr bwMode="auto">
            <a:xfrm>
              <a:off x="10444812" y="2053534"/>
              <a:ext cx="989206" cy="73249"/>
            </a:xfrm>
            <a:prstGeom prst="line">
              <a:avLst/>
            </a:prstGeom>
            <a:solidFill>
              <a:schemeClr val="bg1"/>
            </a:solidFill>
            <a:ln w="9525" cap="flat" cmpd="sng" algn="ctr">
              <a:solidFill>
                <a:schemeClr val="accent4">
                  <a:lumMod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コネクタ 34">
              <a:extLst>
                <a:ext uri="{FF2B5EF4-FFF2-40B4-BE49-F238E27FC236}">
                  <a16:creationId xmlns:a16="http://schemas.microsoft.com/office/drawing/2014/main" id="{2324A43E-7193-A2A9-4513-AB9340DB5B9A}"/>
                </a:ext>
              </a:extLst>
            </p:cNvPr>
            <p:cNvCxnSpPr/>
            <p:nvPr/>
          </p:nvCxnSpPr>
          <p:spPr bwMode="auto">
            <a:xfrm>
              <a:off x="8534743" y="1934111"/>
              <a:ext cx="401503" cy="19579"/>
            </a:xfrm>
            <a:prstGeom prst="line">
              <a:avLst/>
            </a:prstGeom>
            <a:solidFill>
              <a:schemeClr val="bg1"/>
            </a:solidFill>
            <a:ln w="9525" cap="flat" cmpd="sng" algn="ctr">
              <a:solidFill>
                <a:schemeClr val="accent4">
                  <a:lumMod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線コネクタ 35">
              <a:extLst>
                <a:ext uri="{FF2B5EF4-FFF2-40B4-BE49-F238E27FC236}">
                  <a16:creationId xmlns:a16="http://schemas.microsoft.com/office/drawing/2014/main" id="{723BC9F7-92E5-61AE-BA8B-2CB047BFE16A}"/>
                </a:ext>
              </a:extLst>
            </p:cNvPr>
            <p:cNvCxnSpPr/>
            <p:nvPr/>
          </p:nvCxnSpPr>
          <p:spPr bwMode="auto">
            <a:xfrm flipH="1" flipV="1">
              <a:off x="9788148" y="2128527"/>
              <a:ext cx="843441" cy="285336"/>
            </a:xfrm>
            <a:prstGeom prst="line">
              <a:avLst/>
            </a:prstGeom>
            <a:solidFill>
              <a:schemeClr val="bg1"/>
            </a:solidFill>
            <a:ln w="9525" cap="flat" cmpd="sng" algn="ctr">
              <a:solidFill>
                <a:schemeClr val="accent4">
                  <a:lumMod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線コネクタ 36">
              <a:extLst>
                <a:ext uri="{FF2B5EF4-FFF2-40B4-BE49-F238E27FC236}">
                  <a16:creationId xmlns:a16="http://schemas.microsoft.com/office/drawing/2014/main" id="{1864273F-35F2-416D-1796-5550622F0C47}"/>
                </a:ext>
              </a:extLst>
            </p:cNvPr>
            <p:cNvCxnSpPr>
              <a:stCxn id="25" idx="0"/>
            </p:cNvCxnSpPr>
            <p:nvPr/>
          </p:nvCxnSpPr>
          <p:spPr bwMode="auto">
            <a:xfrm flipH="1" flipV="1">
              <a:off x="8856949" y="1809413"/>
              <a:ext cx="314162" cy="627177"/>
            </a:xfrm>
            <a:prstGeom prst="line">
              <a:avLst/>
            </a:prstGeom>
            <a:solidFill>
              <a:schemeClr val="bg1"/>
            </a:solidFill>
            <a:ln w="9525" cap="flat" cmpd="sng" algn="ctr">
              <a:solidFill>
                <a:schemeClr val="accent4">
                  <a:lumMod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線コネクタ 37">
              <a:extLst>
                <a:ext uri="{FF2B5EF4-FFF2-40B4-BE49-F238E27FC236}">
                  <a16:creationId xmlns:a16="http://schemas.microsoft.com/office/drawing/2014/main" id="{EE2BA149-BFF0-A043-2ABA-DDC5ED94102D}"/>
                </a:ext>
              </a:extLst>
            </p:cNvPr>
            <p:cNvCxnSpPr>
              <a:stCxn id="40" idx="1"/>
            </p:cNvCxnSpPr>
            <p:nvPr/>
          </p:nvCxnSpPr>
          <p:spPr bwMode="auto">
            <a:xfrm flipH="1">
              <a:off x="9171112" y="2408336"/>
              <a:ext cx="1460478" cy="25952"/>
            </a:xfrm>
            <a:prstGeom prst="line">
              <a:avLst/>
            </a:prstGeom>
            <a:solidFill>
              <a:schemeClr val="bg1"/>
            </a:solidFill>
            <a:ln w="9525" cap="flat" cmpd="sng" algn="ctr">
              <a:solidFill>
                <a:schemeClr val="accent4">
                  <a:lumMod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線コネクタ 38">
              <a:extLst>
                <a:ext uri="{FF2B5EF4-FFF2-40B4-BE49-F238E27FC236}">
                  <a16:creationId xmlns:a16="http://schemas.microsoft.com/office/drawing/2014/main" id="{AC3BD666-62A2-9A9A-94AF-685D29733130}"/>
                </a:ext>
              </a:extLst>
            </p:cNvPr>
            <p:cNvCxnSpPr>
              <a:stCxn id="27" idx="0"/>
            </p:cNvCxnSpPr>
            <p:nvPr/>
          </p:nvCxnSpPr>
          <p:spPr bwMode="auto">
            <a:xfrm>
              <a:off x="8856948" y="1809414"/>
              <a:ext cx="267062" cy="94298"/>
            </a:xfrm>
            <a:prstGeom prst="line">
              <a:avLst/>
            </a:prstGeom>
            <a:solidFill>
              <a:schemeClr val="bg1"/>
            </a:solidFill>
            <a:ln w="9525" cap="flat" cmpd="sng" algn="ctr">
              <a:solidFill>
                <a:schemeClr val="accent4">
                  <a:lumMod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フリーフォーム 88">
              <a:extLst>
                <a:ext uri="{FF2B5EF4-FFF2-40B4-BE49-F238E27FC236}">
                  <a16:creationId xmlns:a16="http://schemas.microsoft.com/office/drawing/2014/main" id="{01F4503E-0632-DD2A-E6D2-A8B5FF402F7E}"/>
                </a:ext>
              </a:extLst>
            </p:cNvPr>
            <p:cNvSpPr/>
            <p:nvPr/>
          </p:nvSpPr>
          <p:spPr bwMode="auto">
            <a:xfrm>
              <a:off x="8974655" y="1301341"/>
              <a:ext cx="1656934" cy="1106996"/>
            </a:xfrm>
            <a:custGeom>
              <a:avLst/>
              <a:gdLst>
                <a:gd name="connsiteX0" fmla="*/ 0 w 1135007"/>
                <a:gd name="connsiteY0" fmla="*/ 265577 h 265577"/>
                <a:gd name="connsiteX1" fmla="*/ 565905 w 1135007"/>
                <a:gd name="connsiteY1" fmla="*/ 209 h 265577"/>
                <a:gd name="connsiteX2" fmla="*/ 1135007 w 1135007"/>
                <a:gd name="connsiteY2" fmla="*/ 230408 h 265577"/>
                <a:gd name="connsiteX0" fmla="*/ 0 w 1135007"/>
                <a:gd name="connsiteY0" fmla="*/ 35169 h 35169"/>
                <a:gd name="connsiteX1" fmla="*/ 1135007 w 1135007"/>
                <a:gd name="connsiteY1" fmla="*/ 0 h 35169"/>
                <a:gd name="connsiteX0" fmla="*/ 0 w 1135007"/>
                <a:gd name="connsiteY0" fmla="*/ 122983 h 122983"/>
                <a:gd name="connsiteX1" fmla="*/ 1135007 w 1135007"/>
                <a:gd name="connsiteY1" fmla="*/ 87814 h 122983"/>
                <a:gd name="connsiteX0" fmla="*/ 0 w 1135007"/>
                <a:gd name="connsiteY0" fmla="*/ 210068 h 210068"/>
                <a:gd name="connsiteX1" fmla="*/ 1135007 w 1135007"/>
                <a:gd name="connsiteY1" fmla="*/ 174899 h 210068"/>
                <a:gd name="connsiteX0" fmla="*/ 0 w 1135007"/>
                <a:gd name="connsiteY0" fmla="*/ 253035 h 253035"/>
                <a:gd name="connsiteX1" fmla="*/ 1135007 w 1135007"/>
                <a:gd name="connsiteY1" fmla="*/ 217866 h 253035"/>
                <a:gd name="connsiteX0" fmla="*/ 0 w 1381192"/>
                <a:gd name="connsiteY0" fmla="*/ 118853 h 608025"/>
                <a:gd name="connsiteX1" fmla="*/ 1381192 w 1381192"/>
                <a:gd name="connsiteY1" fmla="*/ 608025 h 608025"/>
                <a:gd name="connsiteX0" fmla="*/ 0 w 1381192"/>
                <a:gd name="connsiteY0" fmla="*/ 377959 h 867131"/>
                <a:gd name="connsiteX1" fmla="*/ 1381192 w 1381192"/>
                <a:gd name="connsiteY1" fmla="*/ 867131 h 867131"/>
                <a:gd name="connsiteX0" fmla="*/ 0 w 1381192"/>
                <a:gd name="connsiteY0" fmla="*/ 402657 h 891829"/>
                <a:gd name="connsiteX1" fmla="*/ 1381192 w 1381192"/>
                <a:gd name="connsiteY1" fmla="*/ 891829 h 891829"/>
                <a:gd name="connsiteX0" fmla="*/ 0 w 1290166"/>
                <a:gd name="connsiteY0" fmla="*/ 300130 h 1037556"/>
                <a:gd name="connsiteX1" fmla="*/ 1290166 w 1290166"/>
                <a:gd name="connsiteY1" fmla="*/ 1037556 h 1037556"/>
                <a:gd name="connsiteX0" fmla="*/ 0 w 1290166"/>
                <a:gd name="connsiteY0" fmla="*/ 161570 h 898996"/>
                <a:gd name="connsiteX1" fmla="*/ 1290166 w 1290166"/>
                <a:gd name="connsiteY1" fmla="*/ 898996 h 898996"/>
                <a:gd name="connsiteX0" fmla="*/ 0 w 1290166"/>
                <a:gd name="connsiteY0" fmla="*/ 166713 h 904139"/>
                <a:gd name="connsiteX1" fmla="*/ 1290166 w 1290166"/>
                <a:gd name="connsiteY1" fmla="*/ 904139 h 904139"/>
              </a:gdLst>
              <a:ahLst/>
              <a:cxnLst>
                <a:cxn ang="0">
                  <a:pos x="connsiteX0" y="connsiteY0"/>
                </a:cxn>
                <a:cxn ang="0">
                  <a:pos x="connsiteX1" y="connsiteY1"/>
                </a:cxn>
              </a:cxnLst>
              <a:rect l="l" t="t" r="r" b="b"/>
              <a:pathLst>
                <a:path w="1290166" h="904139">
                  <a:moveTo>
                    <a:pt x="0" y="166713"/>
                  </a:moveTo>
                  <a:cubicBezTo>
                    <a:pt x="196471" y="41018"/>
                    <a:pt x="672040" y="-379004"/>
                    <a:pt x="1290166" y="904139"/>
                  </a:cubicBezTo>
                </a:path>
              </a:pathLst>
            </a:custGeom>
            <a:noFill/>
            <a:ln w="9525" cap="flat" cmpd="sng" algn="ctr">
              <a:solidFill>
                <a:schemeClr val="accent4">
                  <a:lumMod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400" b="1" i="0" u="none" strike="noStrike" cap="none" normalizeH="0" baseline="0">
                <a:ln>
                  <a:noFill/>
                </a:ln>
                <a:solidFill>
                  <a:srgbClr val="000000"/>
                </a:solidFill>
                <a:effectLst/>
                <a:latin typeface="Arial" charset="0"/>
                <a:ea typeface="ＭＳ Ｐゴシック" charset="-128"/>
              </a:endParaRPr>
            </a:p>
          </p:txBody>
        </p:sp>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645A83B4-2281-2E4D-B5E8-32599793E93B}"/>
                    </a:ext>
                  </a:extLst>
                </p:cNvPr>
                <p:cNvSpPr txBox="1"/>
                <p:nvPr/>
              </p:nvSpPr>
              <p:spPr>
                <a:xfrm>
                  <a:off x="9933893" y="2350615"/>
                  <a:ext cx="671787" cy="369332"/>
                </a:xfrm>
                <a:prstGeom prst="rect">
                  <a:avLst/>
                </a:prstGeom>
                <a:noFill/>
              </p:spPr>
              <p:txBody>
                <a:bodyPr wrap="none" rtlCol="0">
                  <a:spAutoFit/>
                </a:bodyPr>
                <a:lstStyle/>
                <a:p>
                  <a14:m>
                    <m:oMath xmlns:m="http://schemas.openxmlformats.org/officeDocument/2006/math">
                      <m:sSub>
                        <m:sSubPr>
                          <m:ctrlPr>
                            <a:rPr lang="en-US" altLang="ja-JP" b="0" i="1" smtClean="0">
                              <a:latin typeface="Cambria Math" panose="02040503050406030204" pitchFamily="18" charset="0"/>
                            </a:rPr>
                          </m:ctrlPr>
                        </m:sSubPr>
                        <m:e>
                          <m:r>
                            <m:rPr>
                              <m:sty m:val="p"/>
                            </m:rPr>
                            <a:rPr lang="ja-JP" altLang="en-US" b="0" i="0">
                              <a:latin typeface="Cambria Math"/>
                            </a:rPr>
                            <m:t>Π</m:t>
                          </m:r>
                        </m:e>
                        <m:sub>
                          <m:r>
                            <a:rPr lang="en-US" altLang="ja-JP" b="0" i="1" smtClean="0">
                              <a:latin typeface="Cambria Math" panose="02040503050406030204" pitchFamily="18" charset="0"/>
                            </a:rPr>
                            <m:t>𝑇</m:t>
                          </m:r>
                        </m:sub>
                      </m:sSub>
                      <m:r>
                        <a:rPr lang="en-US" altLang="ja-JP" b="0" i="1">
                          <a:latin typeface="Cambria Math"/>
                        </a:rPr>
                        <m:t>𝑢</m:t>
                      </m:r>
                    </m:oMath>
                  </a14:m>
                  <a:r>
                    <a:rPr kumimoji="1" lang="ja-JP" altLang="en-US" dirty="0"/>
                    <a:t> </a:t>
                  </a:r>
                </a:p>
              </p:txBody>
            </p:sp>
          </mc:Choice>
          <mc:Fallback xmlns="">
            <p:sp>
              <p:nvSpPr>
                <p:cNvPr id="47" name="テキスト ボックス 46">
                  <a:extLst>
                    <a:ext uri="{FF2B5EF4-FFF2-40B4-BE49-F238E27FC236}">
                      <a16:creationId xmlns:a16="http://schemas.microsoft.com/office/drawing/2014/main" id="{645A83B4-2281-2E4D-B5E8-32599793E93B}"/>
                    </a:ext>
                  </a:extLst>
                </p:cNvPr>
                <p:cNvSpPr txBox="1">
                  <a:spLocks noRot="1" noChangeAspect="1" noMove="1" noResize="1" noEditPoints="1" noAdjustHandles="1" noChangeArrowheads="1" noChangeShapeType="1" noTextEdit="1"/>
                </p:cNvSpPr>
                <p:nvPr/>
              </p:nvSpPr>
              <p:spPr>
                <a:xfrm>
                  <a:off x="9933893" y="2350615"/>
                  <a:ext cx="671787"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82F496BA-86B7-837A-A038-5EAAA6C95523}"/>
                    </a:ext>
                  </a:extLst>
                </p:cNvPr>
                <p:cNvSpPr txBox="1"/>
                <p:nvPr/>
              </p:nvSpPr>
              <p:spPr>
                <a:xfrm>
                  <a:off x="9993091" y="1281769"/>
                  <a:ext cx="389274" cy="369332"/>
                </a:xfrm>
                <a:prstGeom prst="rect">
                  <a:avLst/>
                </a:prstGeom>
                <a:noFill/>
              </p:spPr>
              <p:txBody>
                <a:bodyPr wrap="none" rtlCol="0">
                  <a:spAutoFit/>
                </a:bodyPr>
                <a:lstStyle/>
                <a:p>
                  <a14:m>
                    <m:oMath xmlns:m="http://schemas.openxmlformats.org/officeDocument/2006/math">
                      <m:r>
                        <a:rPr lang="en-US" altLang="ja-JP" b="0" i="1">
                          <a:latin typeface="Cambria Math"/>
                        </a:rPr>
                        <m:t>𝑢</m:t>
                      </m:r>
                    </m:oMath>
                  </a14:m>
                  <a:r>
                    <a:rPr kumimoji="1" lang="ja-JP" altLang="en-US" dirty="0"/>
                    <a:t> </a:t>
                  </a:r>
                </a:p>
              </p:txBody>
            </p:sp>
          </mc:Choice>
          <mc:Fallback xmlns="">
            <p:sp>
              <p:nvSpPr>
                <p:cNvPr id="48" name="テキスト ボックス 47">
                  <a:extLst>
                    <a:ext uri="{FF2B5EF4-FFF2-40B4-BE49-F238E27FC236}">
                      <a16:creationId xmlns:a16="http://schemas.microsoft.com/office/drawing/2014/main" id="{82F496BA-86B7-837A-A038-5EAAA6C95523}"/>
                    </a:ext>
                  </a:extLst>
                </p:cNvPr>
                <p:cNvSpPr txBox="1">
                  <a:spLocks noRot="1" noChangeAspect="1" noMove="1" noResize="1" noEditPoints="1" noAdjustHandles="1" noChangeArrowheads="1" noChangeShapeType="1" noTextEdit="1"/>
                </p:cNvSpPr>
                <p:nvPr/>
              </p:nvSpPr>
              <p:spPr>
                <a:xfrm>
                  <a:off x="9993091" y="1281769"/>
                  <a:ext cx="389274"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25881C09-5DBD-102E-FA67-945CDA5D979F}"/>
                    </a:ext>
                  </a:extLst>
                </p:cNvPr>
                <p:cNvSpPr txBox="1"/>
                <p:nvPr/>
              </p:nvSpPr>
              <p:spPr>
                <a:xfrm>
                  <a:off x="9339276" y="2640006"/>
                  <a:ext cx="393313" cy="369332"/>
                </a:xfrm>
                <a:prstGeom prst="rect">
                  <a:avLst/>
                </a:prstGeom>
                <a:noFill/>
              </p:spPr>
              <p:txBody>
                <a:bodyPr wrap="none" rtlCol="0">
                  <a:spAutoFit/>
                </a:bodyPr>
                <a:lstStyle/>
                <a:p>
                  <a14:m>
                    <m:oMath xmlns:m="http://schemas.openxmlformats.org/officeDocument/2006/math">
                      <m:r>
                        <a:rPr lang="en-US" altLang="ja-JP" b="0" i="1" smtClean="0">
                          <a:latin typeface="Cambria Math" panose="02040503050406030204" pitchFamily="18" charset="0"/>
                        </a:rPr>
                        <m:t>𝑇</m:t>
                      </m:r>
                    </m:oMath>
                  </a14:m>
                  <a:r>
                    <a:rPr kumimoji="1" lang="ja-JP" altLang="en-US" dirty="0"/>
                    <a:t> </a:t>
                  </a:r>
                </a:p>
              </p:txBody>
            </p:sp>
          </mc:Choice>
          <mc:Fallback xmlns="">
            <p:sp>
              <p:nvSpPr>
                <p:cNvPr id="49" name="テキスト ボックス 48">
                  <a:extLst>
                    <a:ext uri="{FF2B5EF4-FFF2-40B4-BE49-F238E27FC236}">
                      <a16:creationId xmlns:a16="http://schemas.microsoft.com/office/drawing/2014/main" id="{25881C09-5DBD-102E-FA67-945CDA5D979F}"/>
                    </a:ext>
                  </a:extLst>
                </p:cNvPr>
                <p:cNvSpPr txBox="1">
                  <a:spLocks noRot="1" noChangeAspect="1" noMove="1" noResize="1" noEditPoints="1" noAdjustHandles="1" noChangeArrowheads="1" noChangeShapeType="1" noTextEdit="1"/>
                </p:cNvSpPr>
                <p:nvPr/>
              </p:nvSpPr>
              <p:spPr>
                <a:xfrm>
                  <a:off x="9339276" y="2640006"/>
                  <a:ext cx="393313" cy="369332"/>
                </a:xfrm>
                <a:prstGeom prst="rect">
                  <a:avLst/>
                </a:prstGeom>
                <a:blipFill>
                  <a:blip r:embed="rId6"/>
                  <a:stretch>
                    <a:fillRect/>
                  </a:stretch>
                </a:blipFill>
              </p:spPr>
              <p:txBody>
                <a:bodyPr/>
                <a:lstStyle/>
                <a:p>
                  <a:r>
                    <a:rPr lang="ja-JP" altLang="en-US">
                      <a:noFill/>
                    </a:rPr>
                    <a:t> </a:t>
                  </a:r>
                </a:p>
              </p:txBody>
            </p:sp>
          </mc:Fallback>
        </mc:AlternateContent>
      </p:grpSp>
      <p:sp>
        <p:nvSpPr>
          <p:cNvPr id="7" name="日付プレースホルダー 6">
            <a:extLst>
              <a:ext uri="{FF2B5EF4-FFF2-40B4-BE49-F238E27FC236}">
                <a16:creationId xmlns:a16="http://schemas.microsoft.com/office/drawing/2014/main" id="{BB164195-0813-4D74-3DC6-178656FBAC00}"/>
              </a:ext>
            </a:extLst>
          </p:cNvPr>
          <p:cNvSpPr>
            <a:spLocks noGrp="1"/>
          </p:cNvSpPr>
          <p:nvPr>
            <p:ph type="dt" sz="half" idx="10"/>
          </p:nvPr>
        </p:nvSpPr>
        <p:spPr/>
        <p:txBody>
          <a:bodyPr/>
          <a:lstStyle/>
          <a:p>
            <a:fld id="{662EDFBD-7FD9-49CC-9C45-C93D79D72966}" type="datetime10">
              <a:rPr kumimoji="1" lang="ja-JP" altLang="en-US" smtClean="0"/>
              <a:t>09:01</a:t>
            </a:fld>
            <a:endParaRPr kumimoji="1" lang="ja-JP" altLang="en-US"/>
          </a:p>
        </p:txBody>
      </p:sp>
      <p:sp>
        <p:nvSpPr>
          <p:cNvPr id="8" name="スライド番号プレースホルダー 7">
            <a:extLst>
              <a:ext uri="{FF2B5EF4-FFF2-40B4-BE49-F238E27FC236}">
                <a16:creationId xmlns:a16="http://schemas.microsoft.com/office/drawing/2014/main" id="{451AD78B-EB86-352A-814A-0C6E5DB00A9F}"/>
              </a:ext>
            </a:extLst>
          </p:cNvPr>
          <p:cNvSpPr>
            <a:spLocks noGrp="1"/>
          </p:cNvSpPr>
          <p:nvPr>
            <p:ph type="sldNum" sz="quarter" idx="12"/>
          </p:nvPr>
        </p:nvSpPr>
        <p:spPr/>
        <p:txBody>
          <a:bodyPr/>
          <a:lstStyle/>
          <a:p>
            <a:fld id="{1110ACF4-E35A-44B7-8D8C-A4B8B5D9283F}" type="slidenum">
              <a:rPr kumimoji="1" lang="ja-JP" altLang="en-US" smtClean="0"/>
              <a:t>3</a:t>
            </a:fld>
            <a:endParaRPr kumimoji="1" lang="ja-JP" altLang="en-US"/>
          </a:p>
        </p:txBody>
      </p:sp>
    </p:spTree>
    <p:extLst>
      <p:ext uri="{BB962C8B-B14F-4D97-AF65-F5344CB8AC3E}">
        <p14:creationId xmlns:p14="http://schemas.microsoft.com/office/powerpoint/2010/main" val="83448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93E89-0A6F-42E4-B083-118E620C5F00}"/>
              </a:ext>
            </a:extLst>
          </p:cNvPr>
          <p:cNvSpPr>
            <a:spLocks noGrp="1"/>
          </p:cNvSpPr>
          <p:nvPr>
            <p:ph type="title"/>
          </p:nvPr>
        </p:nvSpPr>
        <p:spPr/>
        <p:txBody>
          <a:bodyPr>
            <a:normAutofit/>
          </a:bodyPr>
          <a:lstStyle/>
          <a:p>
            <a:r>
              <a:rPr kumimoji="1" lang="en-US" altLang="ja-JP" dirty="0" err="1"/>
              <a:t>Céa’s</a:t>
            </a:r>
            <a:r>
              <a:rPr kumimoji="1" lang="en-US" altLang="ja-JP" dirty="0"/>
              <a:t> lemma and the error estimation for the FEM solution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E5D533A-9E88-7DF5-1106-01DF63085465}"/>
                  </a:ext>
                </a:extLst>
              </p:cNvPr>
              <p:cNvSpPr>
                <a:spLocks noGrp="1"/>
              </p:cNvSpPr>
              <p:nvPr>
                <p:ph idx="1"/>
              </p:nvPr>
            </p:nvSpPr>
            <p:spPr>
              <a:xfrm>
                <a:off x="430924" y="770965"/>
                <a:ext cx="11505972" cy="5965395"/>
              </a:xfrm>
            </p:spPr>
            <p:txBody>
              <a:bodyPr>
                <a:noAutofit/>
              </a:bodyPr>
              <a:lstStyle/>
              <a:p>
                <a:r>
                  <a:rPr lang="en-US" altLang="ja-JP" dirty="0"/>
                  <a:t>For the above situation, it is known that the FEM solution achieves best approximation in </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𝐻</m:t>
                        </m:r>
                      </m:e>
                      <m:sub>
                        <m:r>
                          <a:rPr lang="en-US" altLang="ja-JP" b="0" i="1" smtClean="0">
                            <a:latin typeface="Cambria Math" panose="02040503050406030204" pitchFamily="18" charset="0"/>
                          </a:rPr>
                          <m:t>0</m:t>
                        </m:r>
                      </m:sub>
                      <m:sup>
                        <m:r>
                          <a:rPr lang="en-US" altLang="ja-JP" b="0" i="1" smtClean="0">
                            <a:latin typeface="Cambria Math" panose="02040503050406030204" pitchFamily="18" charset="0"/>
                          </a:rPr>
                          <m:t>1</m:t>
                        </m:r>
                      </m:sup>
                    </m:sSubSup>
                    <m:d>
                      <m:dPr>
                        <m:ctrlPr>
                          <a:rPr lang="en-US" altLang="ja-JP" b="0" i="1" smtClean="0">
                            <a:latin typeface="Cambria Math" panose="02040503050406030204" pitchFamily="18" charset="0"/>
                          </a:rPr>
                        </m:ctrlPr>
                      </m:dPr>
                      <m:e>
                        <m:r>
                          <m:rPr>
                            <m:sty m:val="p"/>
                          </m:rPr>
                          <a:rPr lang="en-US" altLang="ja-JP" b="0" i="0" smtClean="0">
                            <a:latin typeface="Cambria Math" panose="02040503050406030204" pitchFamily="18" charset="0"/>
                          </a:rPr>
                          <m:t>Ω</m:t>
                        </m:r>
                      </m:e>
                    </m:d>
                  </m:oMath>
                </a14:m>
                <a:r>
                  <a:rPr lang="en-US" altLang="ja-JP" dirty="0"/>
                  <a:t>. This special property</a:t>
                </a:r>
                <a:r>
                  <a:rPr lang="ja-JP" altLang="en-US" dirty="0"/>
                  <a:t> </a:t>
                </a:r>
                <a:r>
                  <a:rPr lang="en-US" altLang="ja-JP" dirty="0"/>
                  <a:t>is known as </a:t>
                </a:r>
                <a:r>
                  <a:rPr lang="en-US" altLang="ja-JP" dirty="0" err="1">
                    <a:solidFill>
                      <a:srgbClr val="CC0000"/>
                    </a:solidFill>
                  </a:rPr>
                  <a:t>Céa’s</a:t>
                </a:r>
                <a:r>
                  <a:rPr lang="en-US" altLang="ja-JP" dirty="0">
                    <a:solidFill>
                      <a:srgbClr val="CC0000"/>
                    </a:solidFill>
                  </a:rPr>
                  <a:t> lemma.</a:t>
                </a:r>
                <a:br>
                  <a:rPr lang="en-US" altLang="ja-JP" dirty="0">
                    <a:solidFill>
                      <a:srgbClr val="CC0000"/>
                    </a:solidFill>
                  </a:rPr>
                </a:br>
                <a:br>
                  <a:rPr lang="en-US" altLang="ja-JP" dirty="0"/>
                </a:br>
                <a:r>
                  <a:rPr lang="en-US" altLang="ja-JP" dirty="0"/>
                  <a:t>Using </a:t>
                </a:r>
                <a:r>
                  <a:rPr lang="en-US" altLang="ja-JP" dirty="0" err="1"/>
                  <a:t>Céa’s</a:t>
                </a:r>
                <a:r>
                  <a:rPr lang="en-US" altLang="ja-JP" dirty="0"/>
                  <a:t> lemma and the interpolation error constant, we have the following error estimation for the FEM solution:</a:t>
                </a:r>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where </a:t>
                </a:r>
                <a14:m>
                  <m:oMath xmlns:m="http://schemas.openxmlformats.org/officeDocument/2006/math">
                    <m:r>
                      <m:rPr>
                        <m:sty m:val="p"/>
                      </m:rPr>
                      <a:rPr lang="el-GR" altLang="ja-JP" sz="2400" i="1" smtClean="0">
                        <a:latin typeface="Cambria Math" panose="02040503050406030204" pitchFamily="18" charset="0"/>
                        <a:ea typeface="Cambria Math" panose="02040503050406030204" pitchFamily="18" charset="0"/>
                      </a:rPr>
                      <m:t>Π</m:t>
                    </m:r>
                    <m:r>
                      <a:rPr lang="en-US" altLang="ja-JP" sz="2400" i="1">
                        <a:latin typeface="Cambria Math" panose="02040503050406030204" pitchFamily="18" charset="0"/>
                        <a:ea typeface="Cambria Math" panose="02040503050406030204" pitchFamily="18" charset="0"/>
                      </a:rPr>
                      <m:t>𝑢</m:t>
                    </m:r>
                    <m:r>
                      <a:rPr lang="en-US" altLang="ja-JP" sz="2400" i="1">
                        <a:latin typeface="Cambria Math" panose="02040503050406030204" pitchFamily="18" charset="0"/>
                        <a:ea typeface="Cambria Math" panose="02040503050406030204" pitchFamily="18" charset="0"/>
                      </a:rPr>
                      <m:t> </m:t>
                    </m:r>
                  </m:oMath>
                </a14:m>
                <a:r>
                  <a:rPr lang="en-US" altLang="ja-JP" dirty="0"/>
                  <a:t>is constructed by connecting </a:t>
                </a:r>
                <a14:m>
                  <m:oMath xmlns:m="http://schemas.openxmlformats.org/officeDocument/2006/math">
                    <m:sSub>
                      <m:sSubPr>
                        <m:ctrlPr>
                          <a:rPr lang="en-US" altLang="ja-JP" b="0" i="1">
                            <a:latin typeface="Cambria Math" panose="02040503050406030204" pitchFamily="18" charset="0"/>
                            <a:ea typeface="Cambria Math" panose="02040503050406030204" pitchFamily="18" charset="0"/>
                          </a:rPr>
                        </m:ctrlPr>
                      </m:sSubPr>
                      <m:e>
                        <m:r>
                          <m:rPr>
                            <m:sty m:val="p"/>
                          </m:rPr>
                          <a:rPr lang="el-GR" altLang="ja-JP" i="1">
                            <a:latin typeface="Cambria Math" panose="02040503050406030204" pitchFamily="18" charset="0"/>
                            <a:ea typeface="Cambria Math" panose="02040503050406030204" pitchFamily="18" charset="0"/>
                          </a:rPr>
                          <m:t>Π</m:t>
                        </m:r>
                      </m:e>
                      <m:sub>
                        <m:sSub>
                          <m:sSubPr>
                            <m:ctrlPr>
                              <a:rPr lang="en-US" altLang="ja-JP" b="0"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𝜏</m:t>
                            </m:r>
                          </m:e>
                          <m:sub>
                            <m:r>
                              <a:rPr lang="en-US" altLang="ja-JP" b="0" i="1">
                                <a:latin typeface="Cambria Math" panose="02040503050406030204" pitchFamily="18" charset="0"/>
                                <a:ea typeface="Cambria Math" panose="02040503050406030204" pitchFamily="18" charset="0"/>
                              </a:rPr>
                              <m:t>𝑗</m:t>
                            </m:r>
                          </m:sub>
                        </m:sSub>
                      </m:sub>
                    </m:sSub>
                    <m:r>
                      <a:rPr lang="en-US" altLang="ja-JP" b="0" i="1">
                        <a:latin typeface="Cambria Math" panose="02040503050406030204" pitchFamily="18" charset="0"/>
                        <a:ea typeface="Cambria Math" panose="02040503050406030204" pitchFamily="18" charset="0"/>
                      </a:rPr>
                      <m:t> </m:t>
                    </m:r>
                  </m:oMath>
                </a14:m>
                <a:r>
                  <a:rPr lang="en-US" altLang="ja-JP" dirty="0"/>
                  <a:t>to the whole </a:t>
                </a:r>
                <a14:m>
                  <m:oMath xmlns:m="http://schemas.openxmlformats.org/officeDocument/2006/math">
                    <m:r>
                      <m:rPr>
                        <m:sty m:val="p"/>
                      </m:rPr>
                      <a:rPr lang="ja-JP" altLang="en-US" b="0">
                        <a:latin typeface="Cambria Math" panose="02040503050406030204" pitchFamily="18" charset="0"/>
                      </a:rPr>
                      <m:t>Ω</m:t>
                    </m:r>
                  </m:oMath>
                </a14:m>
                <a:r>
                  <a:rPr lang="en-US" altLang="ja-JP" dirty="0"/>
                  <a:t>.</a:t>
                </a:r>
              </a:p>
            </p:txBody>
          </p:sp>
        </mc:Choice>
        <mc:Fallback xmlns="">
          <p:sp>
            <p:nvSpPr>
              <p:cNvPr id="3" name="コンテンツ プレースホルダー 2">
                <a:extLst>
                  <a:ext uri="{FF2B5EF4-FFF2-40B4-BE49-F238E27FC236}">
                    <a16:creationId xmlns:a16="http://schemas.microsoft.com/office/drawing/2014/main" id="{CE5D533A-9E88-7DF5-1106-01DF63085465}"/>
                  </a:ext>
                </a:extLst>
              </p:cNvPr>
              <p:cNvSpPr>
                <a:spLocks noGrp="1" noRot="1" noChangeAspect="1" noMove="1" noResize="1" noEditPoints="1" noAdjustHandles="1" noChangeArrowheads="1" noChangeShapeType="1" noTextEdit="1"/>
              </p:cNvSpPr>
              <p:nvPr>
                <p:ph idx="1"/>
              </p:nvPr>
            </p:nvSpPr>
            <p:spPr>
              <a:xfrm>
                <a:off x="430924" y="770965"/>
                <a:ext cx="11505972" cy="5965395"/>
              </a:xfrm>
              <a:blipFill>
                <a:blip r:embed="rId2"/>
                <a:stretch>
                  <a:fillRect l="-848" t="-409" b="-10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A90955D-1786-4A6C-76BB-5B49A7A71CC7}"/>
                  </a:ext>
                </a:extLst>
              </p:cNvPr>
              <p:cNvSpPr txBox="1"/>
              <p:nvPr/>
            </p:nvSpPr>
            <p:spPr>
              <a:xfrm>
                <a:off x="1808287" y="3059171"/>
                <a:ext cx="8512364" cy="2852191"/>
              </a:xfrm>
              <a:prstGeom prst="rect">
                <a:avLst/>
              </a:prstGeom>
              <a:noFill/>
              <a:ln w="19050">
                <a:solidFill>
                  <a:srgbClr val="FF66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2800" b="0" i="1" smtClean="0">
                              <a:latin typeface="Cambria Math" panose="02040503050406030204" pitchFamily="18" charset="0"/>
                              <a:ea typeface="Cambria Math" panose="02040503050406030204" pitchFamily="18" charset="0"/>
                            </a:rPr>
                          </m:ctrlPr>
                        </m:sSubSupPr>
                        <m:e>
                          <m:d>
                            <m:dPr>
                              <m:begChr m:val="‖"/>
                              <m:endChr m:val="‖"/>
                              <m:ctrlPr>
                                <a:rPr lang="en-US" altLang="ja-JP" sz="2800" i="1">
                                  <a:latin typeface="Cambria Math" panose="02040503050406030204" pitchFamily="18" charset="0"/>
                                  <a:ea typeface="Cambria Math" panose="02040503050406030204" pitchFamily="18" charset="0"/>
                                </a:rPr>
                              </m:ctrlPr>
                            </m:dPr>
                            <m:e>
                              <m:r>
                                <a:rPr lang="en-US" altLang="ja-JP" sz="2800" b="0" i="1" smtClean="0">
                                  <a:latin typeface="Cambria Math" panose="02040503050406030204" pitchFamily="18" charset="0"/>
                                  <a:ea typeface="Cambria Math" panose="02040503050406030204" pitchFamily="18" charset="0"/>
                                </a:rPr>
                                <m:t>𝑢</m:t>
                              </m:r>
                              <m:r>
                                <a:rPr lang="en-US" altLang="ja-JP" sz="2800" b="0" i="1" smtClean="0">
                                  <a:latin typeface="Cambria Math" panose="02040503050406030204" pitchFamily="18" charset="0"/>
                                  <a:ea typeface="Cambria Math" panose="02040503050406030204" pitchFamily="18" charset="0"/>
                                </a:rPr>
                                <m:t>−</m:t>
                              </m:r>
                              <m:sSub>
                                <m:sSubPr>
                                  <m:ctrlPr>
                                    <a:rPr lang="en-US" altLang="ja-JP" sz="2800" b="0" i="1" smtClean="0">
                                      <a:latin typeface="Cambria Math" panose="02040503050406030204" pitchFamily="18" charset="0"/>
                                      <a:ea typeface="Cambria Math" panose="02040503050406030204" pitchFamily="18" charset="0"/>
                                    </a:rPr>
                                  </m:ctrlPr>
                                </m:sSubPr>
                                <m:e>
                                  <m:r>
                                    <a:rPr lang="en-US" altLang="ja-JP" sz="2800" b="0" i="1" smtClean="0">
                                      <a:latin typeface="Cambria Math" panose="02040503050406030204" pitchFamily="18" charset="0"/>
                                      <a:ea typeface="Cambria Math" panose="02040503050406030204" pitchFamily="18" charset="0"/>
                                    </a:rPr>
                                    <m:t>𝑢</m:t>
                                  </m:r>
                                </m:e>
                                <m:sub>
                                  <m:r>
                                    <a:rPr lang="en-US" altLang="ja-JP" sz="2800" b="0" i="1" smtClean="0">
                                      <a:latin typeface="Cambria Math" panose="02040503050406030204" pitchFamily="18" charset="0"/>
                                      <a:ea typeface="Cambria Math" panose="02040503050406030204" pitchFamily="18" charset="0"/>
                                    </a:rPr>
                                    <m:t>h</m:t>
                                  </m:r>
                                </m:sub>
                              </m:sSub>
                            </m:e>
                          </m:d>
                        </m:e>
                        <m:sub>
                          <m:sSubSup>
                            <m:sSubSupPr>
                              <m:ctrlPr>
                                <a:rPr lang="en-US" altLang="ja-JP" sz="2800" b="0" i="1" smtClean="0">
                                  <a:latin typeface="Cambria Math" panose="02040503050406030204" pitchFamily="18" charset="0"/>
                                  <a:ea typeface="Cambria Math" panose="02040503050406030204" pitchFamily="18" charset="0"/>
                                </a:rPr>
                              </m:ctrlPr>
                            </m:sSubSupPr>
                            <m:e>
                              <m:r>
                                <a:rPr lang="en-US" altLang="ja-JP" sz="2800" b="0" i="1" smtClean="0">
                                  <a:latin typeface="Cambria Math" panose="02040503050406030204" pitchFamily="18" charset="0"/>
                                  <a:ea typeface="Cambria Math" panose="02040503050406030204" pitchFamily="18" charset="0"/>
                                </a:rPr>
                                <m:t>𝐻</m:t>
                              </m:r>
                            </m:e>
                            <m:sub>
                              <m:r>
                                <a:rPr lang="en-US" altLang="ja-JP" sz="2800" b="0" i="1" smtClean="0">
                                  <a:latin typeface="Cambria Math" panose="02040503050406030204" pitchFamily="18" charset="0"/>
                                  <a:ea typeface="Cambria Math" panose="02040503050406030204" pitchFamily="18" charset="0"/>
                                </a:rPr>
                                <m:t>0</m:t>
                              </m:r>
                            </m:sub>
                            <m:sup>
                              <m:r>
                                <a:rPr lang="en-US" altLang="ja-JP" sz="2800" b="0" i="1" smtClean="0">
                                  <a:latin typeface="Cambria Math" panose="02040503050406030204" pitchFamily="18" charset="0"/>
                                  <a:ea typeface="Cambria Math" panose="02040503050406030204" pitchFamily="18" charset="0"/>
                                </a:rPr>
                                <m:t>1</m:t>
                              </m:r>
                            </m:sup>
                          </m:sSubSup>
                          <m:d>
                            <m:dPr>
                              <m:ctrlPr>
                                <a:rPr lang="en-US" altLang="ja-JP" sz="2800" i="1">
                                  <a:latin typeface="Cambria Math" panose="02040503050406030204" pitchFamily="18" charset="0"/>
                                  <a:ea typeface="Cambria Math" panose="02040503050406030204" pitchFamily="18" charset="0"/>
                                </a:rPr>
                              </m:ctrlPr>
                            </m:dPr>
                            <m:e>
                              <m:r>
                                <m:rPr>
                                  <m:sty m:val="p"/>
                                </m:rPr>
                                <a:rPr lang="en-US" altLang="ja-JP" sz="2800">
                                  <a:latin typeface="Cambria Math" panose="02040503050406030204" pitchFamily="18" charset="0"/>
                                  <a:ea typeface="Cambria Math" panose="02040503050406030204" pitchFamily="18" charset="0"/>
                                </a:rPr>
                                <m:t>Ω</m:t>
                              </m:r>
                            </m:e>
                          </m:d>
                        </m:sub>
                        <m:sup>
                          <m:r>
                            <a:rPr lang="en-US" altLang="ja-JP" sz="2800" b="0" i="1" smtClean="0">
                              <a:latin typeface="Cambria Math" panose="02040503050406030204" pitchFamily="18" charset="0"/>
                              <a:ea typeface="Cambria Math" panose="02040503050406030204" pitchFamily="18" charset="0"/>
                            </a:rPr>
                            <m:t>2</m:t>
                          </m:r>
                        </m:sup>
                      </m:sSubSup>
                      <m:r>
                        <a:rPr lang="en-US" altLang="ja-JP" sz="2800" b="0" i="1" smtClean="0">
                          <a:latin typeface="Cambria Math" panose="02040503050406030204" pitchFamily="18" charset="0"/>
                          <a:ea typeface="Cambria Math" panose="02040503050406030204" pitchFamily="18" charset="0"/>
                        </a:rPr>
                        <m:t>≤</m:t>
                      </m:r>
                      <m:sSubSup>
                        <m:sSubSupPr>
                          <m:ctrlPr>
                            <a:rPr lang="en-US" altLang="ja-JP" sz="2800" i="1">
                              <a:latin typeface="Cambria Math" panose="02040503050406030204" pitchFamily="18" charset="0"/>
                              <a:ea typeface="Cambria Math" panose="02040503050406030204" pitchFamily="18" charset="0"/>
                            </a:rPr>
                          </m:ctrlPr>
                        </m:sSubSupPr>
                        <m:e>
                          <m:d>
                            <m:dPr>
                              <m:begChr m:val="‖"/>
                              <m:endChr m:val="‖"/>
                              <m:ctrlPr>
                                <a:rPr lang="en-US" altLang="ja-JP" sz="2800" i="1">
                                  <a:latin typeface="Cambria Math" panose="02040503050406030204" pitchFamily="18" charset="0"/>
                                  <a:ea typeface="Cambria Math" panose="02040503050406030204" pitchFamily="18" charset="0"/>
                                </a:rPr>
                              </m:ctrlPr>
                            </m:dPr>
                            <m:e>
                              <m:r>
                                <a:rPr lang="en-US" altLang="ja-JP" sz="2800" i="1">
                                  <a:latin typeface="Cambria Math" panose="02040503050406030204" pitchFamily="18" charset="0"/>
                                  <a:ea typeface="Cambria Math" panose="02040503050406030204" pitchFamily="18" charset="0"/>
                                </a:rPr>
                                <m:t>𝑢</m:t>
                              </m:r>
                              <m:r>
                                <a:rPr lang="en-US" altLang="ja-JP" sz="2800" i="1">
                                  <a:latin typeface="Cambria Math" panose="02040503050406030204" pitchFamily="18" charset="0"/>
                                  <a:ea typeface="Cambria Math" panose="02040503050406030204" pitchFamily="18" charset="0"/>
                                </a:rPr>
                                <m:t>−</m:t>
                              </m:r>
                              <m:r>
                                <m:rPr>
                                  <m:sty m:val="p"/>
                                </m:rPr>
                                <a:rPr lang="el-GR" altLang="ja-JP" sz="2800" i="1">
                                  <a:latin typeface="Cambria Math" panose="02040503050406030204" pitchFamily="18" charset="0"/>
                                  <a:ea typeface="Cambria Math" panose="02040503050406030204" pitchFamily="18" charset="0"/>
                                </a:rPr>
                                <m:t>Π</m:t>
                              </m:r>
                              <m:r>
                                <a:rPr lang="en-US" altLang="ja-JP" sz="2800" i="1">
                                  <a:latin typeface="Cambria Math" panose="02040503050406030204" pitchFamily="18" charset="0"/>
                                  <a:ea typeface="Cambria Math" panose="02040503050406030204" pitchFamily="18" charset="0"/>
                                </a:rPr>
                                <m:t>𝑢</m:t>
                              </m:r>
                            </m:e>
                          </m:d>
                        </m:e>
                        <m:sub>
                          <m:sSubSup>
                            <m:sSubSupPr>
                              <m:ctrlPr>
                                <a:rPr lang="en-US" altLang="ja-JP" sz="2800" i="1">
                                  <a:latin typeface="Cambria Math" panose="02040503050406030204" pitchFamily="18" charset="0"/>
                                  <a:ea typeface="Cambria Math" panose="02040503050406030204" pitchFamily="18" charset="0"/>
                                </a:rPr>
                              </m:ctrlPr>
                            </m:sSubSupPr>
                            <m:e>
                              <m:r>
                                <a:rPr lang="en-US" altLang="ja-JP" sz="2800" i="1">
                                  <a:latin typeface="Cambria Math" panose="02040503050406030204" pitchFamily="18" charset="0"/>
                                  <a:ea typeface="Cambria Math" panose="02040503050406030204" pitchFamily="18" charset="0"/>
                                </a:rPr>
                                <m:t>𝐻</m:t>
                              </m:r>
                            </m:e>
                            <m:sub>
                              <m:r>
                                <a:rPr lang="en-US" altLang="ja-JP" sz="2800" i="1">
                                  <a:latin typeface="Cambria Math" panose="02040503050406030204" pitchFamily="18" charset="0"/>
                                  <a:ea typeface="Cambria Math" panose="02040503050406030204" pitchFamily="18" charset="0"/>
                                </a:rPr>
                                <m:t>0</m:t>
                              </m:r>
                            </m:sub>
                            <m:sup>
                              <m:r>
                                <a:rPr lang="en-US" altLang="ja-JP" sz="2800" i="1">
                                  <a:latin typeface="Cambria Math" panose="02040503050406030204" pitchFamily="18" charset="0"/>
                                  <a:ea typeface="Cambria Math" panose="02040503050406030204" pitchFamily="18" charset="0"/>
                                </a:rPr>
                                <m:t>1</m:t>
                              </m:r>
                            </m:sup>
                          </m:sSubSup>
                          <m:d>
                            <m:dPr>
                              <m:ctrlPr>
                                <a:rPr lang="en-US" altLang="ja-JP" sz="2800" i="1">
                                  <a:latin typeface="Cambria Math" panose="02040503050406030204" pitchFamily="18" charset="0"/>
                                  <a:ea typeface="Cambria Math" panose="02040503050406030204" pitchFamily="18" charset="0"/>
                                </a:rPr>
                              </m:ctrlPr>
                            </m:dPr>
                            <m:e>
                              <m:r>
                                <m:rPr>
                                  <m:sty m:val="p"/>
                                </m:rPr>
                                <a:rPr lang="en-US" altLang="ja-JP" sz="2800">
                                  <a:latin typeface="Cambria Math" panose="02040503050406030204" pitchFamily="18" charset="0"/>
                                  <a:ea typeface="Cambria Math" panose="02040503050406030204" pitchFamily="18" charset="0"/>
                                </a:rPr>
                                <m:t>Ω</m:t>
                              </m:r>
                            </m:e>
                          </m:d>
                        </m:sub>
                        <m:sup>
                          <m:r>
                            <a:rPr lang="en-US" altLang="ja-JP" sz="2800" i="1">
                              <a:latin typeface="Cambria Math" panose="02040503050406030204" pitchFamily="18" charset="0"/>
                              <a:ea typeface="Cambria Math" panose="02040503050406030204" pitchFamily="18" charset="0"/>
                            </a:rPr>
                            <m:t>2</m:t>
                          </m:r>
                        </m:sup>
                      </m:sSubSup>
                      <m:r>
                        <a:rPr lang="en-US" altLang="ja-JP" sz="2800" b="0" i="1" smtClean="0">
                          <a:latin typeface="Cambria Math" panose="02040503050406030204" pitchFamily="18" charset="0"/>
                          <a:ea typeface="Cambria Math" panose="02040503050406030204" pitchFamily="18" charset="0"/>
                        </a:rPr>
                        <m:t>=</m:t>
                      </m:r>
                      <m:sSubSup>
                        <m:sSubSupPr>
                          <m:ctrlPr>
                            <a:rPr lang="en-US" altLang="ja-JP" sz="2800" b="0" i="1" smtClean="0">
                              <a:latin typeface="Cambria Math" panose="02040503050406030204" pitchFamily="18" charset="0"/>
                              <a:ea typeface="Cambria Math" panose="02040503050406030204" pitchFamily="18" charset="0"/>
                            </a:rPr>
                          </m:ctrlPr>
                        </m:sSubSupPr>
                        <m:e>
                          <m:d>
                            <m:dPr>
                              <m:begChr m:val="|"/>
                              <m:endChr m:val="|"/>
                              <m:ctrlPr>
                                <a:rPr lang="en-US" altLang="ja-JP" sz="2800" b="0" i="1" smtClean="0">
                                  <a:latin typeface="Cambria Math" panose="02040503050406030204" pitchFamily="18" charset="0"/>
                                  <a:ea typeface="Cambria Math" panose="02040503050406030204" pitchFamily="18" charset="0"/>
                                </a:rPr>
                              </m:ctrlPr>
                            </m:dPr>
                            <m:e>
                              <m:r>
                                <a:rPr lang="en-US" altLang="ja-JP" sz="2800" i="1">
                                  <a:latin typeface="Cambria Math" panose="02040503050406030204" pitchFamily="18" charset="0"/>
                                  <a:ea typeface="Cambria Math" panose="02040503050406030204" pitchFamily="18" charset="0"/>
                                </a:rPr>
                                <m:t>𝑢</m:t>
                              </m:r>
                              <m:r>
                                <a:rPr lang="en-US" altLang="ja-JP" sz="2800" i="1">
                                  <a:latin typeface="Cambria Math" panose="02040503050406030204" pitchFamily="18" charset="0"/>
                                  <a:ea typeface="Cambria Math" panose="02040503050406030204" pitchFamily="18" charset="0"/>
                                </a:rPr>
                                <m:t>−</m:t>
                              </m:r>
                              <m:r>
                                <m:rPr>
                                  <m:sty m:val="p"/>
                                </m:rPr>
                                <a:rPr lang="el-GR" altLang="ja-JP" sz="2800" i="1">
                                  <a:latin typeface="Cambria Math" panose="02040503050406030204" pitchFamily="18" charset="0"/>
                                  <a:ea typeface="Cambria Math" panose="02040503050406030204" pitchFamily="18" charset="0"/>
                                </a:rPr>
                                <m:t>Π</m:t>
                              </m:r>
                              <m:r>
                                <a:rPr lang="en-US" altLang="ja-JP" sz="2800" i="1">
                                  <a:latin typeface="Cambria Math" panose="02040503050406030204" pitchFamily="18" charset="0"/>
                                  <a:ea typeface="Cambria Math" panose="02040503050406030204" pitchFamily="18" charset="0"/>
                                </a:rPr>
                                <m:t>𝑢</m:t>
                              </m:r>
                            </m:e>
                          </m:d>
                        </m:e>
                        <m:sub>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𝐻</m:t>
                              </m:r>
                            </m:e>
                            <m:sup>
                              <m:r>
                                <a:rPr lang="en-US" altLang="ja-JP" sz="2800" b="0" i="1" smtClean="0">
                                  <a:latin typeface="Cambria Math" panose="02040503050406030204" pitchFamily="18" charset="0"/>
                                  <a:ea typeface="Cambria Math" panose="02040503050406030204" pitchFamily="18" charset="0"/>
                                </a:rPr>
                                <m:t>1</m:t>
                              </m:r>
                            </m:sup>
                          </m:sSup>
                          <m:d>
                            <m:dPr>
                              <m:ctrlPr>
                                <a:rPr lang="en-US" altLang="ja-JP" sz="2800" b="0" i="1" smtClean="0">
                                  <a:latin typeface="Cambria Math" panose="02040503050406030204" pitchFamily="18" charset="0"/>
                                  <a:ea typeface="Cambria Math" panose="02040503050406030204" pitchFamily="18" charset="0"/>
                                </a:rPr>
                              </m:ctrlPr>
                            </m:dPr>
                            <m:e>
                              <m:r>
                                <m:rPr>
                                  <m:sty m:val="p"/>
                                </m:rPr>
                                <a:rPr lang="en-US" altLang="ja-JP" sz="2800" b="0" i="0" smtClean="0">
                                  <a:latin typeface="Cambria Math" panose="02040503050406030204" pitchFamily="18" charset="0"/>
                                  <a:ea typeface="Cambria Math" panose="02040503050406030204" pitchFamily="18" charset="0"/>
                                </a:rPr>
                                <m:t>Ω</m:t>
                              </m:r>
                            </m:e>
                          </m:d>
                        </m:sub>
                        <m:sup>
                          <m:r>
                            <a:rPr lang="en-US" altLang="ja-JP" sz="2800" b="0" i="1" smtClean="0">
                              <a:latin typeface="Cambria Math" panose="02040503050406030204" pitchFamily="18" charset="0"/>
                              <a:ea typeface="Cambria Math" panose="02040503050406030204" pitchFamily="18" charset="0"/>
                            </a:rPr>
                            <m:t>2</m:t>
                          </m:r>
                        </m:sup>
                      </m:sSubSup>
                    </m:oMath>
                  </m:oMathPara>
                </a14:m>
                <a:endParaRPr lang="en-US" altLang="ja-JP" sz="28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ea typeface="Cambria Math" panose="02040503050406030204" pitchFamily="18" charset="0"/>
                        </a:rPr>
                        <m:t>=</m:t>
                      </m:r>
                      <m:nary>
                        <m:naryPr>
                          <m:chr m:val="∑"/>
                          <m:supHide m:val="on"/>
                          <m:ctrlPr>
                            <a:rPr lang="en-US" altLang="ja-JP" sz="2800" b="0" i="1" smtClean="0">
                              <a:latin typeface="Cambria Math" panose="02040503050406030204" pitchFamily="18" charset="0"/>
                              <a:ea typeface="Cambria Math" panose="02040503050406030204" pitchFamily="18" charset="0"/>
                            </a:rPr>
                          </m:ctrlPr>
                        </m:naryPr>
                        <m:sub>
                          <m:r>
                            <m:rPr>
                              <m:brk m:alnAt="7"/>
                            </m:rPr>
                            <a:rPr lang="en-US" altLang="ja-JP" sz="2800" b="0" i="1" smtClean="0">
                              <a:latin typeface="Cambria Math" panose="02040503050406030204" pitchFamily="18" charset="0"/>
                              <a:ea typeface="Cambria Math" panose="02040503050406030204" pitchFamily="18" charset="0"/>
                            </a:rPr>
                            <m:t>𝑗</m:t>
                          </m:r>
                        </m:sub>
                        <m:sup/>
                        <m:e>
                          <m:sSubSup>
                            <m:sSubSupPr>
                              <m:ctrlPr>
                                <a:rPr lang="en-US" altLang="ja-JP" sz="2800" b="0" i="1" smtClean="0">
                                  <a:latin typeface="Cambria Math" panose="02040503050406030204" pitchFamily="18" charset="0"/>
                                  <a:ea typeface="Cambria Math" panose="02040503050406030204" pitchFamily="18" charset="0"/>
                                </a:rPr>
                              </m:ctrlPr>
                            </m:sSubSupPr>
                            <m:e>
                              <m:d>
                                <m:dPr>
                                  <m:begChr m:val="|"/>
                                  <m:endChr m:val="|"/>
                                  <m:ctrlPr>
                                    <a:rPr lang="en-US" altLang="ja-JP" sz="2800" b="0" i="1" smtClean="0">
                                      <a:latin typeface="Cambria Math" panose="02040503050406030204" pitchFamily="18" charset="0"/>
                                      <a:ea typeface="Cambria Math" panose="02040503050406030204" pitchFamily="18" charset="0"/>
                                    </a:rPr>
                                  </m:ctrlPr>
                                </m:dPr>
                                <m:e>
                                  <m:r>
                                    <a:rPr lang="en-US" altLang="ja-JP" sz="2800" i="1">
                                      <a:latin typeface="Cambria Math" panose="02040503050406030204" pitchFamily="18" charset="0"/>
                                      <a:ea typeface="Cambria Math" panose="02040503050406030204" pitchFamily="18" charset="0"/>
                                    </a:rPr>
                                    <m:t>𝑢</m:t>
                                  </m:r>
                                  <m:r>
                                    <a:rPr lang="en-US" altLang="ja-JP" sz="2800" i="1">
                                      <a:latin typeface="Cambria Math" panose="02040503050406030204" pitchFamily="18" charset="0"/>
                                      <a:ea typeface="Cambria Math" panose="02040503050406030204" pitchFamily="18" charset="0"/>
                                    </a:rPr>
                                    <m:t>−</m:t>
                                  </m:r>
                                  <m:sSub>
                                    <m:sSubPr>
                                      <m:ctrlPr>
                                        <a:rPr lang="en-US" altLang="ja-JP" sz="2800" i="1">
                                          <a:latin typeface="Cambria Math" panose="02040503050406030204" pitchFamily="18" charset="0"/>
                                          <a:ea typeface="Cambria Math" panose="02040503050406030204" pitchFamily="18" charset="0"/>
                                        </a:rPr>
                                      </m:ctrlPr>
                                    </m:sSubPr>
                                    <m:e>
                                      <m:r>
                                        <m:rPr>
                                          <m:sty m:val="p"/>
                                        </m:rPr>
                                        <a:rPr lang="el-GR" altLang="ja-JP" sz="2800" i="1">
                                          <a:latin typeface="Cambria Math" panose="02040503050406030204" pitchFamily="18" charset="0"/>
                                          <a:ea typeface="Cambria Math" panose="02040503050406030204" pitchFamily="18" charset="0"/>
                                        </a:rPr>
                                        <m:t>Π</m:t>
                                      </m:r>
                                    </m:e>
                                    <m:sub>
                                      <m:sSub>
                                        <m:sSubPr>
                                          <m:ctrlPr>
                                            <a:rPr lang="en-US" altLang="ja-JP" sz="28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𝜏</m:t>
                                          </m:r>
                                        </m:e>
                                        <m:sub>
                                          <m:r>
                                            <a:rPr lang="en-US" altLang="ja-JP" sz="2800" i="1">
                                              <a:latin typeface="Cambria Math" panose="02040503050406030204" pitchFamily="18" charset="0"/>
                                              <a:ea typeface="Cambria Math" panose="02040503050406030204" pitchFamily="18" charset="0"/>
                                            </a:rPr>
                                            <m:t>𝑗</m:t>
                                          </m:r>
                                        </m:sub>
                                      </m:sSub>
                                    </m:sub>
                                  </m:sSub>
                                  <m:r>
                                    <a:rPr lang="en-US" altLang="ja-JP" sz="2800" i="1">
                                      <a:latin typeface="Cambria Math" panose="02040503050406030204" pitchFamily="18" charset="0"/>
                                      <a:ea typeface="Cambria Math" panose="02040503050406030204" pitchFamily="18" charset="0"/>
                                    </a:rPr>
                                    <m:t>𝑢</m:t>
                                  </m:r>
                                </m:e>
                              </m:d>
                            </m:e>
                            <m:sub>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𝐻</m:t>
                                  </m:r>
                                </m:e>
                                <m:sup>
                                  <m:r>
                                    <a:rPr lang="en-US" altLang="ja-JP" sz="2800" b="0" i="1" smtClean="0">
                                      <a:latin typeface="Cambria Math" panose="02040503050406030204" pitchFamily="18" charset="0"/>
                                      <a:ea typeface="Cambria Math" panose="02040503050406030204" pitchFamily="18" charset="0"/>
                                    </a:rPr>
                                    <m:t>1</m:t>
                                  </m:r>
                                </m:sup>
                              </m:sSup>
                              <m:d>
                                <m:dPr>
                                  <m:ctrlPr>
                                    <a:rPr lang="en-US" altLang="ja-JP" sz="2800" b="0" i="1" smtClean="0">
                                      <a:latin typeface="Cambria Math" panose="02040503050406030204" pitchFamily="18" charset="0"/>
                                      <a:ea typeface="Cambria Math" panose="02040503050406030204" pitchFamily="18" charset="0"/>
                                    </a:rPr>
                                  </m:ctrlPr>
                                </m:dPr>
                                <m:e>
                                  <m:sSub>
                                    <m:sSubPr>
                                      <m:ctrlPr>
                                        <a:rPr lang="en-US" altLang="ja-JP" sz="28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𝜏</m:t>
                                      </m:r>
                                    </m:e>
                                    <m:sub>
                                      <m:r>
                                        <a:rPr lang="en-US" altLang="ja-JP" sz="2800" i="1">
                                          <a:latin typeface="Cambria Math" panose="02040503050406030204" pitchFamily="18" charset="0"/>
                                          <a:ea typeface="Cambria Math" panose="02040503050406030204" pitchFamily="18" charset="0"/>
                                        </a:rPr>
                                        <m:t>𝑗</m:t>
                                      </m:r>
                                    </m:sub>
                                  </m:sSub>
                                </m:e>
                              </m:d>
                            </m:sub>
                            <m:sup>
                              <m:r>
                                <a:rPr lang="en-US" altLang="ja-JP" sz="2800" b="0" i="1" smtClean="0">
                                  <a:latin typeface="Cambria Math" panose="02040503050406030204" pitchFamily="18" charset="0"/>
                                  <a:ea typeface="Cambria Math" panose="02040503050406030204" pitchFamily="18" charset="0"/>
                                </a:rPr>
                                <m:t>2</m:t>
                              </m:r>
                            </m:sup>
                          </m:sSubSup>
                        </m:e>
                      </m:nary>
                      <m:r>
                        <a:rPr lang="en-US" altLang="ja-JP" sz="2800" b="0" i="1" smtClean="0">
                          <a:latin typeface="Cambria Math" panose="02040503050406030204" pitchFamily="18" charset="0"/>
                          <a:ea typeface="Cambria Math" panose="02040503050406030204" pitchFamily="18" charset="0"/>
                        </a:rPr>
                        <m:t>≤</m:t>
                      </m:r>
                      <m:nary>
                        <m:naryPr>
                          <m:chr m:val="∑"/>
                          <m:supHide m:val="on"/>
                          <m:ctrlPr>
                            <a:rPr lang="en-US" altLang="ja-JP" sz="2800" i="1">
                              <a:latin typeface="Cambria Math" panose="02040503050406030204" pitchFamily="18" charset="0"/>
                              <a:ea typeface="Cambria Math" panose="02040503050406030204" pitchFamily="18" charset="0"/>
                            </a:rPr>
                          </m:ctrlPr>
                        </m:naryPr>
                        <m:sub>
                          <m:r>
                            <m:rPr>
                              <m:brk m:alnAt="7"/>
                            </m:rPr>
                            <a:rPr lang="en-US" altLang="ja-JP" sz="2800" i="1">
                              <a:latin typeface="Cambria Math" panose="02040503050406030204" pitchFamily="18" charset="0"/>
                              <a:ea typeface="Cambria Math" panose="02040503050406030204" pitchFamily="18" charset="0"/>
                            </a:rPr>
                            <m:t>𝑗</m:t>
                          </m:r>
                        </m:sub>
                        <m:sup/>
                        <m:e>
                          <m:r>
                            <a:rPr lang="en-US" altLang="ja-JP" sz="2800" i="1">
                              <a:latin typeface="Cambria Math" panose="02040503050406030204" pitchFamily="18" charset="0"/>
                              <a:ea typeface="Cambria Math" panose="02040503050406030204" pitchFamily="18" charset="0"/>
                            </a:rPr>
                            <m:t>𝐶</m:t>
                          </m:r>
                          <m:sSup>
                            <m:sSupPr>
                              <m:ctrlPr>
                                <a:rPr lang="en-US" altLang="ja-JP" sz="2800" b="0" i="1" smtClean="0">
                                  <a:latin typeface="Cambria Math" panose="02040503050406030204" pitchFamily="18" charset="0"/>
                                  <a:ea typeface="Cambria Math" panose="02040503050406030204" pitchFamily="18" charset="0"/>
                                </a:rPr>
                              </m:ctrlPr>
                            </m:sSupPr>
                            <m:e>
                              <m:d>
                                <m:dPr>
                                  <m:ctrlPr>
                                    <a:rPr lang="en-US" altLang="ja-JP" sz="2800" i="1">
                                      <a:latin typeface="Cambria Math" panose="02040503050406030204" pitchFamily="18" charset="0"/>
                                      <a:ea typeface="Cambria Math" panose="02040503050406030204" pitchFamily="18" charset="0"/>
                                    </a:rPr>
                                  </m:ctrlPr>
                                </m:dPr>
                                <m:e>
                                  <m:sSub>
                                    <m:sSubPr>
                                      <m:ctrlPr>
                                        <a:rPr lang="en-US" altLang="ja-JP" sz="2800" b="0" i="1" smtClean="0">
                                          <a:latin typeface="Cambria Math" panose="02040503050406030204" pitchFamily="18" charset="0"/>
                                          <a:ea typeface="Cambria Math" panose="02040503050406030204" pitchFamily="18" charset="0"/>
                                        </a:rPr>
                                      </m:ctrlPr>
                                    </m:sSubPr>
                                    <m:e>
                                      <m:r>
                                        <a:rPr lang="en-US" altLang="ja-JP" sz="2800" b="0" i="1" smtClean="0">
                                          <a:latin typeface="Cambria Math" panose="02040503050406030204" pitchFamily="18" charset="0"/>
                                          <a:ea typeface="Cambria Math" panose="02040503050406030204" pitchFamily="18" charset="0"/>
                                        </a:rPr>
                                        <m:t>𝜏</m:t>
                                      </m:r>
                                    </m:e>
                                    <m:sub>
                                      <m:r>
                                        <a:rPr lang="en-US" altLang="ja-JP" sz="2800" b="0" i="1" smtClean="0">
                                          <a:latin typeface="Cambria Math" panose="02040503050406030204" pitchFamily="18" charset="0"/>
                                          <a:ea typeface="Cambria Math" panose="02040503050406030204" pitchFamily="18" charset="0"/>
                                        </a:rPr>
                                        <m:t>𝑗</m:t>
                                      </m:r>
                                    </m:sub>
                                  </m:sSub>
                                </m:e>
                              </m:d>
                            </m:e>
                            <m:sup>
                              <m:r>
                                <a:rPr lang="en-US" altLang="ja-JP" sz="2800" b="0" i="1" smtClean="0">
                                  <a:latin typeface="Cambria Math" panose="02040503050406030204" pitchFamily="18" charset="0"/>
                                  <a:ea typeface="Cambria Math" panose="02040503050406030204" pitchFamily="18" charset="0"/>
                                </a:rPr>
                                <m:t>2</m:t>
                              </m:r>
                            </m:sup>
                          </m:sSup>
                          <m:sSubSup>
                            <m:sSubSupPr>
                              <m:ctrlPr>
                                <a:rPr lang="en-US" altLang="ja-JP" sz="2800" b="0" i="1" smtClean="0">
                                  <a:latin typeface="Cambria Math" panose="02040503050406030204" pitchFamily="18" charset="0"/>
                                  <a:ea typeface="Cambria Math" panose="02040503050406030204" pitchFamily="18" charset="0"/>
                                </a:rPr>
                              </m:ctrlPr>
                            </m:sSubSupPr>
                            <m:e>
                              <m:d>
                                <m:dPr>
                                  <m:begChr m:val="|"/>
                                  <m:endChr m:val="|"/>
                                  <m:ctrlPr>
                                    <a:rPr lang="en-US" altLang="ja-JP" sz="2800" i="1">
                                      <a:latin typeface="Cambria Math" panose="02040503050406030204" pitchFamily="18" charset="0"/>
                                      <a:ea typeface="Cambria Math" panose="02040503050406030204" pitchFamily="18" charset="0"/>
                                    </a:rPr>
                                  </m:ctrlPr>
                                </m:dPr>
                                <m:e>
                                  <m:r>
                                    <a:rPr lang="en-US" altLang="ja-JP" sz="2800" i="1">
                                      <a:latin typeface="Cambria Math" panose="02040503050406030204" pitchFamily="18" charset="0"/>
                                      <a:ea typeface="Cambria Math" panose="02040503050406030204" pitchFamily="18" charset="0"/>
                                    </a:rPr>
                                    <m:t>𝑢</m:t>
                                  </m:r>
                                </m:e>
                              </m:d>
                            </m:e>
                            <m:sub>
                              <m:sSup>
                                <m:sSupPr>
                                  <m:ctrlPr>
                                    <a:rPr lang="en-US" altLang="ja-JP" sz="2800" i="1">
                                      <a:latin typeface="Cambria Math" panose="02040503050406030204" pitchFamily="18" charset="0"/>
                                      <a:ea typeface="Cambria Math" panose="02040503050406030204" pitchFamily="18" charset="0"/>
                                    </a:rPr>
                                  </m:ctrlPr>
                                </m:sSupPr>
                                <m:e>
                                  <m:r>
                                    <a:rPr lang="en-US" altLang="ja-JP" sz="2800" i="1">
                                      <a:latin typeface="Cambria Math" panose="02040503050406030204" pitchFamily="18" charset="0"/>
                                      <a:ea typeface="Cambria Math" panose="02040503050406030204" pitchFamily="18" charset="0"/>
                                    </a:rPr>
                                    <m:t>𝐻</m:t>
                                  </m:r>
                                </m:e>
                                <m:sup>
                                  <m:r>
                                    <a:rPr lang="en-US" altLang="ja-JP" sz="2800" i="1">
                                      <a:latin typeface="Cambria Math" panose="02040503050406030204" pitchFamily="18" charset="0"/>
                                      <a:ea typeface="Cambria Math" panose="02040503050406030204" pitchFamily="18" charset="0"/>
                                    </a:rPr>
                                    <m:t>2</m:t>
                                  </m:r>
                                </m:sup>
                              </m:sSup>
                              <m:d>
                                <m:dPr>
                                  <m:ctrlPr>
                                    <a:rPr lang="en-US" altLang="ja-JP" sz="2800" b="0" i="1" smtClean="0">
                                      <a:latin typeface="Cambria Math" panose="02040503050406030204" pitchFamily="18" charset="0"/>
                                      <a:ea typeface="Cambria Math" panose="02040503050406030204" pitchFamily="18" charset="0"/>
                                    </a:rPr>
                                  </m:ctrlPr>
                                </m:dPr>
                                <m:e>
                                  <m:sSub>
                                    <m:sSubPr>
                                      <m:ctrlPr>
                                        <a:rPr lang="en-US" altLang="ja-JP" sz="2800" b="0" i="1" smtClean="0">
                                          <a:latin typeface="Cambria Math" panose="02040503050406030204" pitchFamily="18" charset="0"/>
                                          <a:ea typeface="Cambria Math" panose="02040503050406030204" pitchFamily="18" charset="0"/>
                                        </a:rPr>
                                      </m:ctrlPr>
                                    </m:sSubPr>
                                    <m:e>
                                      <m:r>
                                        <a:rPr lang="en-US" altLang="ja-JP" sz="2800" b="0" i="1" smtClean="0">
                                          <a:latin typeface="Cambria Math" panose="02040503050406030204" pitchFamily="18" charset="0"/>
                                          <a:ea typeface="Cambria Math" panose="02040503050406030204" pitchFamily="18" charset="0"/>
                                        </a:rPr>
                                        <m:t>𝜏</m:t>
                                      </m:r>
                                    </m:e>
                                    <m:sub>
                                      <m:r>
                                        <a:rPr lang="en-US" altLang="ja-JP" sz="2800" b="0" i="1" smtClean="0">
                                          <a:latin typeface="Cambria Math" panose="02040503050406030204" pitchFamily="18" charset="0"/>
                                          <a:ea typeface="Cambria Math" panose="02040503050406030204" pitchFamily="18" charset="0"/>
                                        </a:rPr>
                                        <m:t>𝑗</m:t>
                                      </m:r>
                                    </m:sub>
                                  </m:sSub>
                                </m:e>
                              </m:d>
                            </m:sub>
                            <m:sup>
                              <m:r>
                                <a:rPr lang="en-US" altLang="ja-JP" sz="2800" b="0" i="1" smtClean="0">
                                  <a:latin typeface="Cambria Math" panose="02040503050406030204" pitchFamily="18" charset="0"/>
                                  <a:ea typeface="Cambria Math" panose="02040503050406030204" pitchFamily="18" charset="0"/>
                                </a:rPr>
                                <m:t>2</m:t>
                              </m:r>
                            </m:sup>
                          </m:sSubSup>
                        </m:e>
                      </m:nary>
                      <m:r>
                        <a:rPr lang="en-US" altLang="ja-JP" sz="2800" b="0" i="1" smtClean="0">
                          <a:latin typeface="Cambria Math" panose="02040503050406030204" pitchFamily="18" charset="0"/>
                          <a:ea typeface="Cambria Math" panose="02040503050406030204" pitchFamily="18" charset="0"/>
                        </a:rPr>
                        <m:t>≤</m:t>
                      </m:r>
                      <m:func>
                        <m:funcPr>
                          <m:ctrlPr>
                            <a:rPr lang="en-US" altLang="ja-JP" sz="2800" b="0" i="1" smtClean="0">
                              <a:latin typeface="Cambria Math" panose="02040503050406030204" pitchFamily="18" charset="0"/>
                              <a:ea typeface="Cambria Math" panose="02040503050406030204" pitchFamily="18" charset="0"/>
                            </a:rPr>
                          </m:ctrlPr>
                        </m:funcPr>
                        <m:fName>
                          <m:limLow>
                            <m:limLowPr>
                              <m:ctrlPr>
                                <a:rPr lang="en-US" altLang="ja-JP" sz="2800" b="0" i="1" smtClean="0">
                                  <a:latin typeface="Cambria Math" panose="02040503050406030204" pitchFamily="18" charset="0"/>
                                  <a:ea typeface="Cambria Math" panose="02040503050406030204" pitchFamily="18" charset="0"/>
                                </a:rPr>
                              </m:ctrlPr>
                            </m:limLowPr>
                            <m:e>
                              <m:r>
                                <m:rPr>
                                  <m:sty m:val="p"/>
                                </m:rPr>
                                <a:rPr lang="en-US" altLang="ja-JP" sz="2800" b="0" i="0" smtClean="0">
                                  <a:latin typeface="Cambria Math" panose="02040503050406030204" pitchFamily="18" charset="0"/>
                                  <a:ea typeface="Cambria Math" panose="02040503050406030204" pitchFamily="18" charset="0"/>
                                </a:rPr>
                                <m:t>max</m:t>
                              </m:r>
                            </m:e>
                            <m:lim>
                              <m:r>
                                <a:rPr lang="en-US" altLang="ja-JP" sz="2800" b="0" i="1" smtClean="0">
                                  <a:latin typeface="Cambria Math" panose="02040503050406030204" pitchFamily="18" charset="0"/>
                                  <a:ea typeface="Cambria Math" panose="02040503050406030204" pitchFamily="18" charset="0"/>
                                </a:rPr>
                                <m:t>𝑗</m:t>
                              </m:r>
                            </m:lim>
                          </m:limLow>
                        </m:fName>
                        <m:e>
                          <m:r>
                            <a:rPr lang="en-US" altLang="ja-JP" sz="2800" i="1">
                              <a:latin typeface="Cambria Math" panose="02040503050406030204" pitchFamily="18" charset="0"/>
                              <a:ea typeface="Cambria Math" panose="02040503050406030204" pitchFamily="18" charset="0"/>
                            </a:rPr>
                            <m:t>𝐶</m:t>
                          </m:r>
                          <m:sSup>
                            <m:sSupPr>
                              <m:ctrlPr>
                                <a:rPr lang="en-US" altLang="ja-JP" sz="2800" i="1">
                                  <a:latin typeface="Cambria Math" panose="02040503050406030204" pitchFamily="18" charset="0"/>
                                  <a:ea typeface="Cambria Math" panose="02040503050406030204" pitchFamily="18" charset="0"/>
                                </a:rPr>
                              </m:ctrlPr>
                            </m:sSupPr>
                            <m:e>
                              <m:d>
                                <m:dPr>
                                  <m:ctrlPr>
                                    <a:rPr lang="en-US" altLang="ja-JP" sz="2800" i="1">
                                      <a:latin typeface="Cambria Math" panose="02040503050406030204" pitchFamily="18" charset="0"/>
                                      <a:ea typeface="Cambria Math" panose="02040503050406030204" pitchFamily="18" charset="0"/>
                                    </a:rPr>
                                  </m:ctrlPr>
                                </m:dPr>
                                <m:e>
                                  <m:sSub>
                                    <m:sSubPr>
                                      <m:ctrlPr>
                                        <a:rPr lang="en-US" altLang="ja-JP" sz="28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𝜏</m:t>
                                      </m:r>
                                    </m:e>
                                    <m:sub>
                                      <m:r>
                                        <a:rPr lang="en-US" altLang="ja-JP" sz="2800" i="1">
                                          <a:latin typeface="Cambria Math" panose="02040503050406030204" pitchFamily="18" charset="0"/>
                                          <a:ea typeface="Cambria Math" panose="02040503050406030204" pitchFamily="18" charset="0"/>
                                        </a:rPr>
                                        <m:t>𝑗</m:t>
                                      </m:r>
                                    </m:sub>
                                  </m:sSub>
                                </m:e>
                              </m:d>
                            </m:e>
                            <m:sup>
                              <m:r>
                                <a:rPr lang="en-US" altLang="ja-JP" sz="2800" i="1">
                                  <a:latin typeface="Cambria Math" panose="02040503050406030204" pitchFamily="18" charset="0"/>
                                  <a:ea typeface="Cambria Math" panose="02040503050406030204" pitchFamily="18" charset="0"/>
                                </a:rPr>
                                <m:t>2</m:t>
                              </m:r>
                            </m:sup>
                          </m:sSup>
                        </m:e>
                      </m:func>
                      <m:nary>
                        <m:naryPr>
                          <m:chr m:val="∑"/>
                          <m:supHide m:val="on"/>
                          <m:ctrlPr>
                            <a:rPr lang="en-US" altLang="ja-JP" sz="2800" i="1">
                              <a:latin typeface="Cambria Math" panose="02040503050406030204" pitchFamily="18" charset="0"/>
                              <a:ea typeface="Cambria Math" panose="02040503050406030204" pitchFamily="18" charset="0"/>
                            </a:rPr>
                          </m:ctrlPr>
                        </m:naryPr>
                        <m:sub>
                          <m:r>
                            <m:rPr>
                              <m:brk m:alnAt="7"/>
                            </m:rPr>
                            <a:rPr lang="en-US" altLang="ja-JP" sz="2800" i="1">
                              <a:latin typeface="Cambria Math" panose="02040503050406030204" pitchFamily="18" charset="0"/>
                              <a:ea typeface="Cambria Math" panose="02040503050406030204" pitchFamily="18" charset="0"/>
                            </a:rPr>
                            <m:t>𝑗</m:t>
                          </m:r>
                        </m:sub>
                        <m:sup/>
                        <m:e>
                          <m:sSubSup>
                            <m:sSubSupPr>
                              <m:ctrlPr>
                                <a:rPr lang="en-US" altLang="ja-JP" sz="2800" i="1">
                                  <a:latin typeface="Cambria Math" panose="02040503050406030204" pitchFamily="18" charset="0"/>
                                  <a:ea typeface="Cambria Math" panose="02040503050406030204" pitchFamily="18" charset="0"/>
                                </a:rPr>
                              </m:ctrlPr>
                            </m:sSubSupPr>
                            <m:e>
                              <m:d>
                                <m:dPr>
                                  <m:begChr m:val="|"/>
                                  <m:endChr m:val="|"/>
                                  <m:ctrlPr>
                                    <a:rPr lang="en-US" altLang="ja-JP" sz="2800" i="1">
                                      <a:latin typeface="Cambria Math" panose="02040503050406030204" pitchFamily="18" charset="0"/>
                                      <a:ea typeface="Cambria Math" panose="02040503050406030204" pitchFamily="18" charset="0"/>
                                    </a:rPr>
                                  </m:ctrlPr>
                                </m:dPr>
                                <m:e>
                                  <m:r>
                                    <a:rPr lang="en-US" altLang="ja-JP" sz="2800" i="1">
                                      <a:latin typeface="Cambria Math" panose="02040503050406030204" pitchFamily="18" charset="0"/>
                                      <a:ea typeface="Cambria Math" panose="02040503050406030204" pitchFamily="18" charset="0"/>
                                    </a:rPr>
                                    <m:t>𝑢</m:t>
                                  </m:r>
                                </m:e>
                              </m:d>
                            </m:e>
                            <m:sub>
                              <m:sSup>
                                <m:sSupPr>
                                  <m:ctrlPr>
                                    <a:rPr lang="en-US" altLang="ja-JP" sz="2800" i="1">
                                      <a:latin typeface="Cambria Math" panose="02040503050406030204" pitchFamily="18" charset="0"/>
                                      <a:ea typeface="Cambria Math" panose="02040503050406030204" pitchFamily="18" charset="0"/>
                                    </a:rPr>
                                  </m:ctrlPr>
                                </m:sSupPr>
                                <m:e>
                                  <m:r>
                                    <a:rPr lang="en-US" altLang="ja-JP" sz="2800" i="1">
                                      <a:latin typeface="Cambria Math" panose="02040503050406030204" pitchFamily="18" charset="0"/>
                                      <a:ea typeface="Cambria Math" panose="02040503050406030204" pitchFamily="18" charset="0"/>
                                    </a:rPr>
                                    <m:t>𝐻</m:t>
                                  </m:r>
                                </m:e>
                                <m:sup>
                                  <m:r>
                                    <a:rPr lang="en-US" altLang="ja-JP" sz="2800" i="1">
                                      <a:latin typeface="Cambria Math" panose="02040503050406030204" pitchFamily="18" charset="0"/>
                                      <a:ea typeface="Cambria Math" panose="02040503050406030204" pitchFamily="18" charset="0"/>
                                    </a:rPr>
                                    <m:t>2</m:t>
                                  </m:r>
                                </m:sup>
                              </m:sSup>
                              <m:d>
                                <m:dPr>
                                  <m:ctrlPr>
                                    <a:rPr lang="en-US" altLang="ja-JP" sz="2800" i="1">
                                      <a:latin typeface="Cambria Math" panose="02040503050406030204" pitchFamily="18" charset="0"/>
                                      <a:ea typeface="Cambria Math" panose="02040503050406030204" pitchFamily="18" charset="0"/>
                                    </a:rPr>
                                  </m:ctrlPr>
                                </m:dPr>
                                <m:e>
                                  <m:sSub>
                                    <m:sSubPr>
                                      <m:ctrlPr>
                                        <a:rPr lang="en-US" altLang="ja-JP" sz="28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𝜏</m:t>
                                      </m:r>
                                    </m:e>
                                    <m:sub>
                                      <m:r>
                                        <a:rPr lang="en-US" altLang="ja-JP" sz="2800" i="1">
                                          <a:latin typeface="Cambria Math" panose="02040503050406030204" pitchFamily="18" charset="0"/>
                                          <a:ea typeface="Cambria Math" panose="02040503050406030204" pitchFamily="18" charset="0"/>
                                        </a:rPr>
                                        <m:t>𝑗</m:t>
                                      </m:r>
                                    </m:sub>
                                  </m:sSub>
                                </m:e>
                              </m:d>
                            </m:sub>
                            <m:sup>
                              <m:r>
                                <a:rPr lang="en-US" altLang="ja-JP" sz="2800" i="1">
                                  <a:latin typeface="Cambria Math" panose="02040503050406030204" pitchFamily="18" charset="0"/>
                                  <a:ea typeface="Cambria Math" panose="02040503050406030204" pitchFamily="18" charset="0"/>
                                </a:rPr>
                                <m:t>2</m:t>
                              </m:r>
                            </m:sup>
                          </m:sSubSup>
                        </m:e>
                      </m:nary>
                      <m:r>
                        <a:rPr lang="en-US" altLang="ja-JP" sz="2800" b="0" i="1" smtClean="0">
                          <a:latin typeface="Cambria Math" panose="02040503050406030204" pitchFamily="18" charset="0"/>
                          <a:ea typeface="Cambria Math" panose="02040503050406030204" pitchFamily="18" charset="0"/>
                        </a:rPr>
                        <m:t>=</m:t>
                      </m:r>
                      <m:func>
                        <m:funcPr>
                          <m:ctrlPr>
                            <a:rPr lang="en-US" altLang="ja-JP" sz="2800" i="1">
                              <a:latin typeface="Cambria Math" panose="02040503050406030204" pitchFamily="18" charset="0"/>
                              <a:ea typeface="Cambria Math" panose="02040503050406030204" pitchFamily="18" charset="0"/>
                            </a:rPr>
                          </m:ctrlPr>
                        </m:funcPr>
                        <m:fName>
                          <m:limLow>
                            <m:limLowPr>
                              <m:ctrlPr>
                                <a:rPr lang="en-US" altLang="ja-JP" sz="2800" i="1">
                                  <a:latin typeface="Cambria Math" panose="02040503050406030204" pitchFamily="18" charset="0"/>
                                  <a:ea typeface="Cambria Math" panose="02040503050406030204" pitchFamily="18" charset="0"/>
                                </a:rPr>
                              </m:ctrlPr>
                            </m:limLowPr>
                            <m:e>
                              <m:r>
                                <m:rPr>
                                  <m:sty m:val="p"/>
                                </m:rPr>
                                <a:rPr lang="en-US" altLang="ja-JP" sz="2800">
                                  <a:latin typeface="Cambria Math" panose="02040503050406030204" pitchFamily="18" charset="0"/>
                                  <a:ea typeface="Cambria Math" panose="02040503050406030204" pitchFamily="18" charset="0"/>
                                </a:rPr>
                                <m:t>max</m:t>
                              </m:r>
                            </m:e>
                            <m:lim>
                              <m:r>
                                <a:rPr lang="en-US" altLang="ja-JP" sz="2800" i="1">
                                  <a:latin typeface="Cambria Math" panose="02040503050406030204" pitchFamily="18" charset="0"/>
                                  <a:ea typeface="Cambria Math" panose="02040503050406030204" pitchFamily="18" charset="0"/>
                                </a:rPr>
                                <m:t>𝑗</m:t>
                              </m:r>
                            </m:lim>
                          </m:limLow>
                        </m:fName>
                        <m:e>
                          <m:r>
                            <a:rPr lang="en-US" altLang="ja-JP" sz="2800" i="1">
                              <a:latin typeface="Cambria Math" panose="02040503050406030204" pitchFamily="18" charset="0"/>
                              <a:ea typeface="Cambria Math" panose="02040503050406030204" pitchFamily="18" charset="0"/>
                            </a:rPr>
                            <m:t>𝐶</m:t>
                          </m:r>
                          <m:sSup>
                            <m:sSupPr>
                              <m:ctrlPr>
                                <a:rPr lang="en-US" altLang="ja-JP" sz="2800" i="1">
                                  <a:latin typeface="Cambria Math" panose="02040503050406030204" pitchFamily="18" charset="0"/>
                                  <a:ea typeface="Cambria Math" panose="02040503050406030204" pitchFamily="18" charset="0"/>
                                </a:rPr>
                              </m:ctrlPr>
                            </m:sSupPr>
                            <m:e>
                              <m:d>
                                <m:dPr>
                                  <m:ctrlPr>
                                    <a:rPr lang="en-US" altLang="ja-JP" sz="2800" i="1">
                                      <a:latin typeface="Cambria Math" panose="02040503050406030204" pitchFamily="18" charset="0"/>
                                      <a:ea typeface="Cambria Math" panose="02040503050406030204" pitchFamily="18" charset="0"/>
                                    </a:rPr>
                                  </m:ctrlPr>
                                </m:dPr>
                                <m:e>
                                  <m:sSub>
                                    <m:sSubPr>
                                      <m:ctrlPr>
                                        <a:rPr lang="en-US" altLang="ja-JP" sz="2800" i="1">
                                          <a:latin typeface="Cambria Math" panose="02040503050406030204" pitchFamily="18" charset="0"/>
                                          <a:ea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𝜏</m:t>
                                      </m:r>
                                    </m:e>
                                    <m:sub>
                                      <m:r>
                                        <a:rPr lang="en-US" altLang="ja-JP" sz="2800" i="1">
                                          <a:latin typeface="Cambria Math" panose="02040503050406030204" pitchFamily="18" charset="0"/>
                                          <a:ea typeface="Cambria Math" panose="02040503050406030204" pitchFamily="18" charset="0"/>
                                        </a:rPr>
                                        <m:t>𝑗</m:t>
                                      </m:r>
                                    </m:sub>
                                  </m:sSub>
                                </m:e>
                              </m:d>
                            </m:e>
                            <m:sup>
                              <m:r>
                                <a:rPr lang="en-US" altLang="ja-JP" sz="2800" i="1">
                                  <a:latin typeface="Cambria Math" panose="02040503050406030204" pitchFamily="18" charset="0"/>
                                  <a:ea typeface="Cambria Math" panose="02040503050406030204" pitchFamily="18" charset="0"/>
                                </a:rPr>
                                <m:t>2</m:t>
                              </m:r>
                            </m:sup>
                          </m:sSup>
                        </m:e>
                      </m:func>
                      <m:sSubSup>
                        <m:sSubSupPr>
                          <m:ctrlPr>
                            <a:rPr lang="en-US" altLang="ja-JP" sz="2800" i="1">
                              <a:latin typeface="Cambria Math" panose="02040503050406030204" pitchFamily="18" charset="0"/>
                              <a:ea typeface="Cambria Math" panose="02040503050406030204" pitchFamily="18" charset="0"/>
                            </a:rPr>
                          </m:ctrlPr>
                        </m:sSubSupPr>
                        <m:e>
                          <m:d>
                            <m:dPr>
                              <m:begChr m:val="|"/>
                              <m:endChr m:val="|"/>
                              <m:ctrlPr>
                                <a:rPr lang="en-US" altLang="ja-JP" sz="2800" i="1">
                                  <a:latin typeface="Cambria Math" panose="02040503050406030204" pitchFamily="18" charset="0"/>
                                  <a:ea typeface="Cambria Math" panose="02040503050406030204" pitchFamily="18" charset="0"/>
                                </a:rPr>
                              </m:ctrlPr>
                            </m:dPr>
                            <m:e>
                              <m:r>
                                <a:rPr lang="en-US" altLang="ja-JP" sz="2800" i="1">
                                  <a:latin typeface="Cambria Math" panose="02040503050406030204" pitchFamily="18" charset="0"/>
                                  <a:ea typeface="Cambria Math" panose="02040503050406030204" pitchFamily="18" charset="0"/>
                                </a:rPr>
                                <m:t>𝑢</m:t>
                              </m:r>
                            </m:e>
                          </m:d>
                        </m:e>
                        <m:sub>
                          <m:sSup>
                            <m:sSupPr>
                              <m:ctrlPr>
                                <a:rPr lang="en-US" altLang="ja-JP" sz="2800" i="1">
                                  <a:latin typeface="Cambria Math" panose="02040503050406030204" pitchFamily="18" charset="0"/>
                                  <a:ea typeface="Cambria Math" panose="02040503050406030204" pitchFamily="18" charset="0"/>
                                </a:rPr>
                              </m:ctrlPr>
                            </m:sSupPr>
                            <m:e>
                              <m:r>
                                <a:rPr lang="en-US" altLang="ja-JP" sz="2800" i="1">
                                  <a:latin typeface="Cambria Math" panose="02040503050406030204" pitchFamily="18" charset="0"/>
                                  <a:ea typeface="Cambria Math" panose="02040503050406030204" pitchFamily="18" charset="0"/>
                                </a:rPr>
                                <m:t>𝐻</m:t>
                              </m:r>
                            </m:e>
                            <m:sup>
                              <m:r>
                                <a:rPr lang="en-US" altLang="ja-JP" sz="2800" i="1">
                                  <a:latin typeface="Cambria Math" panose="02040503050406030204" pitchFamily="18" charset="0"/>
                                  <a:ea typeface="Cambria Math" panose="02040503050406030204" pitchFamily="18" charset="0"/>
                                </a:rPr>
                                <m:t>2</m:t>
                              </m:r>
                            </m:sup>
                          </m:sSup>
                          <m:d>
                            <m:dPr>
                              <m:ctrlPr>
                                <a:rPr lang="en-US" altLang="ja-JP" sz="2800" i="1">
                                  <a:latin typeface="Cambria Math" panose="02040503050406030204" pitchFamily="18" charset="0"/>
                                  <a:ea typeface="Cambria Math" panose="02040503050406030204" pitchFamily="18" charset="0"/>
                                </a:rPr>
                              </m:ctrlPr>
                            </m:dPr>
                            <m:e>
                              <m:r>
                                <m:rPr>
                                  <m:sty m:val="p"/>
                                </m:rPr>
                                <a:rPr lang="en-US" altLang="ja-JP" sz="2800" b="0" i="0" smtClean="0">
                                  <a:latin typeface="Cambria Math" panose="02040503050406030204" pitchFamily="18" charset="0"/>
                                  <a:ea typeface="Cambria Math" panose="02040503050406030204" pitchFamily="18" charset="0"/>
                                </a:rPr>
                                <m:t>Ω</m:t>
                              </m:r>
                            </m:e>
                          </m:d>
                        </m:sub>
                        <m:sup>
                          <m:r>
                            <a:rPr lang="en-US" altLang="ja-JP" sz="2800" i="1">
                              <a:latin typeface="Cambria Math" panose="02040503050406030204" pitchFamily="18" charset="0"/>
                              <a:ea typeface="Cambria Math" panose="02040503050406030204" pitchFamily="18" charset="0"/>
                            </a:rPr>
                            <m:t>2</m:t>
                          </m:r>
                        </m:sup>
                      </m:sSubSup>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DA90955D-1786-4A6C-76BB-5B49A7A71CC7}"/>
                  </a:ext>
                </a:extLst>
              </p:cNvPr>
              <p:cNvSpPr txBox="1">
                <a:spLocks noRot="1" noChangeAspect="1" noMove="1" noResize="1" noEditPoints="1" noAdjustHandles="1" noChangeArrowheads="1" noChangeShapeType="1" noTextEdit="1"/>
              </p:cNvSpPr>
              <p:nvPr/>
            </p:nvSpPr>
            <p:spPr>
              <a:xfrm>
                <a:off x="1808287" y="3059171"/>
                <a:ext cx="8512364" cy="2852191"/>
              </a:xfrm>
              <a:prstGeom prst="rect">
                <a:avLst/>
              </a:prstGeom>
              <a:blipFill>
                <a:blip r:embed="rId3"/>
                <a:stretch>
                  <a:fillRect/>
                </a:stretch>
              </a:blipFill>
              <a:ln w="19050">
                <a:solidFill>
                  <a:srgbClr val="FF6600"/>
                </a:solidFill>
              </a:ln>
            </p:spPr>
            <p:txBody>
              <a:bodyPr/>
              <a:lstStyle/>
              <a:p>
                <a:r>
                  <a:rPr lang="ja-JP" altLang="en-US">
                    <a:noFill/>
                  </a:rPr>
                  <a:t> </a:t>
                </a:r>
              </a:p>
            </p:txBody>
          </p:sp>
        </mc:Fallback>
      </mc:AlternateContent>
      <p:sp>
        <p:nvSpPr>
          <p:cNvPr id="5" name="日付プレースホルダー 4">
            <a:extLst>
              <a:ext uri="{FF2B5EF4-FFF2-40B4-BE49-F238E27FC236}">
                <a16:creationId xmlns:a16="http://schemas.microsoft.com/office/drawing/2014/main" id="{45DB842E-4742-8676-58F0-80AB35134D7E}"/>
              </a:ext>
            </a:extLst>
          </p:cNvPr>
          <p:cNvSpPr>
            <a:spLocks noGrp="1"/>
          </p:cNvSpPr>
          <p:nvPr>
            <p:ph type="dt" sz="half" idx="10"/>
          </p:nvPr>
        </p:nvSpPr>
        <p:spPr/>
        <p:txBody>
          <a:bodyPr/>
          <a:lstStyle/>
          <a:p>
            <a:fld id="{ABC114B9-AD55-4C46-B932-8CFFF9BC1F9E}" type="datetime10">
              <a:rPr kumimoji="1" lang="ja-JP" altLang="en-US" smtClean="0"/>
              <a:t>09:01</a:t>
            </a:fld>
            <a:endParaRPr kumimoji="1" lang="ja-JP" altLang="en-US"/>
          </a:p>
        </p:txBody>
      </p:sp>
      <p:sp>
        <p:nvSpPr>
          <p:cNvPr id="6" name="スライド番号プレースホルダー 5">
            <a:extLst>
              <a:ext uri="{FF2B5EF4-FFF2-40B4-BE49-F238E27FC236}">
                <a16:creationId xmlns:a16="http://schemas.microsoft.com/office/drawing/2014/main" id="{CD18B914-018A-3935-14AC-4B000F62D652}"/>
              </a:ext>
            </a:extLst>
          </p:cNvPr>
          <p:cNvSpPr>
            <a:spLocks noGrp="1"/>
          </p:cNvSpPr>
          <p:nvPr>
            <p:ph type="sldNum" sz="quarter" idx="12"/>
          </p:nvPr>
        </p:nvSpPr>
        <p:spPr/>
        <p:txBody>
          <a:bodyPr/>
          <a:lstStyle/>
          <a:p>
            <a:fld id="{1110ACF4-E35A-44B7-8D8C-A4B8B5D9283F}" type="slidenum">
              <a:rPr kumimoji="1" lang="ja-JP" altLang="en-US" smtClean="0"/>
              <a:t>4</a:t>
            </a:fld>
            <a:endParaRPr kumimoji="1" lang="ja-JP" altLang="en-US"/>
          </a:p>
        </p:txBody>
      </p:sp>
    </p:spTree>
    <p:extLst>
      <p:ext uri="{BB962C8B-B14F-4D97-AF65-F5344CB8AC3E}">
        <p14:creationId xmlns:p14="http://schemas.microsoft.com/office/powerpoint/2010/main" val="146995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93E89-0A6F-42E4-B083-118E620C5F00}"/>
              </a:ext>
            </a:extLst>
          </p:cNvPr>
          <p:cNvSpPr>
            <a:spLocks noGrp="1"/>
          </p:cNvSpPr>
          <p:nvPr>
            <p:ph type="title"/>
          </p:nvPr>
        </p:nvSpPr>
        <p:spPr/>
        <p:txBody>
          <a:bodyPr>
            <a:normAutofit/>
          </a:bodyPr>
          <a:lstStyle/>
          <a:p>
            <a:r>
              <a:rPr lang="en-US" altLang="ja-JP" dirty="0"/>
              <a:t>Maximum angle condition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E5D533A-9E88-7DF5-1106-01DF63085465}"/>
                  </a:ext>
                </a:extLst>
              </p:cNvPr>
              <p:cNvSpPr>
                <a:spLocks noGrp="1"/>
              </p:cNvSpPr>
              <p:nvPr>
                <p:ph idx="1"/>
              </p:nvPr>
            </p:nvSpPr>
            <p:spPr>
              <a:xfrm>
                <a:off x="462455" y="769405"/>
                <a:ext cx="11267090" cy="5717520"/>
              </a:xfrm>
            </p:spPr>
            <p:txBody>
              <a:bodyPr>
                <a:noAutofit/>
              </a:bodyPr>
              <a:lstStyle/>
              <a:p>
                <a:r>
                  <a:rPr lang="en-US" altLang="ja-JP" dirty="0"/>
                  <a:t>Babuska and Aziz (1976) and </a:t>
                </a:r>
                <a:r>
                  <a:rPr lang="en-US" altLang="ja-JP" dirty="0" err="1"/>
                  <a:t>Jamet</a:t>
                </a:r>
                <a:r>
                  <a:rPr lang="en-US" altLang="ja-JP" dirty="0"/>
                  <a:t> (1976) independently proved that, if the maximum angle of triangle  </a:t>
                </a:r>
                <a14:m>
                  <m:oMath xmlns:m="http://schemas.openxmlformats.org/officeDocument/2006/math">
                    <m:r>
                      <a:rPr lang="en-US" altLang="ja-JP" b="0" i="1" smtClean="0">
                        <a:latin typeface="Cambria Math"/>
                        <a:ea typeface="Cambria Math"/>
                      </a:rPr>
                      <m:t>𝑇</m:t>
                    </m:r>
                  </m:oMath>
                </a14:m>
                <a:r>
                  <a:rPr lang="en-US" altLang="ja-JP" dirty="0"/>
                  <a:t> is smaller than some contant </a:t>
                </a:r>
                <a14:m>
                  <m:oMath xmlns:m="http://schemas.openxmlformats.org/officeDocument/2006/math">
                    <m:r>
                      <a:rPr lang="ja-JP" altLang="en-US" b="0" i="1" smtClean="0">
                        <a:latin typeface="Cambria Math"/>
                        <a:ea typeface="Cambria Math"/>
                      </a:rPr>
                      <m:t>𝛼</m:t>
                    </m:r>
                    <m:r>
                      <a:rPr lang="en-US" altLang="ja-JP" b="0" i="1" smtClean="0">
                        <a:latin typeface="Cambria Math"/>
                        <a:ea typeface="Cambria Math"/>
                      </a:rPr>
                      <m:t>&lt;</m:t>
                    </m:r>
                    <m:r>
                      <a:rPr lang="ja-JP" altLang="en-US" b="0" i="1" smtClean="0">
                        <a:latin typeface="Cambria Math"/>
                        <a:ea typeface="Cambria Math"/>
                      </a:rPr>
                      <m:t>𝜋</m:t>
                    </m:r>
                  </m:oMath>
                </a14:m>
                <a:r>
                  <a:rPr lang="en-US" altLang="ja-JP" dirty="0"/>
                  <a:t>, then there exists constant  </a:t>
                </a:r>
                <a14:m>
                  <m:oMath xmlns:m="http://schemas.openxmlformats.org/officeDocument/2006/math">
                    <m:sSub>
                      <m:sSubPr>
                        <m:ctrlPr>
                          <a:rPr lang="en-US" altLang="ja-JP" b="0" i="1" smtClean="0">
                            <a:latin typeface="Cambria Math" panose="02040503050406030204" pitchFamily="18" charset="0"/>
                            <a:ea typeface="Cambria Math"/>
                          </a:rPr>
                        </m:ctrlPr>
                      </m:sSubPr>
                      <m:e>
                        <m:r>
                          <a:rPr lang="en-US" altLang="ja-JP" b="0" i="1" smtClean="0">
                            <a:latin typeface="Cambria Math"/>
                            <a:ea typeface="Cambria Math"/>
                          </a:rPr>
                          <m:t>𝐶</m:t>
                        </m:r>
                      </m:e>
                      <m:sub>
                        <m:r>
                          <a:rPr lang="ja-JP" altLang="en-US" b="0" i="1" smtClean="0">
                            <a:latin typeface="Cambria Math"/>
                            <a:ea typeface="Cambria Math"/>
                          </a:rPr>
                          <m:t>𝛼</m:t>
                        </m:r>
                      </m:sub>
                    </m:sSub>
                  </m:oMath>
                </a14:m>
                <a:r>
                  <a:rPr lang="en-US" altLang="ja-JP" dirty="0"/>
                  <a:t> which depends only on </a:t>
                </a:r>
                <a14:m>
                  <m:oMath xmlns:m="http://schemas.openxmlformats.org/officeDocument/2006/math">
                    <m:r>
                      <a:rPr lang="ja-JP" altLang="en-US" b="0" i="1">
                        <a:latin typeface="Cambria Math"/>
                        <a:ea typeface="Cambria Math"/>
                      </a:rPr>
                      <m:t>𝛼</m:t>
                    </m:r>
                  </m:oMath>
                </a14:m>
                <a:r>
                  <a:rPr lang="en-US" altLang="ja-JP" dirty="0"/>
                  <a:t> and satisfy</a:t>
                </a:r>
              </a:p>
              <a:p>
                <a:endParaRPr lang="en-US" altLang="ja-JP" dirty="0"/>
              </a:p>
              <a:p>
                <a:endParaRPr lang="en-US" altLang="ja-JP" dirty="0"/>
              </a:p>
              <a:p>
                <a:pPr>
                  <a:lnSpc>
                    <a:spcPct val="130000"/>
                  </a:lnSpc>
                  <a:spcAft>
                    <a:spcPts val="1200"/>
                  </a:spcAft>
                </a:pPr>
                <a:r>
                  <a:rPr lang="en-US" altLang="ja-JP" dirty="0"/>
                  <a:t>where </a:t>
                </a:r>
                <a14:m>
                  <m:oMath xmlns:m="http://schemas.openxmlformats.org/officeDocument/2006/math">
                    <m:sSub>
                      <m:sSubPr>
                        <m:ctrlPr>
                          <a:rPr lang="en-US" altLang="ja-JP" b="0" i="1">
                            <a:latin typeface="Cambria Math" panose="02040503050406030204" pitchFamily="18" charset="0"/>
                            <a:ea typeface="Cambria Math"/>
                          </a:rPr>
                        </m:ctrlPr>
                      </m:sSubPr>
                      <m:e>
                        <m:r>
                          <a:rPr lang="en-US" altLang="ja-JP" b="0" i="1" smtClean="0">
                            <a:latin typeface="Cambria Math"/>
                            <a:ea typeface="Cambria Math"/>
                          </a:rPr>
                          <m:t>h</m:t>
                        </m:r>
                      </m:e>
                      <m:sub>
                        <m:r>
                          <a:rPr lang="en-US" altLang="ja-JP" b="0" i="1" smtClean="0">
                            <a:latin typeface="Cambria Math"/>
                            <a:ea typeface="Cambria Math"/>
                          </a:rPr>
                          <m:t>𝑇</m:t>
                        </m:r>
                      </m:sub>
                    </m:sSub>
                  </m:oMath>
                </a14:m>
                <a:r>
                  <a:rPr lang="en-US" altLang="ja-JP" dirty="0"/>
                  <a:t> is the diameter of  </a:t>
                </a:r>
                <a14:m>
                  <m:oMath xmlns:m="http://schemas.openxmlformats.org/officeDocument/2006/math">
                    <m:r>
                      <a:rPr lang="en-US" altLang="ja-JP" b="0" i="1">
                        <a:latin typeface="Cambria Math"/>
                        <a:ea typeface="Cambria Math"/>
                      </a:rPr>
                      <m:t>𝑇</m:t>
                    </m:r>
                  </m:oMath>
                </a14:m>
                <a:r>
                  <a:rPr lang="en-US" altLang="ja-JP" dirty="0"/>
                  <a:t>. This means that we can take </a:t>
                </a:r>
                <a14:m>
                  <m:oMath xmlns:m="http://schemas.openxmlformats.org/officeDocument/2006/math">
                    <m:r>
                      <a:rPr lang="en-US" altLang="ja-JP" b="0" i="1">
                        <a:latin typeface="Cambria Math" panose="02040503050406030204" pitchFamily="18" charset="0"/>
                        <a:ea typeface="Cambria Math" panose="02040503050406030204" pitchFamily="18" charset="0"/>
                      </a:rPr>
                      <m:t>𝐶</m:t>
                    </m:r>
                    <m:d>
                      <m:dPr>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𝑇</m:t>
                        </m:r>
                      </m:e>
                    </m:d>
                    <m:r>
                      <a:rPr lang="en-US" altLang="ja-JP" b="0" i="1" smtClean="0">
                        <a:latin typeface="Cambria Math" panose="02040503050406030204" pitchFamily="18" charset="0"/>
                        <a:ea typeface="Cambria Math" panose="02040503050406030204" pitchFamily="18" charset="0"/>
                      </a:rPr>
                      <m:t>=</m:t>
                    </m:r>
                    <m:sSub>
                      <m:sSubPr>
                        <m:ctrlPr>
                          <a:rPr lang="en-US" altLang="ja-JP" b="0"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𝐶</m:t>
                        </m:r>
                      </m:e>
                      <m:sub>
                        <m:r>
                          <a:rPr lang="en-US" altLang="ja-JP" b="0" i="1">
                            <a:latin typeface="Cambria Math" panose="02040503050406030204" pitchFamily="18" charset="0"/>
                          </a:rPr>
                          <m:t>𝛼</m:t>
                        </m:r>
                      </m:sub>
                    </m:sSub>
                    <m:sSub>
                      <m:sSubPr>
                        <m:ctrlPr>
                          <a:rPr lang="en-US" altLang="ja-JP" b="0"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h</m:t>
                        </m:r>
                      </m:e>
                      <m:sub>
                        <m:r>
                          <a:rPr lang="en-US" altLang="ja-JP" b="0" i="1">
                            <a:latin typeface="Cambria Math" panose="02040503050406030204" pitchFamily="18" charset="0"/>
                            <a:ea typeface="Cambria Math" panose="02040503050406030204" pitchFamily="18" charset="0"/>
                          </a:rPr>
                          <m:t>𝑇</m:t>
                        </m:r>
                      </m:sub>
                    </m:sSub>
                  </m:oMath>
                </a14:m>
                <a:r>
                  <a:rPr lang="en-US" altLang="ja-JP" dirty="0"/>
                  <a:t>.</a:t>
                </a:r>
              </a:p>
              <a:p>
                <a:pPr>
                  <a:lnSpc>
                    <a:spcPct val="130000"/>
                  </a:lnSpc>
                  <a:spcAft>
                    <a:spcPts val="1200"/>
                  </a:spcAft>
                </a:pPr>
                <a:r>
                  <a:rPr lang="en-US" altLang="ja-JP" dirty="0"/>
                  <a:t>This inequality shows that, if we take the sequence of mesh divisions which consist of the triangles whose maximum angles are smaller than </a:t>
                </a:r>
                <a14:m>
                  <m:oMath xmlns:m="http://schemas.openxmlformats.org/officeDocument/2006/math">
                    <m:r>
                      <a:rPr lang="ja-JP" altLang="en-US" b="0" i="1">
                        <a:latin typeface="Cambria Math"/>
                        <a:ea typeface="Cambria Math"/>
                      </a:rPr>
                      <m:t>𝛼</m:t>
                    </m:r>
                    <m:r>
                      <a:rPr lang="en-US" altLang="ja-JP" b="0" i="1">
                        <a:latin typeface="Cambria Math"/>
                        <a:ea typeface="Cambria Math"/>
                      </a:rPr>
                      <m:t>&lt;</m:t>
                    </m:r>
                    <m:r>
                      <a:rPr lang="ja-JP" altLang="en-US" b="0" i="1">
                        <a:latin typeface="Cambria Math"/>
                        <a:ea typeface="Cambria Math"/>
                      </a:rPr>
                      <m:t>𝜋</m:t>
                    </m:r>
                  </m:oMath>
                </a14:m>
                <a:r>
                  <a:rPr lang="en-US" altLang="ja-JP" dirty="0"/>
                  <a:t> and </a:t>
                </a:r>
                <a14:m>
                  <m:oMath xmlns:m="http://schemas.openxmlformats.org/officeDocument/2006/math">
                    <m:r>
                      <a:rPr lang="en-US" altLang="ja-JP" b="0" i="1">
                        <a:latin typeface="Cambria Math" panose="02040503050406030204" pitchFamily="18" charset="0"/>
                        <a:ea typeface="Cambria Math"/>
                      </a:rPr>
                      <m:t>h</m:t>
                    </m:r>
                    <m:r>
                      <a:rPr lang="en-US" altLang="ja-JP" b="0" i="0" smtClean="0">
                        <a:latin typeface="Cambria Math" panose="02040503050406030204" pitchFamily="18" charset="0"/>
                        <a:ea typeface="Cambria Math"/>
                      </a:rPr>
                      <m:t>=</m:t>
                    </m:r>
                    <m:r>
                      <m:rPr>
                        <m:sty m:val="p"/>
                      </m:rPr>
                      <a:rPr lang="en-US" altLang="ja-JP" b="0" i="0" smtClean="0">
                        <a:latin typeface="Cambria Math"/>
                        <a:ea typeface="Cambria Math"/>
                      </a:rPr>
                      <m:t>max</m:t>
                    </m:r>
                    <m:r>
                      <a:rPr lang="en-US" altLang="ja-JP" b="0" i="1" smtClean="0">
                        <a:latin typeface="Cambria Math"/>
                        <a:ea typeface="Cambria Math"/>
                      </a:rPr>
                      <m:t> </m:t>
                    </m:r>
                    <m:sSub>
                      <m:sSubPr>
                        <m:ctrlPr>
                          <a:rPr lang="en-US" altLang="ja-JP" b="0" i="1">
                            <a:latin typeface="Cambria Math" panose="02040503050406030204" pitchFamily="18" charset="0"/>
                            <a:ea typeface="Cambria Math"/>
                          </a:rPr>
                        </m:ctrlPr>
                      </m:sSubPr>
                      <m:e>
                        <m:r>
                          <a:rPr lang="en-US" altLang="ja-JP" b="0" i="1">
                            <a:latin typeface="Cambria Math"/>
                            <a:ea typeface="Cambria Math"/>
                          </a:rPr>
                          <m:t>h</m:t>
                        </m:r>
                      </m:e>
                      <m:sub>
                        <m:sSub>
                          <m:sSubPr>
                            <m:ctrlPr>
                              <a:rPr lang="en-US" altLang="ja-JP" b="0" i="1" smtClean="0">
                                <a:latin typeface="Cambria Math" panose="02040503050406030204" pitchFamily="18" charset="0"/>
                                <a:ea typeface="Cambria Math"/>
                              </a:rPr>
                            </m:ctrlPr>
                          </m:sSubPr>
                          <m:e>
                            <m:r>
                              <a:rPr lang="ja-JP" altLang="en-US" b="0" i="1" smtClean="0">
                                <a:latin typeface="Cambria Math"/>
                                <a:ea typeface="Cambria Math"/>
                              </a:rPr>
                              <m:t>𝜏</m:t>
                            </m:r>
                          </m:e>
                          <m:sub>
                            <m:r>
                              <a:rPr lang="en-US" altLang="ja-JP" b="0" i="1" smtClean="0">
                                <a:latin typeface="Cambria Math" panose="02040503050406030204" pitchFamily="18" charset="0"/>
                                <a:ea typeface="Cambria Math"/>
                              </a:rPr>
                              <m:t>𝑗</m:t>
                            </m:r>
                          </m:sub>
                        </m:sSub>
                      </m:sub>
                    </m:sSub>
                    <m:r>
                      <a:rPr lang="en-US" altLang="ja-JP" b="0" i="1" smtClean="0">
                        <a:latin typeface="Cambria Math"/>
                        <a:ea typeface="Cambria Math"/>
                      </a:rPr>
                      <m:t>⟶0</m:t>
                    </m:r>
                  </m:oMath>
                </a14:m>
                <a:r>
                  <a:rPr lang="en-US" altLang="ja-JP" dirty="0"/>
                  <a:t>, then the finite element solution converges to the exact solution with </a:t>
                </a:r>
                <a14:m>
                  <m:oMath xmlns:m="http://schemas.openxmlformats.org/officeDocument/2006/math">
                    <m:r>
                      <a:rPr lang="en-US" altLang="ja-JP" b="0" i="1" smtClean="0">
                        <a:latin typeface="Cambria Math" panose="02040503050406030204" pitchFamily="18" charset="0"/>
                        <a:ea typeface="Cambria Math"/>
                      </a:rPr>
                      <m:t>𝑂</m:t>
                    </m:r>
                    <m:r>
                      <a:rPr lang="en-US" altLang="ja-JP" b="0" i="1" smtClean="0">
                        <a:latin typeface="Cambria Math" panose="02040503050406030204" pitchFamily="18" charset="0"/>
                        <a:ea typeface="Cambria Math"/>
                      </a:rPr>
                      <m:t>(</m:t>
                    </m:r>
                    <m:r>
                      <a:rPr lang="en-US" altLang="ja-JP" b="0" i="1" smtClean="0">
                        <a:latin typeface="Cambria Math" panose="02040503050406030204" pitchFamily="18" charset="0"/>
                        <a:ea typeface="Cambria Math"/>
                      </a:rPr>
                      <m:t>h</m:t>
                    </m:r>
                    <m:r>
                      <a:rPr lang="en-US" altLang="ja-JP" b="0" i="1" smtClean="0">
                        <a:latin typeface="Cambria Math" panose="02040503050406030204" pitchFamily="18" charset="0"/>
                        <a:ea typeface="Cambria Math"/>
                      </a:rPr>
                      <m:t>)</m:t>
                    </m:r>
                  </m:oMath>
                </a14:m>
                <a:r>
                  <a:rPr lang="en-US" altLang="ja-JP" dirty="0"/>
                  <a:t>.  This inequality and/or this condition for the mesh division is called </a:t>
                </a:r>
                <a:r>
                  <a:rPr lang="en-US" altLang="ja-JP" dirty="0">
                    <a:solidFill>
                      <a:srgbClr val="CC0000"/>
                    </a:solidFill>
                  </a:rPr>
                  <a:t>Maximum angle condition.</a:t>
                </a:r>
                <a:endParaRPr lang="en-US" altLang="ja-JP" dirty="0"/>
              </a:p>
            </p:txBody>
          </p:sp>
        </mc:Choice>
        <mc:Fallback xmlns="">
          <p:sp>
            <p:nvSpPr>
              <p:cNvPr id="3" name="コンテンツ プレースホルダー 2">
                <a:extLst>
                  <a:ext uri="{FF2B5EF4-FFF2-40B4-BE49-F238E27FC236}">
                    <a16:creationId xmlns:a16="http://schemas.microsoft.com/office/drawing/2014/main" id="{CE5D533A-9E88-7DF5-1106-01DF63085465}"/>
                  </a:ext>
                </a:extLst>
              </p:cNvPr>
              <p:cNvSpPr>
                <a:spLocks noGrp="1" noRot="1" noChangeAspect="1" noMove="1" noResize="1" noEditPoints="1" noAdjustHandles="1" noChangeArrowheads="1" noChangeShapeType="1" noTextEdit="1"/>
              </p:cNvSpPr>
              <p:nvPr>
                <p:ph idx="1"/>
              </p:nvPr>
            </p:nvSpPr>
            <p:spPr>
              <a:xfrm>
                <a:off x="462455" y="769405"/>
                <a:ext cx="11267090" cy="5717520"/>
              </a:xfrm>
              <a:blipFill>
                <a:blip r:embed="rId2"/>
                <a:stretch>
                  <a:fillRect l="-866" t="-426" r="-649" b="-17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コンテンツ プレースホルダー 2">
                <a:extLst>
                  <a:ext uri="{FF2B5EF4-FFF2-40B4-BE49-F238E27FC236}">
                    <a16:creationId xmlns:a16="http://schemas.microsoft.com/office/drawing/2014/main" id="{5822C99C-6FD8-7EBE-9CC4-70C0E6D7037A}"/>
                  </a:ext>
                </a:extLst>
              </p:cNvPr>
              <p:cNvSpPr txBox="1">
                <a:spLocks/>
              </p:cNvSpPr>
              <p:nvPr/>
            </p:nvSpPr>
            <p:spPr>
              <a:xfrm>
                <a:off x="2695218" y="2321392"/>
                <a:ext cx="6801564" cy="637607"/>
              </a:xfrm>
              <a:prstGeom prst="rect">
                <a:avLst/>
              </a:prstGeom>
              <a:ln w="19050">
                <a:solidFill>
                  <a:srgbClr val="FF6600"/>
                </a:solidFill>
              </a:ln>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kumimoji="1" sz="2400" b="1"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1"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1"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1"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d>
                          <m:dPr>
                            <m:begChr m:val="|"/>
                            <m:endChr m:val="|"/>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𝑢</m:t>
                            </m:r>
                            <m:r>
                              <a:rPr lang="en-US" altLang="ja-JP" b="0" i="1">
                                <a:latin typeface="Cambria Math" panose="02040503050406030204" pitchFamily="18" charset="0"/>
                                <a:ea typeface="Cambria Math" panose="02040503050406030204" pitchFamily="18" charset="0"/>
                              </a:rPr>
                              <m:t>−</m:t>
                            </m:r>
                            <m:sSub>
                              <m:sSubPr>
                                <m:ctrlPr>
                                  <a:rPr lang="en-US" altLang="ja-JP" b="0" i="1">
                                    <a:latin typeface="Cambria Math" panose="02040503050406030204" pitchFamily="18" charset="0"/>
                                    <a:ea typeface="Cambria Math" panose="02040503050406030204" pitchFamily="18" charset="0"/>
                                  </a:rPr>
                                </m:ctrlPr>
                              </m:sSubPr>
                              <m:e>
                                <m:r>
                                  <m:rPr>
                                    <m:sty m:val="p"/>
                                  </m:rPr>
                                  <a:rPr lang="el-GR" altLang="ja-JP" b="0">
                                    <a:latin typeface="Cambria Math" panose="02040503050406030204" pitchFamily="18" charset="0"/>
                                    <a:ea typeface="Cambria Math" panose="02040503050406030204" pitchFamily="18" charset="0"/>
                                  </a:rPr>
                                  <m:t>Π</m:t>
                                </m:r>
                              </m:e>
                              <m:sub>
                                <m:r>
                                  <a:rPr lang="en-US" altLang="ja-JP" b="0" i="1">
                                    <a:latin typeface="Cambria Math" panose="02040503050406030204" pitchFamily="18" charset="0"/>
                                    <a:ea typeface="Cambria Math" panose="02040503050406030204" pitchFamily="18" charset="0"/>
                                  </a:rPr>
                                  <m:t>𝑇</m:t>
                                </m:r>
                              </m:sub>
                            </m:sSub>
                            <m:r>
                              <a:rPr lang="en-US" altLang="ja-JP" i="1">
                                <a:latin typeface="Cambria Math" panose="02040503050406030204" pitchFamily="18" charset="0"/>
                                <a:ea typeface="Cambria Math" panose="02040503050406030204" pitchFamily="18" charset="0"/>
                              </a:rPr>
                              <m:t>𝑢</m:t>
                            </m:r>
                          </m:e>
                        </m:d>
                      </m:e>
                      <m:sub>
                        <m:sSup>
                          <m:sSupPr>
                            <m:ctrlPr>
                              <a:rPr lang="en-US" altLang="ja-JP" b="0" i="1">
                                <a:latin typeface="Cambria Math" panose="02040503050406030204" pitchFamily="18" charset="0"/>
                                <a:ea typeface="Cambria Math" panose="02040503050406030204" pitchFamily="18" charset="0"/>
                              </a:rPr>
                            </m:ctrlPr>
                          </m:sSupPr>
                          <m:e>
                            <m:r>
                              <a:rPr lang="en-US" altLang="ja-JP" b="0" i="1">
                                <a:latin typeface="Cambria Math" panose="02040503050406030204" pitchFamily="18" charset="0"/>
                                <a:ea typeface="Cambria Math" panose="02040503050406030204" pitchFamily="18" charset="0"/>
                              </a:rPr>
                              <m:t>𝐻</m:t>
                            </m:r>
                          </m:e>
                          <m:sup>
                            <m:r>
                              <a:rPr lang="en-US" altLang="ja-JP" b="0" i="1">
                                <a:latin typeface="Cambria Math" panose="02040503050406030204" pitchFamily="18" charset="0"/>
                                <a:ea typeface="Cambria Math" panose="02040503050406030204" pitchFamily="18" charset="0"/>
                              </a:rPr>
                              <m:t>1</m:t>
                            </m:r>
                          </m:sup>
                        </m:sSup>
                        <m:d>
                          <m:dPr>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𝑇</m:t>
                            </m:r>
                          </m:e>
                        </m:d>
                      </m:sub>
                    </m:sSub>
                    <m:r>
                      <a:rPr lang="en-US" altLang="ja-JP" b="0" i="1">
                        <a:latin typeface="Cambria Math" panose="02040503050406030204" pitchFamily="18" charset="0"/>
                        <a:ea typeface="Cambria Math" panose="02040503050406030204" pitchFamily="18" charset="0"/>
                      </a:rPr>
                      <m:t> ≤</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𝐶</m:t>
                        </m:r>
                      </m:e>
                      <m:sub>
                        <m:r>
                          <a:rPr lang="en-US" altLang="ja-JP" b="0" i="1">
                            <a:latin typeface="Cambria Math" panose="02040503050406030204" pitchFamily="18" charset="0"/>
                          </a:rPr>
                          <m:t>𝛼</m:t>
                        </m:r>
                      </m:sub>
                    </m:sSub>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h</m:t>
                        </m:r>
                      </m:e>
                      <m:sub>
                        <m:r>
                          <a:rPr lang="en-US" altLang="ja-JP" b="0" i="1" smtClean="0">
                            <a:latin typeface="Cambria Math" panose="02040503050406030204" pitchFamily="18" charset="0"/>
                            <a:ea typeface="Cambria Math" panose="02040503050406030204" pitchFamily="18" charset="0"/>
                          </a:rPr>
                          <m:t>𝑇</m:t>
                        </m:r>
                      </m:sub>
                    </m:sSub>
                    <m:sSub>
                      <m:sSubPr>
                        <m:ctrlPr>
                          <a:rPr lang="en-US" altLang="ja-JP" b="0" i="1">
                            <a:latin typeface="Cambria Math" panose="02040503050406030204" pitchFamily="18" charset="0"/>
                            <a:ea typeface="Cambria Math" panose="02040503050406030204" pitchFamily="18" charset="0"/>
                          </a:rPr>
                        </m:ctrlPr>
                      </m:sSubPr>
                      <m:e>
                        <m:d>
                          <m:dPr>
                            <m:begChr m:val="|"/>
                            <m:endChr m:val="|"/>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𝑢</m:t>
                            </m:r>
                          </m:e>
                        </m:d>
                      </m:e>
                      <m:sub>
                        <m:sSup>
                          <m:sSupPr>
                            <m:ctrlPr>
                              <a:rPr lang="en-US" altLang="ja-JP" b="0" i="1">
                                <a:latin typeface="Cambria Math" panose="02040503050406030204" pitchFamily="18" charset="0"/>
                                <a:ea typeface="Cambria Math" panose="02040503050406030204" pitchFamily="18" charset="0"/>
                              </a:rPr>
                            </m:ctrlPr>
                          </m:sSupPr>
                          <m:e>
                            <m:r>
                              <a:rPr lang="en-US" altLang="ja-JP" b="0" i="1">
                                <a:latin typeface="Cambria Math" panose="02040503050406030204" pitchFamily="18" charset="0"/>
                                <a:ea typeface="Cambria Math" panose="02040503050406030204" pitchFamily="18" charset="0"/>
                              </a:rPr>
                              <m:t>𝐻</m:t>
                            </m:r>
                          </m:e>
                          <m:sup>
                            <m:r>
                              <a:rPr lang="en-US" altLang="ja-JP" b="0" i="1">
                                <a:latin typeface="Cambria Math" panose="02040503050406030204" pitchFamily="18" charset="0"/>
                                <a:ea typeface="Cambria Math" panose="02040503050406030204" pitchFamily="18" charset="0"/>
                              </a:rPr>
                              <m:t>2</m:t>
                            </m:r>
                          </m:sup>
                        </m:sSup>
                        <m:d>
                          <m:dPr>
                            <m:ctrlPr>
                              <a:rPr lang="en-US" altLang="ja-JP" b="0" i="1">
                                <a:latin typeface="Cambria Math" panose="02040503050406030204" pitchFamily="18" charset="0"/>
                                <a:ea typeface="Cambria Math" panose="02040503050406030204" pitchFamily="18" charset="0"/>
                              </a:rPr>
                            </m:ctrlPr>
                          </m:dPr>
                          <m:e>
                            <m:r>
                              <a:rPr lang="en-US" altLang="ja-JP" b="0" i="1">
                                <a:latin typeface="Cambria Math" panose="02040503050406030204" pitchFamily="18" charset="0"/>
                                <a:ea typeface="Cambria Math" panose="02040503050406030204" pitchFamily="18" charset="0"/>
                              </a:rPr>
                              <m:t>𝑇</m:t>
                            </m:r>
                          </m:e>
                        </m:d>
                      </m:sub>
                    </m:sSub>
                  </m:oMath>
                </a14:m>
                <a:r>
                  <a:rPr lang="en-US" altLang="ja-JP" b="0" dirty="0">
                    <a:ea typeface="Cambria Math" panose="02040503050406030204" pitchFamily="18" charset="0"/>
                  </a:rPr>
                  <a:t>  </a:t>
                </a:r>
                <a:r>
                  <a:rPr lang="ja-JP" altLang="en-US" dirty="0"/>
                  <a:t> </a:t>
                </a:r>
                <a:r>
                  <a:rPr lang="en-US" altLang="ja-JP" dirty="0"/>
                  <a:t>for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𝐻</m:t>
                        </m:r>
                      </m:e>
                      <m:sup>
                        <m:r>
                          <a:rPr lang="en-US" altLang="ja-JP" b="0" i="1" smtClean="0">
                            <a:latin typeface="Cambria Math" panose="02040503050406030204" pitchFamily="18" charset="0"/>
                            <a:ea typeface="Cambria Math" panose="02040503050406030204" pitchFamily="18" charset="0"/>
                          </a:rPr>
                          <m:t>2</m:t>
                        </m:r>
                      </m:sup>
                    </m:sSup>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𝑇</m:t>
                    </m:r>
                    <m:r>
                      <a:rPr lang="en-US" altLang="ja-JP" b="0" i="1" smtClean="0">
                        <a:latin typeface="Cambria Math" panose="02040503050406030204" pitchFamily="18" charset="0"/>
                        <a:ea typeface="Cambria Math" panose="02040503050406030204" pitchFamily="18" charset="0"/>
                      </a:rPr>
                      <m:t>)</m:t>
                    </m:r>
                  </m:oMath>
                </a14:m>
                <a:endParaRPr lang="en-US" altLang="ja-JP" dirty="0"/>
              </a:p>
            </p:txBody>
          </p:sp>
        </mc:Choice>
        <mc:Fallback xmlns="">
          <p:sp>
            <p:nvSpPr>
              <p:cNvPr id="5" name="コンテンツ プレースホルダー 2">
                <a:extLst>
                  <a:ext uri="{FF2B5EF4-FFF2-40B4-BE49-F238E27FC236}">
                    <a16:creationId xmlns:a16="http://schemas.microsoft.com/office/drawing/2014/main" id="{5822C99C-6FD8-7EBE-9CC4-70C0E6D7037A}"/>
                  </a:ext>
                </a:extLst>
              </p:cNvPr>
              <p:cNvSpPr txBox="1">
                <a:spLocks noRot="1" noChangeAspect="1" noMove="1" noResize="1" noEditPoints="1" noAdjustHandles="1" noChangeArrowheads="1" noChangeShapeType="1" noTextEdit="1"/>
              </p:cNvSpPr>
              <p:nvPr/>
            </p:nvSpPr>
            <p:spPr>
              <a:xfrm>
                <a:off x="2695218" y="2321392"/>
                <a:ext cx="6801564" cy="637607"/>
              </a:xfrm>
              <a:prstGeom prst="rect">
                <a:avLst/>
              </a:prstGeom>
              <a:blipFill>
                <a:blip r:embed="rId3"/>
                <a:stretch>
                  <a:fillRect b="-935"/>
                </a:stretch>
              </a:blipFill>
              <a:ln w="19050">
                <a:solidFill>
                  <a:srgbClr val="FF6600"/>
                </a:solidFill>
              </a:ln>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FD6B2C9-6F71-0C9B-BFF0-8D947D0BDB70}"/>
              </a:ext>
            </a:extLst>
          </p:cNvPr>
          <p:cNvSpPr>
            <a:spLocks noGrp="1"/>
          </p:cNvSpPr>
          <p:nvPr>
            <p:ph type="dt" sz="half" idx="10"/>
          </p:nvPr>
        </p:nvSpPr>
        <p:spPr/>
        <p:txBody>
          <a:bodyPr/>
          <a:lstStyle/>
          <a:p>
            <a:fld id="{BB0ECDBC-B95F-41B5-8F1D-49CECFC79A83}" type="datetime10">
              <a:rPr kumimoji="1" lang="ja-JP" altLang="en-US" smtClean="0"/>
              <a:t>09:01</a:t>
            </a:fld>
            <a:endParaRPr kumimoji="1" lang="ja-JP" altLang="en-US"/>
          </a:p>
        </p:txBody>
      </p:sp>
      <p:sp>
        <p:nvSpPr>
          <p:cNvPr id="6" name="スライド番号プレースホルダー 5">
            <a:extLst>
              <a:ext uri="{FF2B5EF4-FFF2-40B4-BE49-F238E27FC236}">
                <a16:creationId xmlns:a16="http://schemas.microsoft.com/office/drawing/2014/main" id="{443088A7-990A-D980-28E6-9800C6F3E667}"/>
              </a:ext>
            </a:extLst>
          </p:cNvPr>
          <p:cNvSpPr>
            <a:spLocks noGrp="1"/>
          </p:cNvSpPr>
          <p:nvPr>
            <p:ph type="sldNum" sz="quarter" idx="12"/>
          </p:nvPr>
        </p:nvSpPr>
        <p:spPr/>
        <p:txBody>
          <a:bodyPr/>
          <a:lstStyle/>
          <a:p>
            <a:fld id="{1110ACF4-E35A-44B7-8D8C-A4B8B5D9283F}" type="slidenum">
              <a:rPr kumimoji="1" lang="ja-JP" altLang="en-US" smtClean="0"/>
              <a:t>5</a:t>
            </a:fld>
            <a:endParaRPr kumimoji="1" lang="ja-JP" altLang="en-US"/>
          </a:p>
        </p:txBody>
      </p:sp>
    </p:spTree>
    <p:extLst>
      <p:ext uri="{BB962C8B-B14F-4D97-AF65-F5344CB8AC3E}">
        <p14:creationId xmlns:p14="http://schemas.microsoft.com/office/powerpoint/2010/main" val="372776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93E89-0A6F-42E4-B083-118E620C5F00}"/>
              </a:ext>
            </a:extLst>
          </p:cNvPr>
          <p:cNvSpPr>
            <a:spLocks noGrp="1"/>
          </p:cNvSpPr>
          <p:nvPr>
            <p:ph type="title"/>
          </p:nvPr>
        </p:nvSpPr>
        <p:spPr/>
        <p:txBody>
          <a:bodyPr>
            <a:normAutofit/>
          </a:bodyPr>
          <a:lstStyle/>
          <a:p>
            <a:r>
              <a:rPr kumimoji="1" lang="en-US" altLang="ja-JP" dirty="0"/>
              <a:t>Revisit the error estimation</a:t>
            </a:r>
            <a:endParaRPr kumimoji="1" lang="ja-JP" altLang="en-US" dirty="0"/>
          </a:p>
        </p:txBody>
      </p:sp>
      <p:sp>
        <p:nvSpPr>
          <p:cNvPr id="3" name="コンテンツ プレースホルダー 2">
            <a:extLst>
              <a:ext uri="{FF2B5EF4-FFF2-40B4-BE49-F238E27FC236}">
                <a16:creationId xmlns:a16="http://schemas.microsoft.com/office/drawing/2014/main" id="{CE5D533A-9E88-7DF5-1106-01DF63085465}"/>
              </a:ext>
            </a:extLst>
          </p:cNvPr>
          <p:cNvSpPr>
            <a:spLocks noGrp="1"/>
          </p:cNvSpPr>
          <p:nvPr>
            <p:ph idx="1"/>
          </p:nvPr>
        </p:nvSpPr>
        <p:spPr>
          <a:xfrm>
            <a:off x="430924" y="681038"/>
            <a:ext cx="11649223" cy="5955656"/>
          </a:xfrm>
        </p:spPr>
        <p:txBody>
          <a:bodyPr>
            <a:noAutofit/>
          </a:bodyPr>
          <a:lstStyle/>
          <a:p>
            <a:r>
              <a:rPr lang="en-US" altLang="ja-JP" dirty="0"/>
              <a:t>Let’s look back at the error estimation for the FEM solution.</a:t>
            </a:r>
          </a:p>
          <a:p>
            <a:endParaRPr lang="en-US" altLang="ja-JP" dirty="0"/>
          </a:p>
          <a:p>
            <a:endParaRPr lang="en-US" altLang="ja-JP" dirty="0"/>
          </a:p>
          <a:p>
            <a:r>
              <a:rPr lang="en-US" altLang="ja-JP" dirty="0"/>
              <a:t>This error estimation is based on evaluating the worst interpolation error constant of the triangles consisting of the mesh division.</a:t>
            </a:r>
          </a:p>
          <a:p>
            <a:r>
              <a:rPr lang="en-US" altLang="ja-JP" dirty="0"/>
              <a:t>Here, some questions arise about this error estimation.</a:t>
            </a:r>
          </a:p>
          <a:p>
            <a:r>
              <a:rPr lang="en-US" altLang="ja-JP" dirty="0">
                <a:solidFill>
                  <a:srgbClr val="CC0000"/>
                </a:solidFill>
              </a:rPr>
              <a:t>Question 1:  Is this an optimal estimation?</a:t>
            </a:r>
          </a:p>
          <a:p>
            <a:r>
              <a:rPr lang="en-US" altLang="ja-JP" dirty="0">
                <a:solidFill>
                  <a:srgbClr val="CC0000"/>
                </a:solidFill>
              </a:rPr>
              <a:t>Question 2:  Wouldn’t a few badly shaped elements (specifically, elements</a:t>
            </a:r>
            <a:br>
              <a:rPr lang="en-US" altLang="ja-JP" dirty="0">
                <a:solidFill>
                  <a:srgbClr val="CC0000"/>
                </a:solidFill>
              </a:rPr>
            </a:br>
            <a:r>
              <a:rPr lang="en-US" altLang="ja-JP" dirty="0">
                <a:solidFill>
                  <a:srgbClr val="CC0000"/>
                </a:solidFill>
              </a:rPr>
              <a:t>                     with maximum angles very close to </a:t>
            </a:r>
            <a:r>
              <a:rPr lang="ja-JP" altLang="en-US" dirty="0">
                <a:solidFill>
                  <a:srgbClr val="CC0000"/>
                </a:solidFill>
              </a:rPr>
              <a:t>𝜋</a:t>
            </a:r>
            <a:r>
              <a:rPr lang="en-US" altLang="ja-JP" dirty="0">
                <a:solidFill>
                  <a:srgbClr val="CC0000"/>
                </a:solidFill>
              </a:rPr>
              <a:t>) not worsen the error of</a:t>
            </a:r>
            <a:br>
              <a:rPr lang="en-US" altLang="ja-JP" dirty="0">
                <a:solidFill>
                  <a:srgbClr val="CC0000"/>
                </a:solidFill>
              </a:rPr>
            </a:br>
            <a:r>
              <a:rPr lang="en-US" altLang="ja-JP" dirty="0">
                <a:solidFill>
                  <a:srgbClr val="CC0000"/>
                </a:solidFill>
              </a:rPr>
              <a:t>                     the FEM solution?</a:t>
            </a:r>
          </a:p>
          <a:p>
            <a:r>
              <a:rPr lang="en-US" altLang="ja-JP" dirty="0"/>
              <a:t>The answer to the second question is affirmative, with some preceding results.</a:t>
            </a: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E48F9CC-8F9E-7754-D07D-BD45E5D4DC70}"/>
                  </a:ext>
                </a:extLst>
              </p:cNvPr>
              <p:cNvSpPr txBox="1"/>
              <p:nvPr/>
            </p:nvSpPr>
            <p:spPr>
              <a:xfrm>
                <a:off x="2565666" y="1287181"/>
                <a:ext cx="6997605" cy="833241"/>
              </a:xfrm>
              <a:prstGeom prst="rect">
                <a:avLst/>
              </a:prstGeom>
              <a:noFill/>
              <a:ln w="19050">
                <a:solidFill>
                  <a:srgbClr val="FF66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ea typeface="Cambria Math" panose="02040503050406030204" pitchFamily="18" charset="0"/>
                            </a:rPr>
                          </m:ctrlPr>
                        </m:sSubPr>
                        <m:e>
                          <m:d>
                            <m:dPr>
                              <m:begChr m:val="‖"/>
                              <m:endChr m:val="‖"/>
                              <m:ctrlPr>
                                <a:rPr lang="en-US" altLang="ja-JP" sz="3200" i="1" smtClean="0">
                                  <a:latin typeface="Cambria Math" panose="02040503050406030204" pitchFamily="18" charset="0"/>
                                  <a:ea typeface="Cambria Math" panose="02040503050406030204" pitchFamily="18" charset="0"/>
                                </a:rPr>
                              </m:ctrlPr>
                            </m:dPr>
                            <m:e>
                              <m:r>
                                <a:rPr lang="en-US" altLang="ja-JP" sz="3200" i="1">
                                  <a:latin typeface="Cambria Math" panose="02040503050406030204" pitchFamily="18" charset="0"/>
                                  <a:ea typeface="Cambria Math" panose="02040503050406030204" pitchFamily="18" charset="0"/>
                                </a:rPr>
                                <m:t>𝑢</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ea typeface="Cambria Math" panose="02040503050406030204" pitchFamily="18" charset="0"/>
                                    </a:rPr>
                                  </m:ctrlPr>
                                </m:sSubPr>
                                <m:e>
                                  <m:r>
                                    <a:rPr lang="en-US" altLang="ja-JP" sz="3200" i="1">
                                      <a:latin typeface="Cambria Math" panose="02040503050406030204" pitchFamily="18" charset="0"/>
                                      <a:ea typeface="Cambria Math" panose="02040503050406030204" pitchFamily="18" charset="0"/>
                                    </a:rPr>
                                    <m:t>𝑢</m:t>
                                  </m:r>
                                </m:e>
                                <m:sub>
                                  <m:r>
                                    <a:rPr lang="en-US" altLang="ja-JP" sz="3200" i="1">
                                      <a:latin typeface="Cambria Math" panose="02040503050406030204" pitchFamily="18" charset="0"/>
                                      <a:ea typeface="Cambria Math" panose="02040503050406030204" pitchFamily="18" charset="0"/>
                                    </a:rPr>
                                    <m:t>h</m:t>
                                  </m:r>
                                </m:sub>
                              </m:sSub>
                            </m:e>
                          </m:d>
                        </m:e>
                        <m:sub>
                          <m:sSubSup>
                            <m:sSubSupPr>
                              <m:ctrlPr>
                                <a:rPr lang="en-US" altLang="ja-JP" sz="3200" i="1">
                                  <a:latin typeface="Cambria Math" panose="02040503050406030204" pitchFamily="18" charset="0"/>
                                  <a:ea typeface="Cambria Math" panose="02040503050406030204" pitchFamily="18" charset="0"/>
                                </a:rPr>
                              </m:ctrlPr>
                            </m:sSubSupPr>
                            <m:e>
                              <m:r>
                                <a:rPr lang="en-US" altLang="ja-JP" sz="3200" i="1">
                                  <a:latin typeface="Cambria Math" panose="02040503050406030204" pitchFamily="18" charset="0"/>
                                  <a:ea typeface="Cambria Math" panose="02040503050406030204" pitchFamily="18" charset="0"/>
                                </a:rPr>
                                <m:t>𝐻</m:t>
                              </m:r>
                            </m:e>
                            <m:sub>
                              <m:r>
                                <a:rPr lang="en-US" altLang="ja-JP" sz="3200" i="1">
                                  <a:latin typeface="Cambria Math" panose="02040503050406030204" pitchFamily="18" charset="0"/>
                                  <a:ea typeface="Cambria Math" panose="02040503050406030204" pitchFamily="18" charset="0"/>
                                </a:rPr>
                                <m:t>0</m:t>
                              </m:r>
                            </m:sub>
                            <m:sup>
                              <m:r>
                                <a:rPr lang="en-US" altLang="ja-JP" sz="3200" i="1">
                                  <a:latin typeface="Cambria Math" panose="02040503050406030204" pitchFamily="18" charset="0"/>
                                  <a:ea typeface="Cambria Math" panose="02040503050406030204" pitchFamily="18" charset="0"/>
                                </a:rPr>
                                <m:t>1</m:t>
                              </m:r>
                            </m:sup>
                          </m:sSubSup>
                          <m:d>
                            <m:dPr>
                              <m:ctrlPr>
                                <a:rPr lang="en-US" altLang="ja-JP" sz="3200" i="1">
                                  <a:latin typeface="Cambria Math" panose="02040503050406030204" pitchFamily="18" charset="0"/>
                                  <a:ea typeface="Cambria Math" panose="02040503050406030204" pitchFamily="18" charset="0"/>
                                </a:rPr>
                              </m:ctrlPr>
                            </m:dPr>
                            <m:e>
                              <m:r>
                                <m:rPr>
                                  <m:sty m:val="p"/>
                                </m:rPr>
                                <a:rPr lang="en-US" altLang="ja-JP" sz="3200">
                                  <a:latin typeface="Cambria Math" panose="02040503050406030204" pitchFamily="18" charset="0"/>
                                  <a:ea typeface="Cambria Math" panose="02040503050406030204" pitchFamily="18" charset="0"/>
                                </a:rPr>
                                <m:t>Ω</m:t>
                              </m:r>
                            </m:e>
                          </m:d>
                        </m:sub>
                      </m:sSub>
                      <m:r>
                        <a:rPr lang="en-US" altLang="ja-JP" sz="3200" b="0" i="1" smtClean="0">
                          <a:latin typeface="Cambria Math" panose="02040503050406030204" pitchFamily="18" charset="0"/>
                          <a:ea typeface="Cambria Math" panose="02040503050406030204" pitchFamily="18" charset="0"/>
                        </a:rPr>
                        <m:t>≤</m:t>
                      </m:r>
                      <m:func>
                        <m:funcPr>
                          <m:ctrlPr>
                            <a:rPr lang="en-US" altLang="ja-JP" sz="3200" i="1">
                              <a:latin typeface="Cambria Math" panose="02040503050406030204" pitchFamily="18" charset="0"/>
                              <a:ea typeface="Cambria Math" panose="02040503050406030204" pitchFamily="18" charset="0"/>
                            </a:rPr>
                          </m:ctrlPr>
                        </m:funcPr>
                        <m:fName>
                          <m:limLow>
                            <m:limLowPr>
                              <m:ctrlPr>
                                <a:rPr lang="en-US" altLang="ja-JP" sz="3200" i="1">
                                  <a:latin typeface="Cambria Math" panose="02040503050406030204" pitchFamily="18" charset="0"/>
                                  <a:ea typeface="Cambria Math" panose="02040503050406030204" pitchFamily="18" charset="0"/>
                                </a:rPr>
                              </m:ctrlPr>
                            </m:limLowPr>
                            <m:e>
                              <m:r>
                                <m:rPr>
                                  <m:sty m:val="p"/>
                                </m:rPr>
                                <a:rPr lang="en-US" altLang="ja-JP" sz="3200">
                                  <a:latin typeface="Cambria Math" panose="02040503050406030204" pitchFamily="18" charset="0"/>
                                  <a:ea typeface="Cambria Math" panose="02040503050406030204" pitchFamily="18" charset="0"/>
                                </a:rPr>
                                <m:t>max</m:t>
                              </m:r>
                            </m:e>
                            <m:lim>
                              <m:r>
                                <a:rPr lang="en-US" altLang="ja-JP" sz="3200" i="1">
                                  <a:latin typeface="Cambria Math" panose="02040503050406030204" pitchFamily="18" charset="0"/>
                                  <a:ea typeface="Cambria Math" panose="02040503050406030204" pitchFamily="18" charset="0"/>
                                </a:rPr>
                                <m:t>𝑗</m:t>
                              </m:r>
                            </m:lim>
                          </m:limLow>
                        </m:fName>
                        <m:e>
                          <m:r>
                            <a:rPr lang="en-US" altLang="ja-JP" sz="3200" b="0" i="1" smtClean="0">
                              <a:latin typeface="Cambria Math" panose="02040503050406030204" pitchFamily="18" charset="0"/>
                              <a:ea typeface="Cambria Math" panose="02040503050406030204" pitchFamily="18" charset="0"/>
                            </a:rPr>
                            <m:t>𝐶</m:t>
                          </m:r>
                          <m:d>
                            <m:dPr>
                              <m:ctrlPr>
                                <a:rPr lang="en-US" altLang="ja-JP" sz="3200" b="0" i="1" smtClean="0">
                                  <a:latin typeface="Cambria Math" panose="02040503050406030204" pitchFamily="18" charset="0"/>
                                  <a:ea typeface="Cambria Math" panose="02040503050406030204" pitchFamily="18" charset="0"/>
                                </a:rPr>
                              </m:ctrlPr>
                            </m:dPr>
                            <m:e>
                              <m:sSub>
                                <m:sSubPr>
                                  <m:ctrlPr>
                                    <a:rPr lang="en-US" altLang="ja-JP" sz="3200" b="0" i="1" smtClean="0">
                                      <a:latin typeface="Cambria Math" panose="02040503050406030204" pitchFamily="18" charset="0"/>
                                      <a:ea typeface="Cambria Math" panose="02040503050406030204" pitchFamily="18" charset="0"/>
                                    </a:rPr>
                                  </m:ctrlPr>
                                </m:sSubPr>
                                <m:e>
                                  <m:r>
                                    <a:rPr lang="en-US" altLang="ja-JP" sz="3200" b="0" i="1" smtClean="0">
                                      <a:latin typeface="Cambria Math" panose="02040503050406030204" pitchFamily="18" charset="0"/>
                                      <a:ea typeface="Cambria Math" panose="02040503050406030204" pitchFamily="18" charset="0"/>
                                    </a:rPr>
                                    <m:t>𝜏</m:t>
                                  </m:r>
                                </m:e>
                                <m:sub>
                                  <m:r>
                                    <a:rPr lang="en-US" altLang="ja-JP" sz="3200" b="0" i="1" smtClean="0">
                                      <a:latin typeface="Cambria Math" panose="02040503050406030204" pitchFamily="18" charset="0"/>
                                      <a:ea typeface="Cambria Math" panose="02040503050406030204" pitchFamily="18" charset="0"/>
                                    </a:rPr>
                                    <m:t>𝑗</m:t>
                                  </m:r>
                                </m:sub>
                              </m:sSub>
                            </m:e>
                          </m:d>
                        </m:e>
                      </m:func>
                      <m:sSub>
                        <m:sSubPr>
                          <m:ctrlPr>
                            <a:rPr lang="en-US" altLang="ja-JP" sz="3200" b="0" i="1" smtClean="0">
                              <a:latin typeface="Cambria Math" panose="02040503050406030204" pitchFamily="18" charset="0"/>
                              <a:ea typeface="Cambria Math" panose="02040503050406030204" pitchFamily="18" charset="0"/>
                            </a:rPr>
                          </m:ctrlPr>
                        </m:sSubPr>
                        <m:e>
                          <m:d>
                            <m:dPr>
                              <m:begChr m:val="|"/>
                              <m:endChr m:val="|"/>
                              <m:ctrlPr>
                                <a:rPr lang="en-US" altLang="ja-JP" sz="3200" i="1">
                                  <a:latin typeface="Cambria Math" panose="02040503050406030204" pitchFamily="18" charset="0"/>
                                  <a:ea typeface="Cambria Math" panose="02040503050406030204" pitchFamily="18" charset="0"/>
                                </a:rPr>
                              </m:ctrlPr>
                            </m:dPr>
                            <m:e>
                              <m:r>
                                <a:rPr lang="en-US" altLang="ja-JP" sz="3200" i="1">
                                  <a:latin typeface="Cambria Math" panose="02040503050406030204" pitchFamily="18" charset="0"/>
                                  <a:ea typeface="Cambria Math" panose="02040503050406030204" pitchFamily="18" charset="0"/>
                                </a:rPr>
                                <m:t>𝑢</m:t>
                              </m:r>
                            </m:e>
                          </m:d>
                        </m:e>
                        <m:sub>
                          <m:sSup>
                            <m:sSupPr>
                              <m:ctrlPr>
                                <a:rPr lang="en-US" altLang="ja-JP" sz="3200" i="1">
                                  <a:latin typeface="Cambria Math" panose="02040503050406030204" pitchFamily="18" charset="0"/>
                                  <a:ea typeface="Cambria Math" panose="02040503050406030204" pitchFamily="18" charset="0"/>
                                </a:rPr>
                              </m:ctrlPr>
                            </m:sSupPr>
                            <m:e>
                              <m:r>
                                <a:rPr lang="en-US" altLang="ja-JP" sz="3200" i="1">
                                  <a:latin typeface="Cambria Math" panose="02040503050406030204" pitchFamily="18" charset="0"/>
                                  <a:ea typeface="Cambria Math" panose="02040503050406030204" pitchFamily="18" charset="0"/>
                                </a:rPr>
                                <m:t>𝐻</m:t>
                              </m:r>
                            </m:e>
                            <m:sup>
                              <m:r>
                                <a:rPr lang="en-US" altLang="ja-JP" sz="3200" i="1">
                                  <a:latin typeface="Cambria Math" panose="02040503050406030204" pitchFamily="18" charset="0"/>
                                  <a:ea typeface="Cambria Math" panose="02040503050406030204" pitchFamily="18" charset="0"/>
                                </a:rPr>
                                <m:t>2</m:t>
                              </m:r>
                            </m:sup>
                          </m:sSup>
                          <m:d>
                            <m:dPr>
                              <m:ctrlPr>
                                <a:rPr lang="en-US" altLang="ja-JP" sz="3200" i="1">
                                  <a:latin typeface="Cambria Math" panose="02040503050406030204" pitchFamily="18" charset="0"/>
                                  <a:ea typeface="Cambria Math" panose="02040503050406030204" pitchFamily="18" charset="0"/>
                                </a:rPr>
                              </m:ctrlPr>
                            </m:dPr>
                            <m:e>
                              <m:r>
                                <m:rPr>
                                  <m:sty m:val="p"/>
                                </m:rPr>
                                <a:rPr lang="en-US" altLang="ja-JP" sz="3200">
                                  <a:latin typeface="Cambria Math" panose="02040503050406030204" pitchFamily="18" charset="0"/>
                                  <a:ea typeface="Cambria Math" panose="02040503050406030204" pitchFamily="18" charset="0"/>
                                </a:rPr>
                                <m:t>Ω</m:t>
                              </m:r>
                            </m:e>
                          </m:d>
                        </m:sub>
                      </m:sSub>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7E48F9CC-8F9E-7754-D07D-BD45E5D4DC70}"/>
                  </a:ext>
                </a:extLst>
              </p:cNvPr>
              <p:cNvSpPr txBox="1">
                <a:spLocks noRot="1" noChangeAspect="1" noMove="1" noResize="1" noEditPoints="1" noAdjustHandles="1" noChangeArrowheads="1" noChangeShapeType="1" noTextEdit="1"/>
              </p:cNvSpPr>
              <p:nvPr/>
            </p:nvSpPr>
            <p:spPr>
              <a:xfrm>
                <a:off x="2565666" y="1287181"/>
                <a:ext cx="6997605" cy="833241"/>
              </a:xfrm>
              <a:prstGeom prst="rect">
                <a:avLst/>
              </a:prstGeom>
              <a:blipFill>
                <a:blip r:embed="rId3"/>
                <a:stretch>
                  <a:fillRect/>
                </a:stretch>
              </a:blipFill>
              <a:ln w="19050">
                <a:solidFill>
                  <a:srgbClr val="FF6600"/>
                </a:solidFill>
              </a:ln>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FA9A0D7F-CFEA-34C3-EF9B-3030A4D8D41F}"/>
              </a:ext>
            </a:extLst>
          </p:cNvPr>
          <p:cNvSpPr>
            <a:spLocks noGrp="1"/>
          </p:cNvSpPr>
          <p:nvPr>
            <p:ph type="dt" sz="half" idx="10"/>
          </p:nvPr>
        </p:nvSpPr>
        <p:spPr/>
        <p:txBody>
          <a:bodyPr/>
          <a:lstStyle/>
          <a:p>
            <a:fld id="{E1863329-E063-41ED-AE23-22F746428733}" type="datetime10">
              <a:rPr kumimoji="1" lang="ja-JP" altLang="en-US" smtClean="0"/>
              <a:t>09:01</a:t>
            </a:fld>
            <a:endParaRPr kumimoji="1" lang="ja-JP" altLang="en-US"/>
          </a:p>
        </p:txBody>
      </p:sp>
      <p:sp>
        <p:nvSpPr>
          <p:cNvPr id="5" name="スライド番号プレースホルダー 4">
            <a:extLst>
              <a:ext uri="{FF2B5EF4-FFF2-40B4-BE49-F238E27FC236}">
                <a16:creationId xmlns:a16="http://schemas.microsoft.com/office/drawing/2014/main" id="{6898AD50-915E-426C-4F1C-C2D677F5A84F}"/>
              </a:ext>
            </a:extLst>
          </p:cNvPr>
          <p:cNvSpPr>
            <a:spLocks noGrp="1"/>
          </p:cNvSpPr>
          <p:nvPr>
            <p:ph type="sldNum" sz="quarter" idx="12"/>
          </p:nvPr>
        </p:nvSpPr>
        <p:spPr/>
        <p:txBody>
          <a:bodyPr/>
          <a:lstStyle/>
          <a:p>
            <a:fld id="{1110ACF4-E35A-44B7-8D8C-A4B8B5D9283F}" type="slidenum">
              <a:rPr kumimoji="1" lang="ja-JP" altLang="en-US" smtClean="0"/>
              <a:t>6</a:t>
            </a:fld>
            <a:endParaRPr kumimoji="1" lang="ja-JP" altLang="en-US"/>
          </a:p>
        </p:txBody>
      </p:sp>
    </p:spTree>
    <p:extLst>
      <p:ext uri="{BB962C8B-B14F-4D97-AF65-F5344CB8AC3E}">
        <p14:creationId xmlns:p14="http://schemas.microsoft.com/office/powerpoint/2010/main" val="395098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93E89-0A6F-42E4-B083-118E620C5F00}"/>
              </a:ext>
            </a:extLst>
          </p:cNvPr>
          <p:cNvSpPr>
            <a:spLocks noGrp="1"/>
          </p:cNvSpPr>
          <p:nvPr>
            <p:ph type="title"/>
          </p:nvPr>
        </p:nvSpPr>
        <p:spPr/>
        <p:txBody>
          <a:bodyPr>
            <a:normAutofit/>
          </a:bodyPr>
          <a:lstStyle/>
          <a:p>
            <a:r>
              <a:rPr kumimoji="1" lang="en-US" altLang="ja-JP" dirty="0"/>
              <a:t>Mesh subdivision and </a:t>
            </a:r>
            <a:r>
              <a:rPr lang="en-US" altLang="ja-JP" dirty="0" err="1"/>
              <a:t>Cé</a:t>
            </a:r>
            <a:r>
              <a:rPr kumimoji="1" lang="en-US" altLang="ja-JP" dirty="0" err="1"/>
              <a:t>a’s</a:t>
            </a:r>
            <a:r>
              <a:rPr kumimoji="1" lang="en-US" altLang="ja-JP" dirty="0"/>
              <a:t> lemma</a:t>
            </a:r>
            <a:endParaRPr kumimoji="1" lang="ja-JP" altLang="en-US" dirty="0"/>
          </a:p>
        </p:txBody>
      </p:sp>
      <p:sp>
        <p:nvSpPr>
          <p:cNvPr id="3" name="コンテンツ プレースホルダー 2">
            <a:extLst>
              <a:ext uri="{FF2B5EF4-FFF2-40B4-BE49-F238E27FC236}">
                <a16:creationId xmlns:a16="http://schemas.microsoft.com/office/drawing/2014/main" id="{CE5D533A-9E88-7DF5-1106-01DF63085465}"/>
              </a:ext>
            </a:extLst>
          </p:cNvPr>
          <p:cNvSpPr>
            <a:spLocks noGrp="1"/>
          </p:cNvSpPr>
          <p:nvPr>
            <p:ph idx="1"/>
          </p:nvPr>
        </p:nvSpPr>
        <p:spPr>
          <a:xfrm>
            <a:off x="430924" y="770967"/>
            <a:ext cx="11267090" cy="5876826"/>
          </a:xfrm>
        </p:spPr>
        <p:txBody>
          <a:bodyPr>
            <a:noAutofit/>
          </a:bodyPr>
          <a:lstStyle/>
          <a:p>
            <a:r>
              <a:rPr lang="en-US" altLang="ja-JP" dirty="0"/>
              <a:t>We can easily make the examples of mesh division where bad elements do not make the error of the FEM solution worse.</a:t>
            </a:r>
            <a:br>
              <a:rPr lang="en-US" altLang="ja-JP" dirty="0"/>
            </a:br>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Even if the thin triangles in the left figure degenerate, the error of the FEM solution does not get worse. Since the mesh division of the left figure is a subdivision of the right one, from </a:t>
            </a:r>
            <a:r>
              <a:rPr lang="en-US" altLang="ja-JP" dirty="0" err="1"/>
              <a:t>Céa’s</a:t>
            </a:r>
            <a:r>
              <a:rPr lang="en-US" altLang="ja-JP" dirty="0"/>
              <a:t> lemma, the error of the FEM solution on the left mesh is bounded by that of the right one. </a:t>
            </a:r>
          </a:p>
        </p:txBody>
      </p:sp>
      <p:grpSp>
        <p:nvGrpSpPr>
          <p:cNvPr id="193" name="グループ化 192">
            <a:extLst>
              <a:ext uri="{FF2B5EF4-FFF2-40B4-BE49-F238E27FC236}">
                <a16:creationId xmlns:a16="http://schemas.microsoft.com/office/drawing/2014/main" id="{7316E639-F485-D8B4-D5A5-8455A01023D9}"/>
              </a:ext>
            </a:extLst>
          </p:cNvPr>
          <p:cNvGrpSpPr/>
          <p:nvPr/>
        </p:nvGrpSpPr>
        <p:grpSpPr>
          <a:xfrm>
            <a:off x="6991685" y="1690583"/>
            <a:ext cx="2948474" cy="2865939"/>
            <a:chOff x="5693911" y="1484983"/>
            <a:chExt cx="2948474" cy="2865939"/>
          </a:xfrm>
        </p:grpSpPr>
        <p:sp>
          <p:nvSpPr>
            <p:cNvPr id="192" name="正方形/長方形 191">
              <a:extLst>
                <a:ext uri="{FF2B5EF4-FFF2-40B4-BE49-F238E27FC236}">
                  <a16:creationId xmlns:a16="http://schemas.microsoft.com/office/drawing/2014/main" id="{9D038D9D-22B5-5FC4-044F-C29436E82115}"/>
                </a:ext>
              </a:extLst>
            </p:cNvPr>
            <p:cNvSpPr/>
            <p:nvPr/>
          </p:nvSpPr>
          <p:spPr>
            <a:xfrm>
              <a:off x="5693911" y="1484983"/>
              <a:ext cx="2948474" cy="2865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5" name="グループ化 34">
              <a:extLst>
                <a:ext uri="{FF2B5EF4-FFF2-40B4-BE49-F238E27FC236}">
                  <a16:creationId xmlns:a16="http://schemas.microsoft.com/office/drawing/2014/main" id="{0B608D52-8324-C6C3-1354-C22B7E8E5284}"/>
                </a:ext>
              </a:extLst>
            </p:cNvPr>
            <p:cNvGrpSpPr/>
            <p:nvPr/>
          </p:nvGrpSpPr>
          <p:grpSpPr>
            <a:xfrm>
              <a:off x="5932265" y="1675679"/>
              <a:ext cx="2465286" cy="2448010"/>
              <a:chOff x="739578" y="1666240"/>
              <a:chExt cx="3669861" cy="3694026"/>
            </a:xfrm>
          </p:grpSpPr>
          <p:sp>
            <p:nvSpPr>
              <p:cNvPr id="36" name="正方形/長方形 35">
                <a:extLst>
                  <a:ext uri="{FF2B5EF4-FFF2-40B4-BE49-F238E27FC236}">
                    <a16:creationId xmlns:a16="http://schemas.microsoft.com/office/drawing/2014/main" id="{2F6D6C05-8710-FB5F-A17B-7188089AEEE4}"/>
                  </a:ext>
                </a:extLst>
              </p:cNvPr>
              <p:cNvSpPr/>
              <p:nvPr/>
            </p:nvSpPr>
            <p:spPr>
              <a:xfrm>
                <a:off x="739578" y="1685737"/>
                <a:ext cx="3663506" cy="36481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04C7FE28-C5E3-915B-8AAC-8C0192FD5299}"/>
                  </a:ext>
                </a:extLst>
              </p:cNvPr>
              <p:cNvCxnSpPr/>
              <p:nvPr/>
            </p:nvCxnSpPr>
            <p:spPr>
              <a:xfrm flipV="1">
                <a:off x="746817" y="1697407"/>
                <a:ext cx="3626417" cy="36523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2319195-EB30-28EE-E5CA-8BB1CFFDE288}"/>
                  </a:ext>
                </a:extLst>
              </p:cNvPr>
              <p:cNvCxnSpPr>
                <a:cxnSpLocks/>
              </p:cNvCxnSpPr>
              <p:nvPr/>
            </p:nvCxnSpPr>
            <p:spPr>
              <a:xfrm flipV="1">
                <a:off x="1652538" y="2613723"/>
                <a:ext cx="2756901" cy="27201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3CCD3CD-D7CA-B714-8370-AB254847E98F}"/>
                  </a:ext>
                </a:extLst>
              </p:cNvPr>
              <p:cNvCxnSpPr>
                <a:cxnSpLocks/>
                <a:endCxn id="36" idx="3"/>
              </p:cNvCxnSpPr>
              <p:nvPr/>
            </p:nvCxnSpPr>
            <p:spPr>
              <a:xfrm flipV="1">
                <a:off x="2574508" y="3509828"/>
                <a:ext cx="1828575" cy="18504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1E4526C-E253-80F2-BF28-14D26991FB6B}"/>
                  </a:ext>
                </a:extLst>
              </p:cNvPr>
              <p:cNvCxnSpPr>
                <a:cxnSpLocks/>
              </p:cNvCxnSpPr>
              <p:nvPr/>
            </p:nvCxnSpPr>
            <p:spPr>
              <a:xfrm flipV="1">
                <a:off x="3511845" y="4432279"/>
                <a:ext cx="897594" cy="901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AEC09B4-BF7D-11EC-1F56-E3B57F2C34DC}"/>
                  </a:ext>
                </a:extLst>
              </p:cNvPr>
              <p:cNvCxnSpPr>
                <a:cxnSpLocks/>
              </p:cNvCxnSpPr>
              <p:nvPr/>
            </p:nvCxnSpPr>
            <p:spPr>
              <a:xfrm flipV="1">
                <a:off x="782500" y="1681522"/>
                <a:ext cx="2729345" cy="27299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A224675-1FB4-E35B-3E71-31FB282D9D2F}"/>
                  </a:ext>
                </a:extLst>
              </p:cNvPr>
              <p:cNvCxnSpPr>
                <a:cxnSpLocks/>
              </p:cNvCxnSpPr>
              <p:nvPr/>
            </p:nvCxnSpPr>
            <p:spPr>
              <a:xfrm flipV="1">
                <a:off x="747004" y="1666327"/>
                <a:ext cx="1821149" cy="18414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FA759771-B5AD-602A-C36B-FBDB6D880035}"/>
                  </a:ext>
                </a:extLst>
              </p:cNvPr>
              <p:cNvCxnSpPr>
                <a:cxnSpLocks/>
              </p:cNvCxnSpPr>
              <p:nvPr/>
            </p:nvCxnSpPr>
            <p:spPr>
              <a:xfrm flipV="1">
                <a:off x="767134" y="1690878"/>
                <a:ext cx="885403" cy="8850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F8B29E2-5AE5-C2E3-2C1B-CE4A5ACCB897}"/>
                  </a:ext>
                </a:extLst>
              </p:cNvPr>
              <p:cNvCxnSpPr>
                <a:cxnSpLocks/>
              </p:cNvCxnSpPr>
              <p:nvPr/>
            </p:nvCxnSpPr>
            <p:spPr>
              <a:xfrm>
                <a:off x="782500" y="2568671"/>
                <a:ext cx="36269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14E1C73-B732-6629-1F14-AD4CF4C7A62A}"/>
                  </a:ext>
                </a:extLst>
              </p:cNvPr>
              <p:cNvCxnSpPr>
                <a:cxnSpLocks/>
              </p:cNvCxnSpPr>
              <p:nvPr/>
            </p:nvCxnSpPr>
            <p:spPr>
              <a:xfrm>
                <a:off x="767134" y="3485590"/>
                <a:ext cx="36269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01CC595-02F2-2897-3C95-C747B1FE6B27}"/>
                  </a:ext>
                </a:extLst>
              </p:cNvPr>
              <p:cNvCxnSpPr>
                <a:cxnSpLocks/>
              </p:cNvCxnSpPr>
              <p:nvPr/>
            </p:nvCxnSpPr>
            <p:spPr>
              <a:xfrm>
                <a:off x="767134" y="4417791"/>
                <a:ext cx="36269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867DDED-C5A8-061B-7EE8-BC4B4229FA9C}"/>
                  </a:ext>
                </a:extLst>
              </p:cNvPr>
              <p:cNvCxnSpPr>
                <a:cxnSpLocks/>
              </p:cNvCxnSpPr>
              <p:nvPr/>
            </p:nvCxnSpPr>
            <p:spPr>
              <a:xfrm>
                <a:off x="1652538" y="1681522"/>
                <a:ext cx="0" cy="36787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49581461-4151-8A74-F4DF-46E8D6028F61}"/>
                  </a:ext>
                </a:extLst>
              </p:cNvPr>
              <p:cNvCxnSpPr>
                <a:cxnSpLocks/>
              </p:cNvCxnSpPr>
              <p:nvPr/>
            </p:nvCxnSpPr>
            <p:spPr>
              <a:xfrm>
                <a:off x="2589875" y="1681522"/>
                <a:ext cx="0" cy="36787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6427E89-B9B5-DC6C-08B2-448C393B2328}"/>
                  </a:ext>
                </a:extLst>
              </p:cNvPr>
              <p:cNvCxnSpPr>
                <a:cxnSpLocks/>
              </p:cNvCxnSpPr>
              <p:nvPr/>
            </p:nvCxnSpPr>
            <p:spPr>
              <a:xfrm>
                <a:off x="3496479" y="1666240"/>
                <a:ext cx="0" cy="36787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6" name="グループ化 125">
            <a:extLst>
              <a:ext uri="{FF2B5EF4-FFF2-40B4-BE49-F238E27FC236}">
                <a16:creationId xmlns:a16="http://schemas.microsoft.com/office/drawing/2014/main" id="{AA7B6BFF-7BCC-1A5F-C115-FCBEA4A38E17}"/>
              </a:ext>
            </a:extLst>
          </p:cNvPr>
          <p:cNvGrpSpPr/>
          <p:nvPr/>
        </p:nvGrpSpPr>
        <p:grpSpPr>
          <a:xfrm>
            <a:off x="2548547" y="1689273"/>
            <a:ext cx="2948474" cy="2865939"/>
            <a:chOff x="1875453" y="1706061"/>
            <a:chExt cx="2948474" cy="2865939"/>
          </a:xfrm>
        </p:grpSpPr>
        <p:sp>
          <p:nvSpPr>
            <p:cNvPr id="125" name="正方形/長方形 124">
              <a:extLst>
                <a:ext uri="{FF2B5EF4-FFF2-40B4-BE49-F238E27FC236}">
                  <a16:creationId xmlns:a16="http://schemas.microsoft.com/office/drawing/2014/main" id="{1A959FA6-F7D4-D4C8-58D7-3A74D849F70A}"/>
                </a:ext>
              </a:extLst>
            </p:cNvPr>
            <p:cNvSpPr/>
            <p:nvPr/>
          </p:nvSpPr>
          <p:spPr>
            <a:xfrm>
              <a:off x="1875453" y="1706061"/>
              <a:ext cx="2948474" cy="2865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4" name="グループ化 123">
              <a:extLst>
                <a:ext uri="{FF2B5EF4-FFF2-40B4-BE49-F238E27FC236}">
                  <a16:creationId xmlns:a16="http://schemas.microsoft.com/office/drawing/2014/main" id="{A01ACC0D-D747-4E4B-AEAE-65D52B893F51}"/>
                </a:ext>
              </a:extLst>
            </p:cNvPr>
            <p:cNvGrpSpPr/>
            <p:nvPr/>
          </p:nvGrpSpPr>
          <p:grpSpPr>
            <a:xfrm>
              <a:off x="2028830" y="1899701"/>
              <a:ext cx="2672545" cy="2464798"/>
              <a:chOff x="624619" y="1675766"/>
              <a:chExt cx="2672545" cy="2464798"/>
            </a:xfrm>
          </p:grpSpPr>
          <p:sp>
            <p:nvSpPr>
              <p:cNvPr id="4" name="正方形/長方形 3">
                <a:extLst>
                  <a:ext uri="{FF2B5EF4-FFF2-40B4-BE49-F238E27FC236}">
                    <a16:creationId xmlns:a16="http://schemas.microsoft.com/office/drawing/2014/main" id="{C540193A-C916-60FA-2157-3B396F5BC552}"/>
                  </a:ext>
                </a:extLst>
              </p:cNvPr>
              <p:cNvSpPr/>
              <p:nvPr/>
            </p:nvSpPr>
            <p:spPr>
              <a:xfrm>
                <a:off x="734815" y="1688775"/>
                <a:ext cx="2451079" cy="24342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86C8F35-7BE8-93EA-9DC6-E99679A13407}"/>
                  </a:ext>
                </a:extLst>
              </p:cNvPr>
              <p:cNvCxnSpPr>
                <a:cxnSpLocks/>
              </p:cNvCxnSpPr>
              <p:nvPr/>
            </p:nvCxnSpPr>
            <p:spPr>
              <a:xfrm flipV="1">
                <a:off x="735464" y="1706356"/>
                <a:ext cx="2440148" cy="24313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FB5463A-23B8-E836-C4D0-E31B6309D30F}"/>
                  </a:ext>
                </a:extLst>
              </p:cNvPr>
              <p:cNvCxnSpPr>
                <a:cxnSpLocks/>
              </p:cNvCxnSpPr>
              <p:nvPr/>
            </p:nvCxnSpPr>
            <p:spPr>
              <a:xfrm flipV="1">
                <a:off x="1345633" y="2282736"/>
                <a:ext cx="1838240" cy="18402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0FA38E3-75C9-6551-2E68-F3DEB15B89C8}"/>
                  </a:ext>
                </a:extLst>
              </p:cNvPr>
              <p:cNvCxnSpPr>
                <a:cxnSpLocks/>
                <a:endCxn id="4" idx="3"/>
              </p:cNvCxnSpPr>
              <p:nvPr/>
            </p:nvCxnSpPr>
            <p:spPr>
              <a:xfrm flipV="1">
                <a:off x="1962480" y="2905880"/>
                <a:ext cx="1223413" cy="12346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5E1D654-47EB-6D5D-96C5-504997DC44D7}"/>
                  </a:ext>
                </a:extLst>
              </p:cNvPr>
              <p:cNvCxnSpPr>
                <a:cxnSpLocks/>
              </p:cNvCxnSpPr>
              <p:nvPr/>
            </p:nvCxnSpPr>
            <p:spPr>
              <a:xfrm flipV="1">
                <a:off x="2589608" y="3521375"/>
                <a:ext cx="600538" cy="6016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13DBFB5-6BFC-E56E-42CE-594E44DF2844}"/>
                  </a:ext>
                </a:extLst>
              </p:cNvPr>
              <p:cNvCxnSpPr>
                <a:cxnSpLocks/>
              </p:cNvCxnSpPr>
              <p:nvPr/>
            </p:nvCxnSpPr>
            <p:spPr>
              <a:xfrm flipV="1">
                <a:off x="740348" y="1685963"/>
                <a:ext cx="1849260" cy="18229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98A329AD-DEEF-7562-3001-EBB7B1B6328A}"/>
                  </a:ext>
                </a:extLst>
              </p:cNvPr>
              <p:cNvCxnSpPr>
                <a:cxnSpLocks/>
                <a:endCxn id="4" idx="0"/>
              </p:cNvCxnSpPr>
              <p:nvPr/>
            </p:nvCxnSpPr>
            <p:spPr>
              <a:xfrm flipV="1">
                <a:off x="739783" y="1688775"/>
                <a:ext cx="1220572" cy="12157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20B78628-76AB-69AE-E99A-6CDE20E4E855}"/>
                  </a:ext>
                </a:extLst>
              </p:cNvPr>
              <p:cNvCxnSpPr>
                <a:cxnSpLocks/>
              </p:cNvCxnSpPr>
              <p:nvPr/>
            </p:nvCxnSpPr>
            <p:spPr>
              <a:xfrm flipV="1">
                <a:off x="753251" y="1692205"/>
                <a:ext cx="592381" cy="5905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EDCAB08-9086-6BE8-BF69-7DA13D774450}"/>
                  </a:ext>
                </a:extLst>
              </p:cNvPr>
              <p:cNvCxnSpPr>
                <a:cxnSpLocks/>
              </p:cNvCxnSpPr>
              <p:nvPr/>
            </p:nvCxnSpPr>
            <p:spPr>
              <a:xfrm flipV="1">
                <a:off x="739717" y="2282736"/>
                <a:ext cx="2446176" cy="94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4F0989C-9578-DAA6-04CA-01A0F042C34F}"/>
                  </a:ext>
                </a:extLst>
              </p:cNvPr>
              <p:cNvCxnSpPr>
                <a:cxnSpLocks/>
              </p:cNvCxnSpPr>
              <p:nvPr/>
            </p:nvCxnSpPr>
            <p:spPr>
              <a:xfrm>
                <a:off x="738962" y="2899233"/>
                <a:ext cx="242661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331BE4F-1335-F0FC-6F0C-E93314EAE8C7}"/>
                  </a:ext>
                </a:extLst>
              </p:cNvPr>
              <p:cNvCxnSpPr>
                <a:cxnSpLocks/>
              </p:cNvCxnSpPr>
              <p:nvPr/>
            </p:nvCxnSpPr>
            <p:spPr>
              <a:xfrm>
                <a:off x="743725" y="3511708"/>
                <a:ext cx="242661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5596D0-67CF-60D0-EAE8-EBBF717EF564}"/>
                  </a:ext>
                </a:extLst>
              </p:cNvPr>
              <p:cNvCxnSpPr>
                <a:cxnSpLocks/>
              </p:cNvCxnSpPr>
              <p:nvPr/>
            </p:nvCxnSpPr>
            <p:spPr>
              <a:xfrm>
                <a:off x="1350396" y="1685963"/>
                <a:ext cx="0" cy="24546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DFAF1F6F-E234-2426-186F-3ABB85C759C3}"/>
                  </a:ext>
                </a:extLst>
              </p:cNvPr>
              <p:cNvCxnSpPr>
                <a:cxnSpLocks/>
              </p:cNvCxnSpPr>
              <p:nvPr/>
            </p:nvCxnSpPr>
            <p:spPr>
              <a:xfrm>
                <a:off x="1972762" y="1685963"/>
                <a:ext cx="0" cy="24546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AC77C7D-46DB-241C-75EC-0D54D2A4A50C}"/>
                  </a:ext>
                </a:extLst>
              </p:cNvPr>
              <p:cNvCxnSpPr>
                <a:cxnSpLocks/>
              </p:cNvCxnSpPr>
              <p:nvPr/>
            </p:nvCxnSpPr>
            <p:spPr>
              <a:xfrm>
                <a:off x="2579328" y="1675766"/>
                <a:ext cx="0" cy="24546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ひし形 50">
                <a:extLst>
                  <a:ext uri="{FF2B5EF4-FFF2-40B4-BE49-F238E27FC236}">
                    <a16:creationId xmlns:a16="http://schemas.microsoft.com/office/drawing/2014/main" id="{C36BD19F-5121-E194-25F6-A8550D6905A9}"/>
                  </a:ext>
                </a:extLst>
              </p:cNvPr>
              <p:cNvSpPr/>
              <p:nvPr/>
            </p:nvSpPr>
            <p:spPr>
              <a:xfrm rot="18900300">
                <a:off x="634142" y="1930262"/>
                <a:ext cx="810393" cy="13279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C3E568AA-9DB0-7364-6F27-F6692018A410}"/>
                  </a:ext>
                </a:extLst>
              </p:cNvPr>
              <p:cNvCxnSpPr>
                <a:cxnSpLocks/>
                <a:endCxn id="51" idx="0"/>
              </p:cNvCxnSpPr>
              <p:nvPr/>
            </p:nvCxnSpPr>
            <p:spPr>
              <a:xfrm>
                <a:off x="741769" y="1696159"/>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38C5252-0793-C40C-0C85-2F5D302DA269}"/>
                  </a:ext>
                </a:extLst>
              </p:cNvPr>
              <p:cNvCxnSpPr>
                <a:cxnSpLocks/>
              </p:cNvCxnSpPr>
              <p:nvPr/>
            </p:nvCxnSpPr>
            <p:spPr>
              <a:xfrm>
                <a:off x="1080831" y="2029866"/>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ひし形 64">
                <a:extLst>
                  <a:ext uri="{FF2B5EF4-FFF2-40B4-BE49-F238E27FC236}">
                    <a16:creationId xmlns:a16="http://schemas.microsoft.com/office/drawing/2014/main" id="{BCCFBD3D-6DB7-9572-D0EE-76A8401F1D6F}"/>
                  </a:ext>
                </a:extLst>
              </p:cNvPr>
              <p:cNvSpPr/>
              <p:nvPr/>
            </p:nvSpPr>
            <p:spPr>
              <a:xfrm rot="18900300">
                <a:off x="1243746" y="1935015"/>
                <a:ext cx="810393" cy="13279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A98A531D-1DA8-6EDA-7AC4-D0D9F7A5E8F2}"/>
                  </a:ext>
                </a:extLst>
              </p:cNvPr>
              <p:cNvCxnSpPr>
                <a:cxnSpLocks/>
                <a:endCxn id="65" idx="0"/>
              </p:cNvCxnSpPr>
              <p:nvPr/>
            </p:nvCxnSpPr>
            <p:spPr>
              <a:xfrm>
                <a:off x="1351373" y="1700912"/>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00289814-48E7-87C5-1EC6-CBEE3CF1058E}"/>
                  </a:ext>
                </a:extLst>
              </p:cNvPr>
              <p:cNvCxnSpPr>
                <a:cxnSpLocks/>
              </p:cNvCxnSpPr>
              <p:nvPr/>
            </p:nvCxnSpPr>
            <p:spPr>
              <a:xfrm>
                <a:off x="1690435" y="2034619"/>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ひし形 68">
                <a:extLst>
                  <a:ext uri="{FF2B5EF4-FFF2-40B4-BE49-F238E27FC236}">
                    <a16:creationId xmlns:a16="http://schemas.microsoft.com/office/drawing/2014/main" id="{67241C44-2BBE-F70D-6255-12EDAF9DC959}"/>
                  </a:ext>
                </a:extLst>
              </p:cNvPr>
              <p:cNvSpPr/>
              <p:nvPr/>
            </p:nvSpPr>
            <p:spPr>
              <a:xfrm rot="18900300">
                <a:off x="1862874" y="1935008"/>
                <a:ext cx="810393" cy="13279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4CC67D66-F774-6828-E141-109B5AB48348}"/>
                  </a:ext>
                </a:extLst>
              </p:cNvPr>
              <p:cNvCxnSpPr>
                <a:cxnSpLocks/>
                <a:endCxn id="69" idx="0"/>
              </p:cNvCxnSpPr>
              <p:nvPr/>
            </p:nvCxnSpPr>
            <p:spPr>
              <a:xfrm>
                <a:off x="1970501" y="1700905"/>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3C8BAE3-3753-E6CE-67D7-5BC7026F3F28}"/>
                  </a:ext>
                </a:extLst>
              </p:cNvPr>
              <p:cNvCxnSpPr>
                <a:cxnSpLocks/>
              </p:cNvCxnSpPr>
              <p:nvPr/>
            </p:nvCxnSpPr>
            <p:spPr>
              <a:xfrm>
                <a:off x="2309563" y="2034612"/>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ひし形 72">
                <a:extLst>
                  <a:ext uri="{FF2B5EF4-FFF2-40B4-BE49-F238E27FC236}">
                    <a16:creationId xmlns:a16="http://schemas.microsoft.com/office/drawing/2014/main" id="{046FD3E5-A78E-BB30-9B5A-D285A0E9B329}"/>
                  </a:ext>
                </a:extLst>
              </p:cNvPr>
              <p:cNvSpPr/>
              <p:nvPr/>
            </p:nvSpPr>
            <p:spPr>
              <a:xfrm rot="18900300">
                <a:off x="2486771" y="1930243"/>
                <a:ext cx="810393" cy="13279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F0964794-3379-7F9E-E886-C19F00C53964}"/>
                  </a:ext>
                </a:extLst>
              </p:cNvPr>
              <p:cNvCxnSpPr>
                <a:cxnSpLocks/>
                <a:endCxn id="73" idx="0"/>
              </p:cNvCxnSpPr>
              <p:nvPr/>
            </p:nvCxnSpPr>
            <p:spPr>
              <a:xfrm>
                <a:off x="2594398" y="1696140"/>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9DF184F2-B7B3-A838-F03F-E6377D2B7378}"/>
                  </a:ext>
                </a:extLst>
              </p:cNvPr>
              <p:cNvCxnSpPr>
                <a:cxnSpLocks/>
              </p:cNvCxnSpPr>
              <p:nvPr/>
            </p:nvCxnSpPr>
            <p:spPr>
              <a:xfrm>
                <a:off x="2933460" y="2029847"/>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ひし形 76">
                <a:extLst>
                  <a:ext uri="{FF2B5EF4-FFF2-40B4-BE49-F238E27FC236}">
                    <a16:creationId xmlns:a16="http://schemas.microsoft.com/office/drawing/2014/main" id="{A723E9C4-1BC0-F132-5961-9DA7AE1A6002}"/>
                  </a:ext>
                </a:extLst>
              </p:cNvPr>
              <p:cNvSpPr/>
              <p:nvPr/>
            </p:nvSpPr>
            <p:spPr>
              <a:xfrm rot="18900300">
                <a:off x="624619" y="2549369"/>
                <a:ext cx="810393" cy="13279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 name="直線コネクタ 77">
                <a:extLst>
                  <a:ext uri="{FF2B5EF4-FFF2-40B4-BE49-F238E27FC236}">
                    <a16:creationId xmlns:a16="http://schemas.microsoft.com/office/drawing/2014/main" id="{094D3CB5-A841-3429-F097-EF6695BB8261}"/>
                  </a:ext>
                </a:extLst>
              </p:cNvPr>
              <p:cNvCxnSpPr>
                <a:cxnSpLocks/>
                <a:endCxn id="77" idx="0"/>
              </p:cNvCxnSpPr>
              <p:nvPr/>
            </p:nvCxnSpPr>
            <p:spPr>
              <a:xfrm>
                <a:off x="732246" y="2315266"/>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B5A50B1-F1FE-A1B6-BD07-10D3DABFE1E3}"/>
                  </a:ext>
                </a:extLst>
              </p:cNvPr>
              <p:cNvCxnSpPr>
                <a:cxnSpLocks/>
              </p:cNvCxnSpPr>
              <p:nvPr/>
            </p:nvCxnSpPr>
            <p:spPr>
              <a:xfrm>
                <a:off x="1071308" y="2648973"/>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ひし形 80">
                <a:extLst>
                  <a:ext uri="{FF2B5EF4-FFF2-40B4-BE49-F238E27FC236}">
                    <a16:creationId xmlns:a16="http://schemas.microsoft.com/office/drawing/2014/main" id="{4804A296-F192-FA6D-66CA-0BE40D24AF72}"/>
                  </a:ext>
                </a:extLst>
              </p:cNvPr>
              <p:cNvSpPr/>
              <p:nvPr/>
            </p:nvSpPr>
            <p:spPr>
              <a:xfrm rot="18900300">
                <a:off x="1238986" y="2554132"/>
                <a:ext cx="810393" cy="13279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コネクタ 81">
                <a:extLst>
                  <a:ext uri="{FF2B5EF4-FFF2-40B4-BE49-F238E27FC236}">
                    <a16:creationId xmlns:a16="http://schemas.microsoft.com/office/drawing/2014/main" id="{8333214E-0E28-F612-BEA9-4B26E00C543B}"/>
                  </a:ext>
                </a:extLst>
              </p:cNvPr>
              <p:cNvCxnSpPr>
                <a:cxnSpLocks/>
                <a:endCxn id="81" idx="0"/>
              </p:cNvCxnSpPr>
              <p:nvPr/>
            </p:nvCxnSpPr>
            <p:spPr>
              <a:xfrm>
                <a:off x="1346613" y="2320029"/>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2E7ABD98-0534-9C8E-9D2F-34763250A5AF}"/>
                  </a:ext>
                </a:extLst>
              </p:cNvPr>
              <p:cNvCxnSpPr>
                <a:cxnSpLocks/>
              </p:cNvCxnSpPr>
              <p:nvPr/>
            </p:nvCxnSpPr>
            <p:spPr>
              <a:xfrm>
                <a:off x="1685675" y="2653736"/>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ひし形 84">
                <a:extLst>
                  <a:ext uri="{FF2B5EF4-FFF2-40B4-BE49-F238E27FC236}">
                    <a16:creationId xmlns:a16="http://schemas.microsoft.com/office/drawing/2014/main" id="{F51A698A-AD97-0456-327B-3B229BB6E15F}"/>
                  </a:ext>
                </a:extLst>
              </p:cNvPr>
              <p:cNvSpPr/>
              <p:nvPr/>
            </p:nvSpPr>
            <p:spPr>
              <a:xfrm rot="18900300">
                <a:off x="1872405" y="2539843"/>
                <a:ext cx="810393" cy="13279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コネクタ 85">
                <a:extLst>
                  <a:ext uri="{FF2B5EF4-FFF2-40B4-BE49-F238E27FC236}">
                    <a16:creationId xmlns:a16="http://schemas.microsoft.com/office/drawing/2014/main" id="{9930204D-4BDA-AA9C-DFB2-AE2C276B9F33}"/>
                  </a:ext>
                </a:extLst>
              </p:cNvPr>
              <p:cNvCxnSpPr>
                <a:cxnSpLocks/>
                <a:endCxn id="85" idx="0"/>
              </p:cNvCxnSpPr>
              <p:nvPr/>
            </p:nvCxnSpPr>
            <p:spPr>
              <a:xfrm>
                <a:off x="1980032" y="2305740"/>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076D8A66-8528-DC87-E557-494E8CC0A1B5}"/>
                  </a:ext>
                </a:extLst>
              </p:cNvPr>
              <p:cNvCxnSpPr>
                <a:cxnSpLocks/>
              </p:cNvCxnSpPr>
              <p:nvPr/>
            </p:nvCxnSpPr>
            <p:spPr>
              <a:xfrm>
                <a:off x="2319094" y="2639447"/>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ひし形 88">
                <a:extLst>
                  <a:ext uri="{FF2B5EF4-FFF2-40B4-BE49-F238E27FC236}">
                    <a16:creationId xmlns:a16="http://schemas.microsoft.com/office/drawing/2014/main" id="{41391D0C-1E61-DF1F-671D-F2B690639BD8}"/>
                  </a:ext>
                </a:extLst>
              </p:cNvPr>
              <p:cNvSpPr/>
              <p:nvPr/>
            </p:nvSpPr>
            <p:spPr>
              <a:xfrm rot="18900300">
                <a:off x="2467727" y="2535074"/>
                <a:ext cx="810393" cy="13279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コネクタ 89">
                <a:extLst>
                  <a:ext uri="{FF2B5EF4-FFF2-40B4-BE49-F238E27FC236}">
                    <a16:creationId xmlns:a16="http://schemas.microsoft.com/office/drawing/2014/main" id="{D25F034C-3EE0-C0CE-D0CC-52E05B64B170}"/>
                  </a:ext>
                </a:extLst>
              </p:cNvPr>
              <p:cNvCxnSpPr>
                <a:cxnSpLocks/>
                <a:endCxn id="89" idx="0"/>
              </p:cNvCxnSpPr>
              <p:nvPr/>
            </p:nvCxnSpPr>
            <p:spPr>
              <a:xfrm>
                <a:off x="2575354" y="2300971"/>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000D0F72-FE11-7C47-8E46-35A7189BCD94}"/>
                  </a:ext>
                </a:extLst>
              </p:cNvPr>
              <p:cNvCxnSpPr>
                <a:cxnSpLocks/>
              </p:cNvCxnSpPr>
              <p:nvPr/>
            </p:nvCxnSpPr>
            <p:spPr>
              <a:xfrm>
                <a:off x="2914416" y="2634678"/>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ひし形 92">
                <a:extLst>
                  <a:ext uri="{FF2B5EF4-FFF2-40B4-BE49-F238E27FC236}">
                    <a16:creationId xmlns:a16="http://schemas.microsoft.com/office/drawing/2014/main" id="{B4599A2A-A843-99F5-9A77-4617DCBBD36B}"/>
                  </a:ext>
                </a:extLst>
              </p:cNvPr>
              <p:cNvSpPr/>
              <p:nvPr/>
            </p:nvSpPr>
            <p:spPr>
              <a:xfrm rot="18900300">
                <a:off x="629389" y="3154210"/>
                <a:ext cx="810393" cy="13279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6C6DB1CC-3E16-F048-C3D6-4D3654FCE27F}"/>
                  </a:ext>
                </a:extLst>
              </p:cNvPr>
              <p:cNvCxnSpPr>
                <a:cxnSpLocks/>
                <a:endCxn id="93" idx="0"/>
              </p:cNvCxnSpPr>
              <p:nvPr/>
            </p:nvCxnSpPr>
            <p:spPr>
              <a:xfrm>
                <a:off x="737016" y="2920107"/>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21CAC32D-BC29-1F80-6245-61AB3EF3C368}"/>
                  </a:ext>
                </a:extLst>
              </p:cNvPr>
              <p:cNvCxnSpPr>
                <a:cxnSpLocks/>
              </p:cNvCxnSpPr>
              <p:nvPr/>
            </p:nvCxnSpPr>
            <p:spPr>
              <a:xfrm>
                <a:off x="1076078" y="3253814"/>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ひし形 96">
                <a:extLst>
                  <a:ext uri="{FF2B5EF4-FFF2-40B4-BE49-F238E27FC236}">
                    <a16:creationId xmlns:a16="http://schemas.microsoft.com/office/drawing/2014/main" id="{F1EF17F7-3798-5B38-05CD-D2932DB3ACE8}"/>
                  </a:ext>
                </a:extLst>
              </p:cNvPr>
              <p:cNvSpPr/>
              <p:nvPr/>
            </p:nvSpPr>
            <p:spPr>
              <a:xfrm rot="18900300">
                <a:off x="1258046" y="3149443"/>
                <a:ext cx="810393" cy="13279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コネクタ 97">
                <a:extLst>
                  <a:ext uri="{FF2B5EF4-FFF2-40B4-BE49-F238E27FC236}">
                    <a16:creationId xmlns:a16="http://schemas.microsoft.com/office/drawing/2014/main" id="{1CC98360-D0A0-5CE9-8B8F-B442D4F7562A}"/>
                  </a:ext>
                </a:extLst>
              </p:cNvPr>
              <p:cNvCxnSpPr>
                <a:cxnSpLocks/>
                <a:endCxn id="97" idx="0"/>
              </p:cNvCxnSpPr>
              <p:nvPr/>
            </p:nvCxnSpPr>
            <p:spPr>
              <a:xfrm>
                <a:off x="1365673" y="2915340"/>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39DA7F4E-DCB3-9272-C459-A6AE0DB48DD1}"/>
                  </a:ext>
                </a:extLst>
              </p:cNvPr>
              <p:cNvCxnSpPr>
                <a:cxnSpLocks/>
              </p:cNvCxnSpPr>
              <p:nvPr/>
            </p:nvCxnSpPr>
            <p:spPr>
              <a:xfrm>
                <a:off x="1704735" y="3249047"/>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ひし形 100">
                <a:extLst>
                  <a:ext uri="{FF2B5EF4-FFF2-40B4-BE49-F238E27FC236}">
                    <a16:creationId xmlns:a16="http://schemas.microsoft.com/office/drawing/2014/main" id="{F30A21C0-3C38-9457-A0FD-1EFBAB0E6FC3}"/>
                  </a:ext>
                </a:extLst>
              </p:cNvPr>
              <p:cNvSpPr/>
              <p:nvPr/>
            </p:nvSpPr>
            <p:spPr>
              <a:xfrm rot="18900300">
                <a:off x="1862885" y="3139910"/>
                <a:ext cx="810393" cy="13279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コネクタ 101">
                <a:extLst>
                  <a:ext uri="{FF2B5EF4-FFF2-40B4-BE49-F238E27FC236}">
                    <a16:creationId xmlns:a16="http://schemas.microsoft.com/office/drawing/2014/main" id="{A057F2DD-D326-DCD5-98CE-2C80E4251E26}"/>
                  </a:ext>
                </a:extLst>
              </p:cNvPr>
              <p:cNvCxnSpPr>
                <a:cxnSpLocks/>
                <a:endCxn id="101" idx="0"/>
              </p:cNvCxnSpPr>
              <p:nvPr/>
            </p:nvCxnSpPr>
            <p:spPr>
              <a:xfrm>
                <a:off x="1970512" y="2905807"/>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76833-A3D9-A0B9-55CD-97648633E409}"/>
                  </a:ext>
                </a:extLst>
              </p:cNvPr>
              <p:cNvCxnSpPr>
                <a:cxnSpLocks/>
              </p:cNvCxnSpPr>
              <p:nvPr/>
            </p:nvCxnSpPr>
            <p:spPr>
              <a:xfrm>
                <a:off x="2309574" y="3239514"/>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ひし形 104">
                <a:extLst>
                  <a:ext uri="{FF2B5EF4-FFF2-40B4-BE49-F238E27FC236}">
                    <a16:creationId xmlns:a16="http://schemas.microsoft.com/office/drawing/2014/main" id="{CD229C64-1126-8E09-4B3D-5D4EA6A71EE6}"/>
                  </a:ext>
                </a:extLst>
              </p:cNvPr>
              <p:cNvSpPr/>
              <p:nvPr/>
            </p:nvSpPr>
            <p:spPr>
              <a:xfrm rot="18900300">
                <a:off x="2477255" y="3149430"/>
                <a:ext cx="810393" cy="13279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6" name="直線コネクタ 105">
                <a:extLst>
                  <a:ext uri="{FF2B5EF4-FFF2-40B4-BE49-F238E27FC236}">
                    <a16:creationId xmlns:a16="http://schemas.microsoft.com/office/drawing/2014/main" id="{A8BD2E54-9B70-8906-19C4-7455DB24201B}"/>
                  </a:ext>
                </a:extLst>
              </p:cNvPr>
              <p:cNvCxnSpPr>
                <a:cxnSpLocks/>
                <a:endCxn id="105" idx="0"/>
              </p:cNvCxnSpPr>
              <p:nvPr/>
            </p:nvCxnSpPr>
            <p:spPr>
              <a:xfrm>
                <a:off x="2584882" y="2915327"/>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D739F7EF-B4B0-A928-0711-5BFE5E79FAE0}"/>
                  </a:ext>
                </a:extLst>
              </p:cNvPr>
              <p:cNvCxnSpPr>
                <a:cxnSpLocks/>
              </p:cNvCxnSpPr>
              <p:nvPr/>
            </p:nvCxnSpPr>
            <p:spPr>
              <a:xfrm>
                <a:off x="2923944" y="3249034"/>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ひし形 108">
                <a:extLst>
                  <a:ext uri="{FF2B5EF4-FFF2-40B4-BE49-F238E27FC236}">
                    <a16:creationId xmlns:a16="http://schemas.microsoft.com/office/drawing/2014/main" id="{3CFDBD53-5EE0-E560-F6D9-CEC68CF1108C}"/>
                  </a:ext>
                </a:extLst>
              </p:cNvPr>
              <p:cNvSpPr/>
              <p:nvPr/>
            </p:nvSpPr>
            <p:spPr>
              <a:xfrm rot="18900300">
                <a:off x="629393" y="3773333"/>
                <a:ext cx="810393" cy="13279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コネクタ 109">
                <a:extLst>
                  <a:ext uri="{FF2B5EF4-FFF2-40B4-BE49-F238E27FC236}">
                    <a16:creationId xmlns:a16="http://schemas.microsoft.com/office/drawing/2014/main" id="{FB7DB1DE-003D-143D-6B45-4A6DBC891893}"/>
                  </a:ext>
                </a:extLst>
              </p:cNvPr>
              <p:cNvCxnSpPr>
                <a:cxnSpLocks/>
                <a:endCxn id="109" idx="0"/>
              </p:cNvCxnSpPr>
              <p:nvPr/>
            </p:nvCxnSpPr>
            <p:spPr>
              <a:xfrm>
                <a:off x="737020" y="3539230"/>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C93CB649-C771-EB99-7466-067406637557}"/>
                  </a:ext>
                </a:extLst>
              </p:cNvPr>
              <p:cNvCxnSpPr>
                <a:cxnSpLocks/>
              </p:cNvCxnSpPr>
              <p:nvPr/>
            </p:nvCxnSpPr>
            <p:spPr>
              <a:xfrm>
                <a:off x="1076082" y="3872937"/>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ひし形 112">
                <a:extLst>
                  <a:ext uri="{FF2B5EF4-FFF2-40B4-BE49-F238E27FC236}">
                    <a16:creationId xmlns:a16="http://schemas.microsoft.com/office/drawing/2014/main" id="{9114646F-BBFA-FECF-5701-0D1702A5CE1C}"/>
                  </a:ext>
                </a:extLst>
              </p:cNvPr>
              <p:cNvSpPr/>
              <p:nvPr/>
            </p:nvSpPr>
            <p:spPr>
              <a:xfrm rot="18900300">
                <a:off x="1243764" y="3754280"/>
                <a:ext cx="810393" cy="13279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4" name="直線コネクタ 113">
                <a:extLst>
                  <a:ext uri="{FF2B5EF4-FFF2-40B4-BE49-F238E27FC236}">
                    <a16:creationId xmlns:a16="http://schemas.microsoft.com/office/drawing/2014/main" id="{4AB25DF1-CFEF-D1C3-B404-95ACA882A045}"/>
                  </a:ext>
                </a:extLst>
              </p:cNvPr>
              <p:cNvCxnSpPr>
                <a:cxnSpLocks/>
                <a:endCxn id="113" idx="0"/>
              </p:cNvCxnSpPr>
              <p:nvPr/>
            </p:nvCxnSpPr>
            <p:spPr>
              <a:xfrm>
                <a:off x="1351391" y="3520177"/>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D12631D9-991B-8F62-7ADC-92AE1020E319}"/>
                  </a:ext>
                </a:extLst>
              </p:cNvPr>
              <p:cNvCxnSpPr>
                <a:cxnSpLocks/>
              </p:cNvCxnSpPr>
              <p:nvPr/>
            </p:nvCxnSpPr>
            <p:spPr>
              <a:xfrm>
                <a:off x="1690453" y="3853884"/>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ひし形 116">
                <a:extLst>
                  <a:ext uri="{FF2B5EF4-FFF2-40B4-BE49-F238E27FC236}">
                    <a16:creationId xmlns:a16="http://schemas.microsoft.com/office/drawing/2014/main" id="{DB75E6A5-82A8-4327-70A5-867896F035B2}"/>
                  </a:ext>
                </a:extLst>
              </p:cNvPr>
              <p:cNvSpPr/>
              <p:nvPr/>
            </p:nvSpPr>
            <p:spPr>
              <a:xfrm rot="18900300">
                <a:off x="1867661" y="3763802"/>
                <a:ext cx="810393" cy="13279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2CBFCEDF-7F3D-2EBC-4A57-038E4DADEE4F}"/>
                  </a:ext>
                </a:extLst>
              </p:cNvPr>
              <p:cNvCxnSpPr>
                <a:cxnSpLocks/>
                <a:endCxn id="117" idx="0"/>
              </p:cNvCxnSpPr>
              <p:nvPr/>
            </p:nvCxnSpPr>
            <p:spPr>
              <a:xfrm>
                <a:off x="1975288" y="3529699"/>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7BFB32DD-4BED-2C38-46FC-76B51F843E59}"/>
                  </a:ext>
                </a:extLst>
              </p:cNvPr>
              <p:cNvCxnSpPr>
                <a:cxnSpLocks/>
              </p:cNvCxnSpPr>
              <p:nvPr/>
            </p:nvCxnSpPr>
            <p:spPr>
              <a:xfrm>
                <a:off x="2314350" y="3863406"/>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ひし形 120">
                <a:extLst>
                  <a:ext uri="{FF2B5EF4-FFF2-40B4-BE49-F238E27FC236}">
                    <a16:creationId xmlns:a16="http://schemas.microsoft.com/office/drawing/2014/main" id="{1B9010A0-453F-6319-4D3D-4AED32DB7E1B}"/>
                  </a:ext>
                </a:extLst>
              </p:cNvPr>
              <p:cNvSpPr/>
              <p:nvPr/>
            </p:nvSpPr>
            <p:spPr>
              <a:xfrm rot="18900300">
                <a:off x="2482028" y="3759040"/>
                <a:ext cx="810393" cy="13279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2" name="直線コネクタ 121">
                <a:extLst>
                  <a:ext uri="{FF2B5EF4-FFF2-40B4-BE49-F238E27FC236}">
                    <a16:creationId xmlns:a16="http://schemas.microsoft.com/office/drawing/2014/main" id="{6A36896F-4115-AC39-9CBB-857E32E97D72}"/>
                  </a:ext>
                </a:extLst>
              </p:cNvPr>
              <p:cNvCxnSpPr>
                <a:cxnSpLocks/>
                <a:endCxn id="121" idx="0"/>
              </p:cNvCxnSpPr>
              <p:nvPr/>
            </p:nvCxnSpPr>
            <p:spPr>
              <a:xfrm>
                <a:off x="2589655" y="3524937"/>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EDB06CE1-A105-FB78-B2DF-A3B94707B997}"/>
                  </a:ext>
                </a:extLst>
              </p:cNvPr>
              <p:cNvCxnSpPr>
                <a:cxnSpLocks/>
              </p:cNvCxnSpPr>
              <p:nvPr/>
            </p:nvCxnSpPr>
            <p:spPr>
              <a:xfrm>
                <a:off x="2928717" y="3858644"/>
                <a:ext cx="250624" cy="253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 name="日付プレースホルダー 4">
            <a:extLst>
              <a:ext uri="{FF2B5EF4-FFF2-40B4-BE49-F238E27FC236}">
                <a16:creationId xmlns:a16="http://schemas.microsoft.com/office/drawing/2014/main" id="{210BB653-8D85-5046-A350-BF56A7BD4946}"/>
              </a:ext>
            </a:extLst>
          </p:cNvPr>
          <p:cNvSpPr>
            <a:spLocks noGrp="1"/>
          </p:cNvSpPr>
          <p:nvPr>
            <p:ph type="dt" sz="half" idx="10"/>
          </p:nvPr>
        </p:nvSpPr>
        <p:spPr/>
        <p:txBody>
          <a:bodyPr/>
          <a:lstStyle/>
          <a:p>
            <a:fld id="{9224D3B6-FCCC-4D6C-835B-215A53B89D1B}" type="datetime10">
              <a:rPr kumimoji="1" lang="ja-JP" altLang="en-US" smtClean="0"/>
              <a:t>09:01</a:t>
            </a:fld>
            <a:endParaRPr kumimoji="1" lang="ja-JP" altLang="en-US"/>
          </a:p>
        </p:txBody>
      </p:sp>
      <p:sp>
        <p:nvSpPr>
          <p:cNvPr id="8" name="スライド番号プレースホルダー 7">
            <a:extLst>
              <a:ext uri="{FF2B5EF4-FFF2-40B4-BE49-F238E27FC236}">
                <a16:creationId xmlns:a16="http://schemas.microsoft.com/office/drawing/2014/main" id="{7A9539C0-CC81-4B1D-7688-E0B7C0A277AF}"/>
              </a:ext>
            </a:extLst>
          </p:cNvPr>
          <p:cNvSpPr>
            <a:spLocks noGrp="1"/>
          </p:cNvSpPr>
          <p:nvPr>
            <p:ph type="sldNum" sz="quarter" idx="12"/>
          </p:nvPr>
        </p:nvSpPr>
        <p:spPr/>
        <p:txBody>
          <a:bodyPr/>
          <a:lstStyle/>
          <a:p>
            <a:fld id="{1110ACF4-E35A-44B7-8D8C-A4B8B5D9283F}" type="slidenum">
              <a:rPr kumimoji="1" lang="ja-JP" altLang="en-US" smtClean="0"/>
              <a:t>7</a:t>
            </a:fld>
            <a:endParaRPr kumimoji="1" lang="ja-JP" altLang="en-US"/>
          </a:p>
        </p:txBody>
      </p:sp>
    </p:spTree>
    <p:extLst>
      <p:ext uri="{BB962C8B-B14F-4D97-AF65-F5344CB8AC3E}">
        <p14:creationId xmlns:p14="http://schemas.microsoft.com/office/powerpoint/2010/main" val="251530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E5D533A-9E88-7DF5-1106-01DF63085465}"/>
                  </a:ext>
                </a:extLst>
              </p:cNvPr>
              <p:cNvSpPr>
                <a:spLocks noGrp="1"/>
              </p:cNvSpPr>
              <p:nvPr>
                <p:ph idx="1"/>
              </p:nvPr>
            </p:nvSpPr>
            <p:spPr>
              <a:xfrm>
                <a:off x="430924" y="808634"/>
                <a:ext cx="11649223" cy="5900518"/>
              </a:xfrm>
            </p:spPr>
            <p:txBody>
              <a:bodyPr>
                <a:noAutofit/>
              </a:bodyPr>
              <a:lstStyle/>
              <a:p>
                <a:r>
                  <a:rPr lang="en-US" altLang="ja-JP" dirty="0"/>
                  <a:t>For thin triangle element </a:t>
                </a:r>
                <a14:m>
                  <m:oMath xmlns:m="http://schemas.openxmlformats.org/officeDocument/2006/math">
                    <m:r>
                      <a:rPr lang="en-US" altLang="ja-JP" b="0" i="1" smtClean="0">
                        <a:latin typeface="Cambria Math" panose="02040503050406030204" pitchFamily="18" charset="0"/>
                      </a:rPr>
                      <m:t>𝜏</m:t>
                    </m:r>
                  </m:oMath>
                </a14:m>
                <a:r>
                  <a:rPr lang="en-US" altLang="ja-JP" dirty="0"/>
                  <a:t>, define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b="0" i="1" smtClean="0">
                            <a:latin typeface="Cambria Math" panose="02040503050406030204" pitchFamily="18" charset="0"/>
                          </a:rPr>
                          <m:t>𝜏</m:t>
                        </m:r>
                      </m:sub>
                    </m:sSub>
                    <m:r>
                      <a:rPr lang="en-US" altLang="ja-JP" b="0" i="1">
                        <a:latin typeface="Cambria Math" panose="02040503050406030204" pitchFamily="18" charset="0"/>
                      </a:rPr>
                      <m:t> </m:t>
                    </m:r>
                  </m:oMath>
                </a14:m>
                <a:r>
                  <a:rPr lang="en-US" altLang="ja-JP" dirty="0"/>
                  <a:t>as follows:</a:t>
                </a:r>
              </a:p>
              <a:p>
                <a:r>
                  <a:rPr lang="en-US" altLang="ja-JP" dirty="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b="0" i="1" smtClean="0">
                            <a:latin typeface="Cambria Math" panose="02040503050406030204" pitchFamily="18" charset="0"/>
                          </a:rPr>
                          <m:t>𝜏</m:t>
                        </m:r>
                      </m:sub>
                    </m:sSub>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 :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3</m:t>
                                </m:r>
                              </m:sub>
                            </m:sSub>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𝜏</m:t>
                            </m:r>
                          </m:sub>
                        </m:sSub>
                      </m:e>
                    </m:d>
                    <m:r>
                      <a:rPr lang="en-US" altLang="ja-JP" b="0" i="1" smtClean="0">
                        <a:latin typeface="Cambria Math" panose="02040503050406030204" pitchFamily="18" charset="0"/>
                      </a:rPr>
                      <m:t>,   </m:t>
                    </m:r>
                    <m:sSub>
                      <m:sSubPr>
                        <m:ctrlPr>
                          <a:rPr lang="en-US" altLang="ja-JP" b="0" i="1">
                            <a:latin typeface="Cambria Math" panose="02040503050406030204" pitchFamily="18" charset="0"/>
                          </a:rPr>
                        </m:ctrlPr>
                      </m:sSubPr>
                      <m:e>
                        <m:r>
                          <a:rPr lang="en-US" altLang="ja-JP" b="0" i="1">
                            <a:latin typeface="Cambria Math" panose="02040503050406030204" pitchFamily="18" charset="0"/>
                          </a:rPr>
                          <m:t>𝑟</m:t>
                        </m:r>
                      </m:e>
                      <m:sub>
                        <m:r>
                          <a:rPr lang="en-US" altLang="ja-JP" b="0" i="1">
                            <a:latin typeface="Cambria Math" panose="02040503050406030204" pitchFamily="18" charset="0"/>
                          </a:rPr>
                          <m:t>𝜏</m:t>
                        </m:r>
                      </m:sub>
                    </m:sSub>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2</m:t>
                        </m:r>
                      </m:den>
                    </m:f>
                    <m:r>
                      <m:rPr>
                        <m:sty m:val="p"/>
                      </m:rPr>
                      <a:rPr lang="en-US" altLang="ja-JP" b="0" i="0" smtClean="0">
                        <a:latin typeface="Cambria Math" panose="02040503050406030204" pitchFamily="18" charset="0"/>
                      </a:rPr>
                      <m:t>min</m:t>
                    </m:r>
                    <m:d>
                      <m:dPr>
                        <m:ctrlPr>
                          <a:rPr lang="en-US" altLang="ja-JP" b="0" i="1" smtClean="0">
                            <a:latin typeface="Cambria Math" panose="02040503050406030204" pitchFamily="18" charset="0"/>
                          </a:rPr>
                        </m:ctrlPr>
                      </m:dPr>
                      <m:e>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3</m:t>
                                </m:r>
                              </m:sub>
                            </m:sSub>
                          </m:e>
                        </m:d>
                        <m:r>
                          <a:rPr lang="en-US" altLang="ja-JP" b="0" i="0" smtClean="0">
                            <a:latin typeface="Cambria Math" panose="02040503050406030204" pitchFamily="18" charset="0"/>
                          </a:rPr>
                          <m:t> , </m:t>
                        </m:r>
                        <m:d>
                          <m:dPr>
                            <m:begChr m:val="|"/>
                            <m:endChr m:val="|"/>
                            <m:ctrlPr>
                              <a:rPr lang="en-US" altLang="ja-JP" b="0" i="1" smtClean="0">
                                <a:latin typeface="Cambria Math" panose="02040503050406030204" pitchFamily="18" charset="0"/>
                              </a:rPr>
                            </m:ctrlPr>
                          </m:dPr>
                          <m:e>
                            <m:sSub>
                              <m:sSubPr>
                                <m:ctrlPr>
                                  <a:rPr lang="en-US" altLang="ja-JP" b="0" i="1">
                                    <a:latin typeface="Cambria Math" panose="02040503050406030204" pitchFamily="18" charset="0"/>
                                  </a:rPr>
                                </m:ctrlPr>
                              </m:sSubPr>
                              <m:e>
                                <m:r>
                                  <a:rPr lang="en-US" altLang="ja-JP" b="0" i="1">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a:latin typeface="Cambria Math" panose="02040503050406030204" pitchFamily="18" charset="0"/>
                              </a:rPr>
                              <m:t>−</m:t>
                            </m:r>
                            <m:sSub>
                              <m:sSubPr>
                                <m:ctrlPr>
                                  <a:rPr lang="en-US" altLang="ja-JP" b="0" i="1">
                                    <a:latin typeface="Cambria Math" panose="02040503050406030204" pitchFamily="18" charset="0"/>
                                  </a:rPr>
                                </m:ctrlPr>
                              </m:sSubPr>
                              <m:e>
                                <m:r>
                                  <a:rPr lang="en-US" altLang="ja-JP" b="0" i="1">
                                    <a:latin typeface="Cambria Math" panose="02040503050406030204" pitchFamily="18" charset="0"/>
                                  </a:rPr>
                                  <m:t>𝑥</m:t>
                                </m:r>
                              </m:e>
                              <m:sub>
                                <m:r>
                                  <a:rPr lang="en-US" altLang="ja-JP" b="0" i="1">
                                    <a:latin typeface="Cambria Math" panose="02040503050406030204" pitchFamily="18" charset="0"/>
                                  </a:rPr>
                                  <m:t>3</m:t>
                                </m:r>
                              </m:sub>
                            </m:sSub>
                          </m:e>
                        </m:d>
                      </m:e>
                    </m:d>
                  </m:oMath>
                </a14:m>
                <a:endParaRPr lang="en-US" altLang="ja-JP" b="0" dirty="0"/>
              </a:p>
              <a:p>
                <a:pPr>
                  <a:lnSpc>
                    <a:spcPct val="100000"/>
                  </a:lnSpc>
                  <a:spcBef>
                    <a:spcPts val="3000"/>
                  </a:spcBef>
                </a:pPr>
                <a:r>
                  <a:rPr lang="en-US" altLang="ja-JP" dirty="0"/>
                  <a:t> V. Kucera proved that, if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𝐵</m:t>
                        </m:r>
                      </m:e>
                      <m:sub>
                        <m:r>
                          <a:rPr lang="en-US" altLang="ja-JP" b="0" i="1" smtClean="0">
                            <a:latin typeface="Cambria Math" panose="02040503050406030204" pitchFamily="18" charset="0"/>
                          </a:rPr>
                          <m:t>𝜏</m:t>
                        </m:r>
                      </m:sub>
                    </m:sSub>
                    <m:r>
                      <a:rPr lang="en-US" altLang="ja-JP" b="0" i="1">
                        <a:latin typeface="Cambria Math" panose="02040503050406030204" pitchFamily="18" charset="0"/>
                      </a:rPr>
                      <m:t> </m:t>
                    </m:r>
                  </m:oMath>
                </a14:m>
                <a:r>
                  <a:rPr lang="en-US" altLang="ja-JP" dirty="0"/>
                  <a:t>is disjoint for all thin elements (Case 1) or all the clusters of thin elements are contained in the ball whose radius is </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h</m:t>
                    </m:r>
                    <m:r>
                      <a:rPr lang="en-US" altLang="ja-JP" b="0" i="1" smtClean="0">
                        <a:latin typeface="Cambria Math" panose="02040503050406030204" pitchFamily="18" charset="0"/>
                      </a:rPr>
                      <m:t>)</m:t>
                    </m:r>
                  </m:oMath>
                </a14:m>
                <a:r>
                  <a:rPr lang="en-US" altLang="ja-JP" dirty="0"/>
                  <a:t> and each such cluster is sufficiently far from other clusters and the boundary (Case 2), </a:t>
                </a:r>
                <a14:m>
                  <m:oMath xmlns:m="http://schemas.openxmlformats.org/officeDocument/2006/math">
                    <m:r>
                      <a:rPr lang="en-US" altLang="ja-JP" b="0" i="1">
                        <a:latin typeface="Cambria Math" panose="02040503050406030204" pitchFamily="18" charset="0"/>
                      </a:rPr>
                      <m:t>𝑂</m:t>
                    </m:r>
                    <m:r>
                      <a:rPr lang="en-US" altLang="ja-JP" b="0" i="1">
                        <a:latin typeface="Cambria Math" panose="02040503050406030204" pitchFamily="18" charset="0"/>
                      </a:rPr>
                      <m:t>(</m:t>
                    </m:r>
                    <m:r>
                      <a:rPr lang="en-US" altLang="ja-JP" b="0" i="1">
                        <a:latin typeface="Cambria Math" panose="02040503050406030204" pitchFamily="18" charset="0"/>
                      </a:rPr>
                      <m:t>h</m:t>
                    </m:r>
                    <m:r>
                      <a:rPr lang="en-US" altLang="ja-JP" b="0" i="1">
                        <a:latin typeface="Cambria Math" panose="02040503050406030204" pitchFamily="18" charset="0"/>
                      </a:rPr>
                      <m:t>)</m:t>
                    </m:r>
                  </m:oMath>
                </a14:m>
                <a:r>
                  <a:rPr lang="en-US" altLang="ja-JP" dirty="0"/>
                  <a:t> error estimation can be obtained (Case 1 and 2 can be coexist).</a:t>
                </a:r>
                <a:br>
                  <a:rPr lang="en-US" altLang="ja-JP" dirty="0"/>
                </a:br>
                <a:br>
                  <a:rPr lang="en-US" altLang="ja-JP" dirty="0"/>
                </a:br>
                <a:r>
                  <a:rPr lang="en-US" altLang="ja-JP" dirty="0"/>
                  <a:t>                                                                     Their result is applicable only for 2D.</a:t>
                </a:r>
              </a:p>
              <a:p>
                <a:r>
                  <a:rPr lang="en-US" altLang="ja-JP" dirty="0"/>
                  <a:t>                                                                     Only applicable for </a:t>
                </a:r>
                <a14:m>
                  <m:oMath xmlns:m="http://schemas.openxmlformats.org/officeDocument/2006/math">
                    <m:r>
                      <a:rPr lang="en-US" altLang="ja-JP" b="0" i="1" smtClean="0">
                        <a:latin typeface="Cambria Math" panose="02040503050406030204" pitchFamily="18" charset="0"/>
                      </a:rPr>
                      <m:t>𝑢</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𝑊</m:t>
                        </m:r>
                      </m:e>
                      <m:sup>
                        <m:r>
                          <a:rPr lang="en-US" altLang="ja-JP" b="0" i="1" smtClean="0">
                            <a:latin typeface="Cambria Math" panose="02040503050406030204" pitchFamily="18" charset="0"/>
                          </a:rPr>
                          <m:t>2,∞</m:t>
                        </m:r>
                      </m:sup>
                    </m:sSup>
                  </m:oMath>
                </a14:m>
                <a:r>
                  <a:rPr lang="en-US" altLang="ja-JP" dirty="0"/>
                  <a:t> .</a:t>
                </a:r>
                <a:br>
                  <a:rPr lang="en-US" altLang="ja-JP" dirty="0"/>
                </a:br>
                <a:br>
                  <a:rPr lang="en-US" altLang="ja-JP" dirty="0"/>
                </a:br>
                <a:r>
                  <a:rPr lang="en-US" altLang="ja-JP" dirty="0"/>
                  <a:t>                                                                     </a:t>
                </a:r>
                <a:r>
                  <a:rPr lang="en-US" altLang="ja-JP" sz="2000" dirty="0"/>
                  <a:t>V. Kucera, On necessary and sufficient</a:t>
                </a:r>
                <a:br>
                  <a:rPr lang="en-US" altLang="ja-JP" sz="2000" dirty="0"/>
                </a:br>
                <a:r>
                  <a:rPr lang="en-US" altLang="ja-JP" sz="2000" dirty="0"/>
                  <a:t>                                                                                  conditions for finite element convergence,</a:t>
                </a:r>
                <a:br>
                  <a:rPr lang="en-US" altLang="ja-JP" sz="2000" dirty="0"/>
                </a:br>
                <a:r>
                  <a:rPr lang="en-US" altLang="ja-JP" sz="2000" dirty="0"/>
                  <a:t>                                                                                  arxiv:1601.02942.</a:t>
                </a:r>
              </a:p>
            </p:txBody>
          </p:sp>
        </mc:Choice>
        <mc:Fallback xmlns="">
          <p:sp>
            <p:nvSpPr>
              <p:cNvPr id="3" name="コンテンツ プレースホルダー 2">
                <a:extLst>
                  <a:ext uri="{FF2B5EF4-FFF2-40B4-BE49-F238E27FC236}">
                    <a16:creationId xmlns:a16="http://schemas.microsoft.com/office/drawing/2014/main" id="{CE5D533A-9E88-7DF5-1106-01DF63085465}"/>
                  </a:ext>
                </a:extLst>
              </p:cNvPr>
              <p:cNvSpPr>
                <a:spLocks noGrp="1" noRot="1" noChangeAspect="1" noMove="1" noResize="1" noEditPoints="1" noAdjustHandles="1" noChangeArrowheads="1" noChangeShapeType="1" noTextEdit="1"/>
              </p:cNvSpPr>
              <p:nvPr>
                <p:ph idx="1"/>
              </p:nvPr>
            </p:nvSpPr>
            <p:spPr>
              <a:xfrm>
                <a:off x="430924" y="808634"/>
                <a:ext cx="11649223" cy="5900518"/>
              </a:xfrm>
              <a:blipFill>
                <a:blip r:embed="rId2"/>
                <a:stretch>
                  <a:fillRect l="-837" t="-413" r="-1570"/>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48F93E89-0A6F-42E4-B083-118E620C5F00}"/>
              </a:ext>
            </a:extLst>
          </p:cNvPr>
          <p:cNvSpPr>
            <a:spLocks noGrp="1"/>
          </p:cNvSpPr>
          <p:nvPr>
            <p:ph type="title"/>
          </p:nvPr>
        </p:nvSpPr>
        <p:spPr>
          <a:xfrm>
            <a:off x="430924" y="257417"/>
            <a:ext cx="11267090" cy="470830"/>
          </a:xfrm>
        </p:spPr>
        <p:txBody>
          <a:bodyPr>
            <a:normAutofit/>
          </a:bodyPr>
          <a:lstStyle/>
          <a:p>
            <a:r>
              <a:rPr kumimoji="1" lang="en-US" altLang="ja-JP" dirty="0"/>
              <a:t>Preceding result by V. Kucera</a:t>
            </a:r>
            <a:endParaRPr kumimoji="1" lang="ja-JP" altLang="en-US" dirty="0"/>
          </a:p>
        </p:txBody>
      </p:sp>
      <p:sp>
        <p:nvSpPr>
          <p:cNvPr id="4" name="タイトル 1">
            <a:extLst>
              <a:ext uri="{FF2B5EF4-FFF2-40B4-BE49-F238E27FC236}">
                <a16:creationId xmlns:a16="http://schemas.microsoft.com/office/drawing/2014/main" id="{E5398A05-D6FB-F22D-523D-A3A3B454E97F}"/>
              </a:ext>
            </a:extLst>
          </p:cNvPr>
          <p:cNvSpPr txBox="1">
            <a:spLocks/>
          </p:cNvSpPr>
          <p:nvPr/>
        </p:nvSpPr>
        <p:spPr>
          <a:xfrm>
            <a:off x="4222636" y="109729"/>
            <a:ext cx="240792" cy="47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1" kern="1200" baseline="0">
                <a:solidFill>
                  <a:srgbClr val="002060"/>
                </a:solidFill>
                <a:latin typeface="+mn-lt"/>
                <a:ea typeface="+mn-ea"/>
                <a:cs typeface="+mj-cs"/>
              </a:defRPr>
            </a:lvl1pPr>
          </a:lstStyle>
          <a:p>
            <a:r>
              <a:rPr lang="en-US" altLang="ja-JP" sz="1200" dirty="0"/>
              <a:t>v</a:t>
            </a:r>
            <a:endParaRPr lang="ja-JP" altLang="en-US" sz="1200" dirty="0"/>
          </a:p>
        </p:txBody>
      </p:sp>
      <p:sp>
        <p:nvSpPr>
          <p:cNvPr id="11" name="タイトル 1">
            <a:extLst>
              <a:ext uri="{FF2B5EF4-FFF2-40B4-BE49-F238E27FC236}">
                <a16:creationId xmlns:a16="http://schemas.microsoft.com/office/drawing/2014/main" id="{1A878233-AAE2-8A7C-B470-48A9E92A50B5}"/>
              </a:ext>
            </a:extLst>
          </p:cNvPr>
          <p:cNvSpPr txBox="1">
            <a:spLocks/>
          </p:cNvSpPr>
          <p:nvPr/>
        </p:nvSpPr>
        <p:spPr>
          <a:xfrm>
            <a:off x="1348416" y="2135885"/>
            <a:ext cx="240792" cy="47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1" kern="1200" baseline="0">
                <a:solidFill>
                  <a:srgbClr val="002060"/>
                </a:solidFill>
                <a:latin typeface="+mn-lt"/>
                <a:ea typeface="+mn-ea"/>
                <a:cs typeface="+mj-cs"/>
              </a:defRPr>
            </a:lvl1pPr>
          </a:lstStyle>
          <a:p>
            <a:r>
              <a:rPr lang="en-US" altLang="ja-JP" sz="1200" dirty="0">
                <a:solidFill>
                  <a:schemeClr val="tx1"/>
                </a:solidFill>
              </a:rPr>
              <a:t>v</a:t>
            </a:r>
            <a:endParaRPr lang="ja-JP" altLang="en-US" sz="1200" dirty="0">
              <a:solidFill>
                <a:schemeClr val="tx1"/>
              </a:solidFill>
            </a:endParaRPr>
          </a:p>
        </p:txBody>
      </p:sp>
      <p:grpSp>
        <p:nvGrpSpPr>
          <p:cNvPr id="53" name="グループ化 52">
            <a:extLst>
              <a:ext uri="{FF2B5EF4-FFF2-40B4-BE49-F238E27FC236}">
                <a16:creationId xmlns:a16="http://schemas.microsoft.com/office/drawing/2014/main" id="{221FB575-6D73-D26A-481F-B11E9A5A51D9}"/>
              </a:ext>
            </a:extLst>
          </p:cNvPr>
          <p:cNvGrpSpPr/>
          <p:nvPr/>
        </p:nvGrpSpPr>
        <p:grpSpPr>
          <a:xfrm>
            <a:off x="430924" y="4187144"/>
            <a:ext cx="5853600" cy="1919327"/>
            <a:chOff x="430242" y="4688958"/>
            <a:chExt cx="5853600" cy="1919327"/>
          </a:xfrm>
        </p:grpSpPr>
        <p:sp>
          <p:nvSpPr>
            <p:cNvPr id="14" name="正方形/長方形 13">
              <a:extLst>
                <a:ext uri="{FF2B5EF4-FFF2-40B4-BE49-F238E27FC236}">
                  <a16:creationId xmlns:a16="http://schemas.microsoft.com/office/drawing/2014/main" id="{85BFDC3A-EFD3-4FBD-9A3A-470E24F2600C}"/>
                </a:ext>
              </a:extLst>
            </p:cNvPr>
            <p:cNvSpPr/>
            <p:nvPr/>
          </p:nvSpPr>
          <p:spPr>
            <a:xfrm>
              <a:off x="430242" y="4688958"/>
              <a:ext cx="5853600" cy="19193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楕円 22">
              <a:extLst>
                <a:ext uri="{FF2B5EF4-FFF2-40B4-BE49-F238E27FC236}">
                  <a16:creationId xmlns:a16="http://schemas.microsoft.com/office/drawing/2014/main" id="{00C4811A-BFB8-26E5-99BF-09C75A4ACA0A}"/>
                </a:ext>
              </a:extLst>
            </p:cNvPr>
            <p:cNvSpPr/>
            <p:nvPr/>
          </p:nvSpPr>
          <p:spPr>
            <a:xfrm>
              <a:off x="689823" y="5831081"/>
              <a:ext cx="252000" cy="252000"/>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AD7AF80-085F-8D6B-5D5C-CBAA83F4BC72}"/>
                </a:ext>
              </a:extLst>
            </p:cNvPr>
            <p:cNvSpPr/>
            <p:nvPr/>
          </p:nvSpPr>
          <p:spPr>
            <a:xfrm>
              <a:off x="1099421" y="5397042"/>
              <a:ext cx="360000" cy="360000"/>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FF6F3197-AE76-87F5-6EDA-32F792BEEDAB}"/>
                </a:ext>
              </a:extLst>
            </p:cNvPr>
            <p:cNvSpPr/>
            <p:nvPr/>
          </p:nvSpPr>
          <p:spPr>
            <a:xfrm>
              <a:off x="1991239" y="5264698"/>
              <a:ext cx="288000" cy="287722"/>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0043A187-AA88-E3AC-AA56-BBABB471CCD1}"/>
                </a:ext>
              </a:extLst>
            </p:cNvPr>
            <p:cNvSpPr/>
            <p:nvPr/>
          </p:nvSpPr>
          <p:spPr>
            <a:xfrm>
              <a:off x="694305" y="5568955"/>
              <a:ext cx="982095" cy="114290"/>
            </a:xfrm>
            <a:prstGeom prst="triangle">
              <a:avLst>
                <a:gd name="adj" fmla="val 5991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F6CAF94D-2240-0AA6-CAD7-9C1FBB3FAC86}"/>
                    </a:ext>
                  </a:extLst>
                </p:cNvPr>
                <p:cNvSpPr txBox="1"/>
                <p:nvPr/>
              </p:nvSpPr>
              <p:spPr>
                <a:xfrm>
                  <a:off x="2572196" y="5409058"/>
                  <a:ext cx="7360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F6CAF94D-2240-0AA6-CAD7-9C1FBB3FAC86}"/>
                    </a:ext>
                  </a:extLst>
                </p:cNvPr>
                <p:cNvSpPr txBox="1">
                  <a:spLocks noRot="1" noChangeAspect="1" noMove="1" noResize="1" noEditPoints="1" noAdjustHandles="1" noChangeArrowheads="1" noChangeShapeType="1" noTextEdit="1"/>
                </p:cNvSpPr>
                <p:nvPr/>
              </p:nvSpPr>
              <p:spPr>
                <a:xfrm>
                  <a:off x="2572196" y="5409058"/>
                  <a:ext cx="736099" cy="369332"/>
                </a:xfrm>
                <a:prstGeom prst="rect">
                  <a:avLst/>
                </a:prstGeom>
                <a:blipFill>
                  <a:blip r:embed="rId6"/>
                  <a:stretch>
                    <a:fillRect b="-13115"/>
                  </a:stretch>
                </a:blipFill>
              </p:spPr>
              <p:txBody>
                <a:bodyPr/>
                <a:lstStyle/>
                <a:p>
                  <a:r>
                    <a:rPr lang="ja-JP" altLang="en-US">
                      <a:noFill/>
                    </a:rPr>
                    <a:t> </a:t>
                  </a:r>
                </a:p>
              </p:txBody>
            </p:sp>
          </mc:Fallback>
        </mc:AlternateContent>
        <p:sp>
          <p:nvSpPr>
            <p:cNvPr id="21" name="二等辺三角形 20">
              <a:extLst>
                <a:ext uri="{FF2B5EF4-FFF2-40B4-BE49-F238E27FC236}">
                  <a16:creationId xmlns:a16="http://schemas.microsoft.com/office/drawing/2014/main" id="{2B71D60B-1ADA-8D79-BB07-8131D177504E}"/>
                </a:ext>
              </a:extLst>
            </p:cNvPr>
            <p:cNvSpPr/>
            <p:nvPr/>
          </p:nvSpPr>
          <p:spPr>
            <a:xfrm rot="20510148">
              <a:off x="1703511" y="5421883"/>
              <a:ext cx="771380" cy="136096"/>
            </a:xfrm>
            <a:prstGeom prst="triangle">
              <a:avLst>
                <a:gd name="adj" fmla="val 5991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a:extLst>
                <a:ext uri="{FF2B5EF4-FFF2-40B4-BE49-F238E27FC236}">
                  <a16:creationId xmlns:a16="http://schemas.microsoft.com/office/drawing/2014/main" id="{3DE80B0A-A8AA-37D4-5FCE-C032EB9C377F}"/>
                </a:ext>
              </a:extLst>
            </p:cNvPr>
            <p:cNvSpPr/>
            <p:nvPr/>
          </p:nvSpPr>
          <p:spPr>
            <a:xfrm rot="13438227">
              <a:off x="591126" y="5906708"/>
              <a:ext cx="627672" cy="105417"/>
            </a:xfrm>
            <a:prstGeom prst="triangle">
              <a:avLst>
                <a:gd name="adj" fmla="val 5991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3559E3E4-039A-79B6-CD07-9CAE65DBEC47}"/>
                </a:ext>
              </a:extLst>
            </p:cNvPr>
            <p:cNvSpPr/>
            <p:nvPr/>
          </p:nvSpPr>
          <p:spPr>
            <a:xfrm>
              <a:off x="3147685" y="5076882"/>
              <a:ext cx="1440000" cy="1440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A2921A75-E6E0-B777-6176-D741FFFCFE3A}"/>
                </a:ext>
              </a:extLst>
            </p:cNvPr>
            <p:cNvSpPr/>
            <p:nvPr/>
          </p:nvSpPr>
          <p:spPr>
            <a:xfrm>
              <a:off x="3507685" y="5426006"/>
              <a:ext cx="720000" cy="720000"/>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FB4EE6AA-7BF0-C732-548E-AB7B539EC624}"/>
                </a:ext>
              </a:extLst>
            </p:cNvPr>
            <p:cNvSpPr/>
            <p:nvPr/>
          </p:nvSpPr>
          <p:spPr>
            <a:xfrm rot="20510148">
              <a:off x="3679964" y="5869532"/>
              <a:ext cx="436008" cy="82021"/>
            </a:xfrm>
            <a:prstGeom prst="triangle">
              <a:avLst>
                <a:gd name="adj" fmla="val 5991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48EE21EF-158E-D7E6-7F3E-FE9095E3B407}"/>
                </a:ext>
              </a:extLst>
            </p:cNvPr>
            <p:cNvSpPr/>
            <p:nvPr/>
          </p:nvSpPr>
          <p:spPr>
            <a:xfrm rot="9146310">
              <a:off x="3750426" y="5760700"/>
              <a:ext cx="338123" cy="85263"/>
            </a:xfrm>
            <a:prstGeom prst="triangle">
              <a:avLst>
                <a:gd name="adj" fmla="val 5991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E859E3AE-52BA-DAB1-C0DA-50ABCC721180}"/>
                </a:ext>
              </a:extLst>
            </p:cNvPr>
            <p:cNvSpPr/>
            <p:nvPr/>
          </p:nvSpPr>
          <p:spPr>
            <a:xfrm rot="19983263">
              <a:off x="3714089" y="5674668"/>
              <a:ext cx="338123" cy="85263"/>
            </a:xfrm>
            <a:prstGeom prst="triangle">
              <a:avLst>
                <a:gd name="adj" fmla="val 5991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id="{71F9BE6D-94F9-3B3D-7111-E869022A5DB6}"/>
                </a:ext>
              </a:extLst>
            </p:cNvPr>
            <p:cNvCxnSpPr>
              <a:cxnSpLocks/>
            </p:cNvCxnSpPr>
            <p:nvPr/>
          </p:nvCxnSpPr>
          <p:spPr>
            <a:xfrm>
              <a:off x="2963116" y="5426006"/>
              <a:ext cx="92851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D3B63B4-3A99-05AD-0500-7EBFF21B11A2}"/>
                </a:ext>
              </a:extLst>
            </p:cNvPr>
            <p:cNvCxnSpPr>
              <a:cxnSpLocks/>
            </p:cNvCxnSpPr>
            <p:nvPr/>
          </p:nvCxnSpPr>
          <p:spPr>
            <a:xfrm flipV="1">
              <a:off x="2899585" y="5771430"/>
              <a:ext cx="61334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3582709-D492-C30D-4D6F-59A6C91FBA47}"/>
                </a:ext>
              </a:extLst>
            </p:cNvPr>
            <p:cNvSpPr txBox="1"/>
            <p:nvPr/>
          </p:nvSpPr>
          <p:spPr>
            <a:xfrm>
              <a:off x="535760" y="4832872"/>
              <a:ext cx="942887" cy="369332"/>
            </a:xfrm>
            <a:prstGeom prst="rect">
              <a:avLst/>
            </a:prstGeom>
            <a:noFill/>
          </p:spPr>
          <p:txBody>
            <a:bodyPr wrap="none" rtlCol="0">
              <a:spAutoFit/>
            </a:bodyPr>
            <a:lstStyle/>
            <a:p>
              <a:r>
                <a:rPr kumimoji="1" lang="en-US" altLang="ja-JP" b="1" dirty="0"/>
                <a:t>Case 1</a:t>
              </a:r>
              <a:endParaRPr kumimoji="1" lang="ja-JP" altLang="en-US" b="1" dirty="0"/>
            </a:p>
          </p:txBody>
        </p:sp>
        <p:sp>
          <p:nvSpPr>
            <p:cNvPr id="46" name="テキスト ボックス 45">
              <a:extLst>
                <a:ext uri="{FF2B5EF4-FFF2-40B4-BE49-F238E27FC236}">
                  <a16:creationId xmlns:a16="http://schemas.microsoft.com/office/drawing/2014/main" id="{D35895A8-05EB-7604-E1B9-B9DFA833C66D}"/>
                </a:ext>
              </a:extLst>
            </p:cNvPr>
            <p:cNvSpPr txBox="1"/>
            <p:nvPr/>
          </p:nvSpPr>
          <p:spPr>
            <a:xfrm>
              <a:off x="2596962" y="4831815"/>
              <a:ext cx="942887" cy="369332"/>
            </a:xfrm>
            <a:prstGeom prst="rect">
              <a:avLst/>
            </a:prstGeom>
            <a:noFill/>
          </p:spPr>
          <p:txBody>
            <a:bodyPr wrap="none" rtlCol="0">
              <a:spAutoFit/>
            </a:bodyPr>
            <a:lstStyle/>
            <a:p>
              <a:r>
                <a:rPr kumimoji="1" lang="en-US" altLang="ja-JP" b="1" dirty="0"/>
                <a:t>Case 2</a:t>
              </a:r>
              <a:endParaRPr kumimoji="1" lang="ja-JP" altLang="en-US" b="1" dirty="0"/>
            </a:p>
          </p:txBody>
        </p:sp>
        <p:sp>
          <p:nvSpPr>
            <p:cNvPr id="47" name="楕円 46">
              <a:extLst>
                <a:ext uri="{FF2B5EF4-FFF2-40B4-BE49-F238E27FC236}">
                  <a16:creationId xmlns:a16="http://schemas.microsoft.com/office/drawing/2014/main" id="{75796984-A37E-8A40-295B-3736C9742D58}"/>
                </a:ext>
              </a:extLst>
            </p:cNvPr>
            <p:cNvSpPr/>
            <p:nvPr/>
          </p:nvSpPr>
          <p:spPr>
            <a:xfrm>
              <a:off x="4605121" y="4779954"/>
              <a:ext cx="1440000" cy="1440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94AE4DC4-3036-D836-6079-876913152927}"/>
                </a:ext>
              </a:extLst>
            </p:cNvPr>
            <p:cNvSpPr/>
            <p:nvPr/>
          </p:nvSpPr>
          <p:spPr>
            <a:xfrm>
              <a:off x="4965121" y="5153120"/>
              <a:ext cx="720000" cy="720000"/>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二等辺三角形 48">
              <a:extLst>
                <a:ext uri="{FF2B5EF4-FFF2-40B4-BE49-F238E27FC236}">
                  <a16:creationId xmlns:a16="http://schemas.microsoft.com/office/drawing/2014/main" id="{6C10749B-5129-B66D-FB6A-035C78C4886C}"/>
                </a:ext>
              </a:extLst>
            </p:cNvPr>
            <p:cNvSpPr/>
            <p:nvPr/>
          </p:nvSpPr>
          <p:spPr>
            <a:xfrm rot="17073935">
              <a:off x="4931220" y="5480426"/>
              <a:ext cx="366933" cy="79175"/>
            </a:xfrm>
            <a:prstGeom prst="triangle">
              <a:avLst>
                <a:gd name="adj" fmla="val 1440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二等辺三角形 49">
              <a:extLst>
                <a:ext uri="{FF2B5EF4-FFF2-40B4-BE49-F238E27FC236}">
                  <a16:creationId xmlns:a16="http://schemas.microsoft.com/office/drawing/2014/main" id="{3CCD36D1-7B41-92C4-E698-E2E45A01FD31}"/>
                </a:ext>
              </a:extLst>
            </p:cNvPr>
            <p:cNvSpPr/>
            <p:nvPr/>
          </p:nvSpPr>
          <p:spPr>
            <a:xfrm rot="17822929">
              <a:off x="4912946" y="5417325"/>
              <a:ext cx="554552" cy="81541"/>
            </a:xfrm>
            <a:prstGeom prst="triangle">
              <a:avLst>
                <a:gd name="adj" fmla="val 6768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二等辺三角形 50">
              <a:extLst>
                <a:ext uri="{FF2B5EF4-FFF2-40B4-BE49-F238E27FC236}">
                  <a16:creationId xmlns:a16="http://schemas.microsoft.com/office/drawing/2014/main" id="{0DEB09A8-16CD-B2B9-B1EC-2AEEBCCF4C27}"/>
                </a:ext>
              </a:extLst>
            </p:cNvPr>
            <p:cNvSpPr/>
            <p:nvPr/>
          </p:nvSpPr>
          <p:spPr>
            <a:xfrm rot="7000637">
              <a:off x="5022109" y="5459295"/>
              <a:ext cx="497809" cy="81541"/>
            </a:xfrm>
            <a:prstGeom prst="triangle">
              <a:avLst>
                <a:gd name="adj" fmla="val 5049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タイトル 1">
            <a:extLst>
              <a:ext uri="{FF2B5EF4-FFF2-40B4-BE49-F238E27FC236}">
                <a16:creationId xmlns:a16="http://schemas.microsoft.com/office/drawing/2014/main" id="{358EF44B-2C2D-FA7F-43D0-8F0BEFF96093}"/>
              </a:ext>
            </a:extLst>
          </p:cNvPr>
          <p:cNvSpPr txBox="1">
            <a:spLocks/>
          </p:cNvSpPr>
          <p:nvPr/>
        </p:nvSpPr>
        <p:spPr>
          <a:xfrm>
            <a:off x="7145307" y="5325682"/>
            <a:ext cx="240792" cy="47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1" kern="1200" baseline="0">
                <a:solidFill>
                  <a:srgbClr val="002060"/>
                </a:solidFill>
                <a:latin typeface="+mn-lt"/>
                <a:ea typeface="+mn-ea"/>
                <a:cs typeface="+mj-cs"/>
              </a:defRPr>
            </a:lvl1pPr>
          </a:lstStyle>
          <a:p>
            <a:r>
              <a:rPr lang="en-US" altLang="ja-JP" sz="1200" dirty="0">
                <a:solidFill>
                  <a:schemeClr val="tx1"/>
                </a:solidFill>
              </a:rPr>
              <a:t>v</a:t>
            </a:r>
            <a:endParaRPr lang="ja-JP" altLang="en-US" sz="1200" dirty="0">
              <a:solidFill>
                <a:schemeClr val="tx1"/>
              </a:solidFill>
            </a:endParaRPr>
          </a:p>
        </p:txBody>
      </p:sp>
      <p:sp>
        <p:nvSpPr>
          <p:cNvPr id="15" name="日付プレースホルダー 14">
            <a:extLst>
              <a:ext uri="{FF2B5EF4-FFF2-40B4-BE49-F238E27FC236}">
                <a16:creationId xmlns:a16="http://schemas.microsoft.com/office/drawing/2014/main" id="{302F0E18-7498-86FA-0C15-868E2D880628}"/>
              </a:ext>
            </a:extLst>
          </p:cNvPr>
          <p:cNvSpPr>
            <a:spLocks noGrp="1"/>
          </p:cNvSpPr>
          <p:nvPr>
            <p:ph type="dt" sz="half" idx="10"/>
          </p:nvPr>
        </p:nvSpPr>
        <p:spPr/>
        <p:txBody>
          <a:bodyPr/>
          <a:lstStyle/>
          <a:p>
            <a:fld id="{748CC782-E025-4ADD-BB1B-1F736C468540}" type="datetime10">
              <a:rPr kumimoji="1" lang="ja-JP" altLang="en-US" smtClean="0"/>
              <a:t>09:27</a:t>
            </a:fld>
            <a:endParaRPr kumimoji="1" lang="ja-JP" altLang="en-US"/>
          </a:p>
        </p:txBody>
      </p:sp>
      <p:sp>
        <p:nvSpPr>
          <p:cNvPr id="18" name="スライド番号プレースホルダー 17">
            <a:extLst>
              <a:ext uri="{FF2B5EF4-FFF2-40B4-BE49-F238E27FC236}">
                <a16:creationId xmlns:a16="http://schemas.microsoft.com/office/drawing/2014/main" id="{4C4BFC79-7D4C-BAB9-97D6-A9102FE09C53}"/>
              </a:ext>
            </a:extLst>
          </p:cNvPr>
          <p:cNvSpPr>
            <a:spLocks noGrp="1"/>
          </p:cNvSpPr>
          <p:nvPr>
            <p:ph type="sldNum" sz="quarter" idx="12"/>
          </p:nvPr>
        </p:nvSpPr>
        <p:spPr/>
        <p:txBody>
          <a:bodyPr/>
          <a:lstStyle/>
          <a:p>
            <a:fld id="{1110ACF4-E35A-44B7-8D8C-A4B8B5D9283F}" type="slidenum">
              <a:rPr kumimoji="1" lang="ja-JP" altLang="en-US" smtClean="0"/>
              <a:t>8</a:t>
            </a:fld>
            <a:endParaRPr kumimoji="1" lang="ja-JP" altLang="en-US"/>
          </a:p>
        </p:txBody>
      </p:sp>
      <p:grpSp>
        <p:nvGrpSpPr>
          <p:cNvPr id="30" name="グループ化 29">
            <a:extLst>
              <a:ext uri="{FF2B5EF4-FFF2-40B4-BE49-F238E27FC236}">
                <a16:creationId xmlns:a16="http://schemas.microsoft.com/office/drawing/2014/main" id="{BB9B328D-6533-FA92-7724-FB8A8CE6642B}"/>
              </a:ext>
            </a:extLst>
          </p:cNvPr>
          <p:cNvGrpSpPr/>
          <p:nvPr/>
        </p:nvGrpSpPr>
        <p:grpSpPr>
          <a:xfrm>
            <a:off x="8420519" y="580559"/>
            <a:ext cx="3479122" cy="1384331"/>
            <a:chOff x="8420519" y="580559"/>
            <a:chExt cx="3479122" cy="1384331"/>
          </a:xfrm>
        </p:grpSpPr>
        <p:sp>
          <p:nvSpPr>
            <p:cNvPr id="6" name="正方形/長方形 5">
              <a:extLst>
                <a:ext uri="{FF2B5EF4-FFF2-40B4-BE49-F238E27FC236}">
                  <a16:creationId xmlns:a16="http://schemas.microsoft.com/office/drawing/2014/main" id="{D3FA4F74-C4FA-2246-240E-E302ABEE39F0}"/>
                </a:ext>
              </a:extLst>
            </p:cNvPr>
            <p:cNvSpPr/>
            <p:nvPr/>
          </p:nvSpPr>
          <p:spPr>
            <a:xfrm>
              <a:off x="8420519" y="580559"/>
              <a:ext cx="3479122" cy="1384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0C1B6D8F-4FDA-F42A-E870-B8551CB8318B}"/>
                </a:ext>
              </a:extLst>
            </p:cNvPr>
            <p:cNvSpPr/>
            <p:nvPr/>
          </p:nvSpPr>
          <p:spPr>
            <a:xfrm>
              <a:off x="9820915" y="780441"/>
              <a:ext cx="1032088" cy="986887"/>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B7928C7A-F154-46AA-314C-B082BBC7B81D}"/>
                </a:ext>
              </a:extLst>
            </p:cNvPr>
            <p:cNvSpPr/>
            <p:nvPr/>
          </p:nvSpPr>
          <p:spPr>
            <a:xfrm>
              <a:off x="8763701" y="1265227"/>
              <a:ext cx="2643974" cy="272155"/>
            </a:xfrm>
            <a:prstGeom prst="triangle">
              <a:avLst>
                <a:gd name="adj" fmla="val 5991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F6512625-8646-FD3C-4FEF-EE6FA889151B}"/>
                    </a:ext>
                  </a:extLst>
                </p:cNvPr>
                <p:cNvSpPr txBox="1"/>
                <p:nvPr/>
              </p:nvSpPr>
              <p:spPr>
                <a:xfrm>
                  <a:off x="8541316" y="1471557"/>
                  <a:ext cx="465922" cy="36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m:oMathPara>
                  </a14:m>
                  <a:endParaRPr kumimoji="1" lang="ja-JP" altLang="en-US" sz="2400" dirty="0"/>
                </a:p>
              </p:txBody>
            </p:sp>
          </mc:Choice>
          <mc:Fallback>
            <p:sp>
              <p:nvSpPr>
                <p:cNvPr id="8" name="テキスト ボックス 7">
                  <a:extLst>
                    <a:ext uri="{FF2B5EF4-FFF2-40B4-BE49-F238E27FC236}">
                      <a16:creationId xmlns:a16="http://schemas.microsoft.com/office/drawing/2014/main" id="{F6512625-8646-FD3C-4FEF-EE6FA889151B}"/>
                    </a:ext>
                  </a:extLst>
                </p:cNvPr>
                <p:cNvSpPr txBox="1">
                  <a:spLocks noRot="1" noChangeAspect="1" noMove="1" noResize="1" noEditPoints="1" noAdjustHandles="1" noChangeArrowheads="1" noChangeShapeType="1" noTextEdit="1"/>
                </p:cNvSpPr>
                <p:nvPr/>
              </p:nvSpPr>
              <p:spPr>
                <a:xfrm>
                  <a:off x="8541316" y="1471557"/>
                  <a:ext cx="465922" cy="361596"/>
                </a:xfrm>
                <a:prstGeom prst="rect">
                  <a:avLst/>
                </a:prstGeom>
                <a:blipFill>
                  <a:blip r:embed="rId7"/>
                  <a:stretch>
                    <a:fillRect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0EEC9A10-17E3-53A7-501E-5DF722F8D350}"/>
                    </a:ext>
                  </a:extLst>
                </p:cNvPr>
                <p:cNvSpPr txBox="1"/>
                <p:nvPr/>
              </p:nvSpPr>
              <p:spPr>
                <a:xfrm>
                  <a:off x="11289324" y="1423788"/>
                  <a:ext cx="471752" cy="36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2</m:t>
                            </m:r>
                          </m:sub>
                        </m:sSub>
                      </m:oMath>
                    </m:oMathPara>
                  </a14:m>
                  <a:endParaRPr kumimoji="1" lang="ja-JP" altLang="en-US" sz="2400" dirty="0"/>
                </a:p>
              </p:txBody>
            </p:sp>
          </mc:Choice>
          <mc:Fallback>
            <p:sp>
              <p:nvSpPr>
                <p:cNvPr id="9" name="テキスト ボックス 8">
                  <a:extLst>
                    <a:ext uri="{FF2B5EF4-FFF2-40B4-BE49-F238E27FC236}">
                      <a16:creationId xmlns:a16="http://schemas.microsoft.com/office/drawing/2014/main" id="{0EEC9A10-17E3-53A7-501E-5DF722F8D350}"/>
                    </a:ext>
                  </a:extLst>
                </p:cNvPr>
                <p:cNvSpPr txBox="1">
                  <a:spLocks noRot="1" noChangeAspect="1" noMove="1" noResize="1" noEditPoints="1" noAdjustHandles="1" noChangeArrowheads="1" noChangeShapeType="1" noTextEdit="1"/>
                </p:cNvSpPr>
                <p:nvPr/>
              </p:nvSpPr>
              <p:spPr>
                <a:xfrm>
                  <a:off x="11289324" y="1423788"/>
                  <a:ext cx="471752" cy="361596"/>
                </a:xfrm>
                <a:prstGeom prst="rect">
                  <a:avLst/>
                </a:prstGeom>
                <a:blipFill>
                  <a:blip r:embed="rId8"/>
                  <a:stretch>
                    <a:fillRect b="-2711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DE9B73DE-8CE3-AC62-CFD9-2A85131FB663}"/>
                    </a:ext>
                  </a:extLst>
                </p:cNvPr>
                <p:cNvSpPr txBox="1"/>
                <p:nvPr/>
              </p:nvSpPr>
              <p:spPr>
                <a:xfrm>
                  <a:off x="10127140" y="832363"/>
                  <a:ext cx="471752" cy="36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3</m:t>
                            </m:r>
                          </m:sub>
                        </m:sSub>
                      </m:oMath>
                    </m:oMathPara>
                  </a14:m>
                  <a:endParaRPr kumimoji="1" lang="ja-JP" altLang="en-US" sz="2400" dirty="0"/>
                </a:p>
              </p:txBody>
            </p:sp>
          </mc:Choice>
          <mc:Fallback>
            <p:sp>
              <p:nvSpPr>
                <p:cNvPr id="10" name="テキスト ボックス 9">
                  <a:extLst>
                    <a:ext uri="{FF2B5EF4-FFF2-40B4-BE49-F238E27FC236}">
                      <a16:creationId xmlns:a16="http://schemas.microsoft.com/office/drawing/2014/main" id="{DE9B73DE-8CE3-AC62-CFD9-2A85131FB663}"/>
                    </a:ext>
                  </a:extLst>
                </p:cNvPr>
                <p:cNvSpPr txBox="1">
                  <a:spLocks noRot="1" noChangeAspect="1" noMove="1" noResize="1" noEditPoints="1" noAdjustHandles="1" noChangeArrowheads="1" noChangeShapeType="1" noTextEdit="1"/>
                </p:cNvSpPr>
                <p:nvPr/>
              </p:nvSpPr>
              <p:spPr>
                <a:xfrm>
                  <a:off x="10127140" y="832363"/>
                  <a:ext cx="471752" cy="361596"/>
                </a:xfrm>
                <a:prstGeom prst="rect">
                  <a:avLst/>
                </a:prstGeom>
                <a:blipFill>
                  <a:blip r:embed="rId9"/>
                  <a:stretch>
                    <a:fillRect b="-2711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B15AE86E-38CA-ABF3-D127-EFBBBD66AC9A}"/>
                    </a:ext>
                  </a:extLst>
                </p:cNvPr>
                <p:cNvSpPr txBox="1"/>
                <p:nvPr/>
              </p:nvSpPr>
              <p:spPr>
                <a:xfrm>
                  <a:off x="9418586" y="1040717"/>
                  <a:ext cx="361559" cy="4708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𝜏</m:t>
                        </m:r>
                      </m:oMath>
                    </m:oMathPara>
                  </a14:m>
                  <a:endParaRPr kumimoji="1" lang="ja-JP" altLang="en-US" sz="2400" dirty="0"/>
                </a:p>
              </p:txBody>
            </p:sp>
          </mc:Choice>
          <mc:Fallback>
            <p:sp>
              <p:nvSpPr>
                <p:cNvPr id="19" name="テキスト ボックス 18">
                  <a:extLst>
                    <a:ext uri="{FF2B5EF4-FFF2-40B4-BE49-F238E27FC236}">
                      <a16:creationId xmlns:a16="http://schemas.microsoft.com/office/drawing/2014/main" id="{B15AE86E-38CA-ABF3-D127-EFBBBD66AC9A}"/>
                    </a:ext>
                  </a:extLst>
                </p:cNvPr>
                <p:cNvSpPr txBox="1">
                  <a:spLocks noRot="1" noChangeAspect="1" noMove="1" noResize="1" noEditPoints="1" noAdjustHandles="1" noChangeArrowheads="1" noChangeShapeType="1" noTextEdit="1"/>
                </p:cNvSpPr>
                <p:nvPr/>
              </p:nvSpPr>
              <p:spPr>
                <a:xfrm>
                  <a:off x="9418586" y="1040717"/>
                  <a:ext cx="361559" cy="470830"/>
                </a:xfrm>
                <a:prstGeom prst="rect">
                  <a:avLst/>
                </a:prstGeom>
                <a:blipFill>
                  <a:blip r:embed="rId10"/>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3663578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E5D533A-9E88-7DF5-1106-01DF63085465}"/>
                  </a:ext>
                </a:extLst>
              </p:cNvPr>
              <p:cNvSpPr>
                <a:spLocks noGrp="1"/>
              </p:cNvSpPr>
              <p:nvPr>
                <p:ph idx="1"/>
              </p:nvPr>
            </p:nvSpPr>
            <p:spPr>
              <a:xfrm>
                <a:off x="311223" y="888274"/>
                <a:ext cx="11649223" cy="5805134"/>
              </a:xfrm>
            </p:spPr>
            <p:txBody>
              <a:bodyPr>
                <a:noAutofit/>
              </a:bodyPr>
              <a:lstStyle/>
              <a:p>
                <a:r>
                  <a:rPr lang="en-US" altLang="ja-JP" dirty="0"/>
                  <a:t>M. </a:t>
                </a:r>
                <a:r>
                  <a:rPr lang="en-US" altLang="ja-JP" dirty="0" err="1"/>
                  <a:t>Duprez</a:t>
                </a:r>
                <a:r>
                  <a:rPr lang="en-US" altLang="ja-JP" dirty="0"/>
                  <a:t>, V. </a:t>
                </a:r>
                <a:r>
                  <a:rPr lang="en-US" altLang="ja-JP" dirty="0" err="1"/>
                  <a:t>Lleras</a:t>
                </a:r>
                <a:r>
                  <a:rPr lang="en-US" altLang="ja-JP" dirty="0"/>
                  <a:t>, and A. </a:t>
                </a:r>
                <a:r>
                  <a:rPr lang="en-US" altLang="ja-JP" dirty="0" err="1"/>
                  <a:t>Lozinski</a:t>
                </a:r>
                <a:r>
                  <a:rPr lang="en-US" altLang="ja-JP" dirty="0"/>
                  <a:t> proved that, if all the clusters containing thin elements (the cluster may contain regular elements as well) form a star shape and are completely surrounded by regular elements, and the size of each cluster is </a:t>
                </a:r>
                <a14:m>
                  <m:oMath xmlns:m="http://schemas.openxmlformats.org/officeDocument/2006/math">
                    <m:r>
                      <a:rPr lang="en-US" altLang="ja-JP" b="0" i="1">
                        <a:latin typeface="Cambria Math" panose="02040503050406030204" pitchFamily="18" charset="0"/>
                      </a:rPr>
                      <m:t>𝑂</m:t>
                    </m:r>
                    <m:r>
                      <a:rPr lang="en-US" altLang="ja-JP" b="0" i="1">
                        <a:latin typeface="Cambria Math" panose="02040503050406030204" pitchFamily="18" charset="0"/>
                      </a:rPr>
                      <m:t>(</m:t>
                    </m:r>
                    <m:r>
                      <a:rPr lang="en-US" altLang="ja-JP" b="0" i="1">
                        <a:latin typeface="Cambria Math" panose="02040503050406030204" pitchFamily="18" charset="0"/>
                      </a:rPr>
                      <m:t>h</m:t>
                    </m:r>
                    <m:r>
                      <a:rPr lang="en-US" altLang="ja-JP" b="0" i="1">
                        <a:latin typeface="Cambria Math" panose="02040503050406030204" pitchFamily="18" charset="0"/>
                      </a:rPr>
                      <m:t>) </m:t>
                    </m:r>
                  </m:oMath>
                </a14:m>
                <a:r>
                  <a:rPr lang="en-US" altLang="ja-JP" dirty="0"/>
                  <a:t>, then </a:t>
                </a:r>
                <a14:m>
                  <m:oMath xmlns:m="http://schemas.openxmlformats.org/officeDocument/2006/math">
                    <m:r>
                      <a:rPr lang="en-US" altLang="ja-JP" b="0" i="1">
                        <a:latin typeface="Cambria Math" panose="02040503050406030204" pitchFamily="18" charset="0"/>
                      </a:rPr>
                      <m:t>𝑂</m:t>
                    </m:r>
                    <m:r>
                      <a:rPr lang="en-US" altLang="ja-JP" b="0" i="1">
                        <a:latin typeface="Cambria Math" panose="02040503050406030204" pitchFamily="18" charset="0"/>
                      </a:rPr>
                      <m:t>(</m:t>
                    </m:r>
                    <m:r>
                      <a:rPr lang="en-US" altLang="ja-JP" b="0" i="1">
                        <a:latin typeface="Cambria Math" panose="02040503050406030204" pitchFamily="18" charset="0"/>
                      </a:rPr>
                      <m:t>h</m:t>
                    </m:r>
                    <m:r>
                      <a:rPr lang="en-US" altLang="ja-JP" b="0" i="1">
                        <a:latin typeface="Cambria Math" panose="02040503050406030204" pitchFamily="18" charset="0"/>
                      </a:rPr>
                      <m:t>)</m:t>
                    </m:r>
                  </m:oMath>
                </a14:m>
                <a:r>
                  <a:rPr lang="en-US" altLang="ja-JP" dirty="0"/>
                  <a:t> error estimation can be obtained.</a:t>
                </a:r>
                <a:br>
                  <a:rPr lang="en-US" altLang="ja-JP" dirty="0"/>
                </a:br>
                <a:br>
                  <a:rPr lang="en-US" altLang="ja-JP" dirty="0"/>
                </a:br>
                <a:r>
                  <a:rPr lang="en-US" altLang="ja-JP" dirty="0"/>
                  <a:t>                                                     Their result can be extended to 3D cases.</a:t>
                </a:r>
                <a:br>
                  <a:rPr lang="en-US" altLang="ja-JP" dirty="0"/>
                </a:br>
                <a:r>
                  <a:rPr lang="en-US" altLang="ja-JP" dirty="0"/>
                  <a:t>                                                     The assumption for </a:t>
                </a:r>
                <a14:m>
                  <m:oMath xmlns:m="http://schemas.openxmlformats.org/officeDocument/2006/math">
                    <m:r>
                      <a:rPr lang="en-US" altLang="ja-JP" b="0" i="1">
                        <a:latin typeface="Cambria Math" panose="02040503050406030204" pitchFamily="18" charset="0"/>
                      </a:rPr>
                      <m:t>𝑢</m:t>
                    </m:r>
                    <m:r>
                      <a:rPr lang="en-US" altLang="ja-JP" b="0" i="1">
                        <a:latin typeface="Cambria Math" panose="02040503050406030204" pitchFamily="18" charset="0"/>
                      </a:rPr>
                      <m:t> </m:t>
                    </m:r>
                  </m:oMath>
                </a14:m>
                <a:r>
                  <a:rPr lang="en-US" altLang="ja-JP" dirty="0"/>
                  <a:t> is </a:t>
                </a:r>
                <a14:m>
                  <m:oMath xmlns:m="http://schemas.openxmlformats.org/officeDocument/2006/math">
                    <m:r>
                      <a:rPr lang="en-US" altLang="ja-JP" b="0" i="1" smtClean="0">
                        <a:latin typeface="Cambria Math" panose="02040503050406030204" pitchFamily="18" charset="0"/>
                      </a:rPr>
                      <m:t>𝑢</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𝐻</m:t>
                        </m:r>
                      </m:e>
                      <m:sup>
                        <m:r>
                          <a:rPr lang="en-US" altLang="ja-JP" b="0" i="1" smtClean="0">
                            <a:latin typeface="Cambria Math" panose="02040503050406030204" pitchFamily="18" charset="0"/>
                          </a:rPr>
                          <m:t>2</m:t>
                        </m:r>
                      </m:sup>
                    </m:sSup>
                  </m:oMath>
                </a14:m>
                <a:r>
                  <a:rPr lang="en-US" altLang="ja-JP" dirty="0"/>
                  <a:t> .</a:t>
                </a:r>
              </a:p>
              <a:p>
                <a:r>
                  <a:rPr lang="en-US" altLang="ja-JP" dirty="0"/>
                  <a:t>                                                     However, clusters are strictly disjoint each</a:t>
                </a:r>
                <a:br>
                  <a:rPr lang="en-US" altLang="ja-JP" dirty="0"/>
                </a:br>
                <a:r>
                  <a:rPr lang="en-US" altLang="ja-JP" dirty="0"/>
                  <a:t>                                                     other and should not touch the boundary.</a:t>
                </a:r>
                <a:br>
                  <a:rPr lang="en-US" altLang="ja-JP" dirty="0"/>
                </a:br>
                <a:br>
                  <a:rPr lang="en-US" altLang="ja-JP" dirty="0"/>
                </a:br>
                <a:r>
                  <a:rPr lang="en-US" altLang="ja-JP" sz="2000" dirty="0"/>
                  <a:t>                                                               M. </a:t>
                </a:r>
                <a:r>
                  <a:rPr lang="en-US" altLang="ja-JP" sz="2000" dirty="0" err="1"/>
                  <a:t>Duprez</a:t>
                </a:r>
                <a:r>
                  <a:rPr lang="en-US" altLang="ja-JP" sz="2000" dirty="0"/>
                  <a:t>, V. </a:t>
                </a:r>
                <a:r>
                  <a:rPr lang="en-US" altLang="ja-JP" sz="2000" dirty="0" err="1"/>
                  <a:t>Lleras</a:t>
                </a:r>
                <a:r>
                  <a:rPr lang="en-US" altLang="ja-JP" sz="2000" dirty="0"/>
                  <a:t>, A. </a:t>
                </a:r>
                <a:r>
                  <a:rPr lang="en-US" altLang="ja-JP" sz="2000" dirty="0" err="1"/>
                  <a:t>Lozinski</a:t>
                </a:r>
                <a:r>
                  <a:rPr lang="en-US" altLang="ja-JP" sz="2000" dirty="0"/>
                  <a:t>, Finite element</a:t>
                </a:r>
                <a:br>
                  <a:rPr lang="en-US" altLang="ja-JP" sz="2000" dirty="0"/>
                </a:br>
                <a:r>
                  <a:rPr lang="en-US" altLang="ja-JP" sz="2000" dirty="0"/>
                  <a:t>                                                               method with local damage of the mesh, Math. Model.</a:t>
                </a:r>
                <a:br>
                  <a:rPr lang="en-US" altLang="ja-JP" sz="2000" dirty="0"/>
                </a:br>
                <a:r>
                  <a:rPr lang="en-US" altLang="ja-JP" sz="2000" dirty="0"/>
                  <a:t>                                                               </a:t>
                </a:r>
                <a:r>
                  <a:rPr lang="en-US" altLang="ja-JP" sz="2000" dirty="0" err="1"/>
                  <a:t>Numer</a:t>
                </a:r>
                <a:r>
                  <a:rPr lang="en-US" altLang="ja-JP" sz="2000" dirty="0"/>
                  <a:t>. Anal., 53 (2019) 1871–1891.</a:t>
                </a:r>
              </a:p>
            </p:txBody>
          </p:sp>
        </mc:Choice>
        <mc:Fallback xmlns="">
          <p:sp>
            <p:nvSpPr>
              <p:cNvPr id="3" name="コンテンツ プレースホルダー 2">
                <a:extLst>
                  <a:ext uri="{FF2B5EF4-FFF2-40B4-BE49-F238E27FC236}">
                    <a16:creationId xmlns:a16="http://schemas.microsoft.com/office/drawing/2014/main" id="{CE5D533A-9E88-7DF5-1106-01DF63085465}"/>
                  </a:ext>
                </a:extLst>
              </p:cNvPr>
              <p:cNvSpPr>
                <a:spLocks noGrp="1" noRot="1" noChangeAspect="1" noMove="1" noResize="1" noEditPoints="1" noAdjustHandles="1" noChangeArrowheads="1" noChangeShapeType="1" noTextEdit="1"/>
              </p:cNvSpPr>
              <p:nvPr>
                <p:ph idx="1"/>
              </p:nvPr>
            </p:nvSpPr>
            <p:spPr>
              <a:xfrm>
                <a:off x="311223" y="888274"/>
                <a:ext cx="11649223" cy="5805134"/>
              </a:xfrm>
              <a:blipFill>
                <a:blip r:embed="rId2"/>
                <a:stretch>
                  <a:fillRect l="-785" t="-420"/>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48F93E89-0A6F-42E4-B083-118E620C5F00}"/>
              </a:ext>
            </a:extLst>
          </p:cNvPr>
          <p:cNvSpPr>
            <a:spLocks noGrp="1"/>
          </p:cNvSpPr>
          <p:nvPr>
            <p:ph type="title"/>
          </p:nvPr>
        </p:nvSpPr>
        <p:spPr>
          <a:xfrm>
            <a:off x="267899" y="247770"/>
            <a:ext cx="11267090" cy="470830"/>
          </a:xfrm>
        </p:spPr>
        <p:txBody>
          <a:bodyPr>
            <a:normAutofit/>
          </a:bodyPr>
          <a:lstStyle/>
          <a:p>
            <a:r>
              <a:rPr kumimoji="1" lang="en-US" altLang="ja-JP" dirty="0"/>
              <a:t>Preceding result by </a:t>
            </a:r>
            <a:r>
              <a:rPr kumimoji="1" lang="es-ES" altLang="ja-JP" dirty="0"/>
              <a:t>M. Duprez, V. Lleras and A. Lozinski</a:t>
            </a:r>
            <a:endParaRPr kumimoji="1" lang="ja-JP" altLang="en-US" dirty="0"/>
          </a:p>
        </p:txBody>
      </p:sp>
      <p:grpSp>
        <p:nvGrpSpPr>
          <p:cNvPr id="426" name="グループ化 425">
            <a:extLst>
              <a:ext uri="{FF2B5EF4-FFF2-40B4-BE49-F238E27FC236}">
                <a16:creationId xmlns:a16="http://schemas.microsoft.com/office/drawing/2014/main" id="{CAD4A4F4-2C30-9DD0-669D-D41D09602E5F}"/>
              </a:ext>
            </a:extLst>
          </p:cNvPr>
          <p:cNvGrpSpPr/>
          <p:nvPr/>
        </p:nvGrpSpPr>
        <p:grpSpPr>
          <a:xfrm>
            <a:off x="311223" y="2889707"/>
            <a:ext cx="4349055" cy="3154116"/>
            <a:chOff x="242400" y="2682480"/>
            <a:chExt cx="4349055" cy="3154116"/>
          </a:xfrm>
        </p:grpSpPr>
        <p:sp>
          <p:nvSpPr>
            <p:cNvPr id="14" name="正方形/長方形 13">
              <a:extLst>
                <a:ext uri="{FF2B5EF4-FFF2-40B4-BE49-F238E27FC236}">
                  <a16:creationId xmlns:a16="http://schemas.microsoft.com/office/drawing/2014/main" id="{85BFDC3A-EFD3-4FBD-9A3A-470E24F2600C}"/>
                </a:ext>
              </a:extLst>
            </p:cNvPr>
            <p:cNvSpPr/>
            <p:nvPr/>
          </p:nvSpPr>
          <p:spPr>
            <a:xfrm>
              <a:off x="242400" y="2682480"/>
              <a:ext cx="4349055" cy="31541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4" name="フリーフォーム: 図形 333">
              <a:extLst>
                <a:ext uri="{FF2B5EF4-FFF2-40B4-BE49-F238E27FC236}">
                  <a16:creationId xmlns:a16="http://schemas.microsoft.com/office/drawing/2014/main" id="{43CB34FD-D6EF-D401-C109-018863DB1D31}"/>
                </a:ext>
              </a:extLst>
            </p:cNvPr>
            <p:cNvSpPr/>
            <p:nvPr/>
          </p:nvSpPr>
          <p:spPr>
            <a:xfrm>
              <a:off x="2872326" y="3614925"/>
              <a:ext cx="929494" cy="1110190"/>
            </a:xfrm>
            <a:custGeom>
              <a:avLst/>
              <a:gdLst>
                <a:gd name="connsiteX0" fmla="*/ 256492 w 842469"/>
                <a:gd name="connsiteY0" fmla="*/ 433659 h 973227"/>
                <a:gd name="connsiteX1" fmla="*/ 107636 w 842469"/>
                <a:gd name="connsiteY1" fmla="*/ 60338 h 973227"/>
                <a:gd name="connsiteX2" fmla="*/ 575469 w 842469"/>
                <a:gd name="connsiteY2" fmla="*/ 27259 h 973227"/>
                <a:gd name="connsiteX3" fmla="*/ 714873 w 842469"/>
                <a:gd name="connsiteY3" fmla="*/ 329696 h 973227"/>
                <a:gd name="connsiteX4" fmla="*/ 842464 w 842469"/>
                <a:gd name="connsiteY4" fmla="*/ 759724 h 973227"/>
                <a:gd name="connsiteX5" fmla="*/ 710148 w 842469"/>
                <a:gd name="connsiteY5" fmla="*/ 965287 h 973227"/>
                <a:gd name="connsiteX6" fmla="*/ 310836 w 842469"/>
                <a:gd name="connsiteY6" fmla="*/ 932208 h 973227"/>
                <a:gd name="connsiteX7" fmla="*/ 126538 w 842469"/>
                <a:gd name="connsiteY7" fmla="*/ 944021 h 973227"/>
                <a:gd name="connsiteX8" fmla="*/ 1311 w 842469"/>
                <a:gd name="connsiteY8" fmla="*/ 771538 h 973227"/>
                <a:gd name="connsiteX9" fmla="*/ 204511 w 842469"/>
                <a:gd name="connsiteY9" fmla="*/ 523445 h 973227"/>
                <a:gd name="connsiteX10" fmla="*/ 211599 w 842469"/>
                <a:gd name="connsiteY10" fmla="*/ 551798 h 973227"/>
                <a:gd name="connsiteX0" fmla="*/ 256492 w 842469"/>
                <a:gd name="connsiteY0" fmla="*/ 433659 h 973227"/>
                <a:gd name="connsiteX1" fmla="*/ 107636 w 842469"/>
                <a:gd name="connsiteY1" fmla="*/ 60338 h 973227"/>
                <a:gd name="connsiteX2" fmla="*/ 575469 w 842469"/>
                <a:gd name="connsiteY2" fmla="*/ 27259 h 973227"/>
                <a:gd name="connsiteX3" fmla="*/ 714873 w 842469"/>
                <a:gd name="connsiteY3" fmla="*/ 329696 h 973227"/>
                <a:gd name="connsiteX4" fmla="*/ 842464 w 842469"/>
                <a:gd name="connsiteY4" fmla="*/ 759724 h 973227"/>
                <a:gd name="connsiteX5" fmla="*/ 710148 w 842469"/>
                <a:gd name="connsiteY5" fmla="*/ 965287 h 973227"/>
                <a:gd name="connsiteX6" fmla="*/ 310836 w 842469"/>
                <a:gd name="connsiteY6" fmla="*/ 932208 h 973227"/>
                <a:gd name="connsiteX7" fmla="*/ 126538 w 842469"/>
                <a:gd name="connsiteY7" fmla="*/ 944021 h 973227"/>
                <a:gd name="connsiteX8" fmla="*/ 1311 w 842469"/>
                <a:gd name="connsiteY8" fmla="*/ 771538 h 973227"/>
                <a:gd name="connsiteX9" fmla="*/ 204511 w 842469"/>
                <a:gd name="connsiteY9" fmla="*/ 523445 h 973227"/>
                <a:gd name="connsiteX10" fmla="*/ 211599 w 842469"/>
                <a:gd name="connsiteY10" fmla="*/ 551798 h 973227"/>
                <a:gd name="connsiteX11" fmla="*/ 256492 w 842469"/>
                <a:gd name="connsiteY11" fmla="*/ 433659 h 973227"/>
                <a:gd name="connsiteX0" fmla="*/ 256492 w 842469"/>
                <a:gd name="connsiteY0" fmla="*/ 433659 h 973227"/>
                <a:gd name="connsiteX1" fmla="*/ 107636 w 842469"/>
                <a:gd name="connsiteY1" fmla="*/ 60338 h 973227"/>
                <a:gd name="connsiteX2" fmla="*/ 575469 w 842469"/>
                <a:gd name="connsiteY2" fmla="*/ 27259 h 973227"/>
                <a:gd name="connsiteX3" fmla="*/ 714873 w 842469"/>
                <a:gd name="connsiteY3" fmla="*/ 329696 h 973227"/>
                <a:gd name="connsiteX4" fmla="*/ 842464 w 842469"/>
                <a:gd name="connsiteY4" fmla="*/ 759724 h 973227"/>
                <a:gd name="connsiteX5" fmla="*/ 710148 w 842469"/>
                <a:gd name="connsiteY5" fmla="*/ 965287 h 973227"/>
                <a:gd name="connsiteX6" fmla="*/ 310836 w 842469"/>
                <a:gd name="connsiteY6" fmla="*/ 932208 h 973227"/>
                <a:gd name="connsiteX7" fmla="*/ 126538 w 842469"/>
                <a:gd name="connsiteY7" fmla="*/ 944021 h 973227"/>
                <a:gd name="connsiteX8" fmla="*/ 1311 w 842469"/>
                <a:gd name="connsiteY8" fmla="*/ 771538 h 973227"/>
                <a:gd name="connsiteX9" fmla="*/ 204511 w 842469"/>
                <a:gd name="connsiteY9" fmla="*/ 523445 h 973227"/>
                <a:gd name="connsiteX10" fmla="*/ 256492 w 842469"/>
                <a:gd name="connsiteY10" fmla="*/ 433659 h 973227"/>
                <a:gd name="connsiteX0" fmla="*/ 256492 w 842469"/>
                <a:gd name="connsiteY0" fmla="*/ 433659 h 973227"/>
                <a:gd name="connsiteX1" fmla="*/ 107636 w 842469"/>
                <a:gd name="connsiteY1" fmla="*/ 60338 h 973227"/>
                <a:gd name="connsiteX2" fmla="*/ 575469 w 842469"/>
                <a:gd name="connsiteY2" fmla="*/ 27259 h 973227"/>
                <a:gd name="connsiteX3" fmla="*/ 714873 w 842469"/>
                <a:gd name="connsiteY3" fmla="*/ 329696 h 973227"/>
                <a:gd name="connsiteX4" fmla="*/ 842464 w 842469"/>
                <a:gd name="connsiteY4" fmla="*/ 759724 h 973227"/>
                <a:gd name="connsiteX5" fmla="*/ 710148 w 842469"/>
                <a:gd name="connsiteY5" fmla="*/ 965287 h 973227"/>
                <a:gd name="connsiteX6" fmla="*/ 310836 w 842469"/>
                <a:gd name="connsiteY6" fmla="*/ 932208 h 973227"/>
                <a:gd name="connsiteX7" fmla="*/ 126538 w 842469"/>
                <a:gd name="connsiteY7" fmla="*/ 944021 h 973227"/>
                <a:gd name="connsiteX8" fmla="*/ 1311 w 842469"/>
                <a:gd name="connsiteY8" fmla="*/ 771538 h 973227"/>
                <a:gd name="connsiteX9" fmla="*/ 256492 w 842469"/>
                <a:gd name="connsiteY9" fmla="*/ 433659 h 973227"/>
                <a:gd name="connsiteX0" fmla="*/ 256492 w 842469"/>
                <a:gd name="connsiteY0" fmla="*/ 433659 h 973227"/>
                <a:gd name="connsiteX1" fmla="*/ 107636 w 842469"/>
                <a:gd name="connsiteY1" fmla="*/ 60338 h 973227"/>
                <a:gd name="connsiteX2" fmla="*/ 575469 w 842469"/>
                <a:gd name="connsiteY2" fmla="*/ 27259 h 973227"/>
                <a:gd name="connsiteX3" fmla="*/ 714873 w 842469"/>
                <a:gd name="connsiteY3" fmla="*/ 329696 h 973227"/>
                <a:gd name="connsiteX4" fmla="*/ 842464 w 842469"/>
                <a:gd name="connsiteY4" fmla="*/ 759724 h 973227"/>
                <a:gd name="connsiteX5" fmla="*/ 710148 w 842469"/>
                <a:gd name="connsiteY5" fmla="*/ 965287 h 973227"/>
                <a:gd name="connsiteX6" fmla="*/ 310836 w 842469"/>
                <a:gd name="connsiteY6" fmla="*/ 932208 h 973227"/>
                <a:gd name="connsiteX7" fmla="*/ 126538 w 842469"/>
                <a:gd name="connsiteY7" fmla="*/ 944021 h 973227"/>
                <a:gd name="connsiteX8" fmla="*/ 1311 w 842469"/>
                <a:gd name="connsiteY8" fmla="*/ 771538 h 973227"/>
                <a:gd name="connsiteX9" fmla="*/ 256492 w 842469"/>
                <a:gd name="connsiteY9" fmla="*/ 433659 h 973227"/>
                <a:gd name="connsiteX0" fmla="*/ 256492 w 842469"/>
                <a:gd name="connsiteY0" fmla="*/ 423496 h 963064"/>
                <a:gd name="connsiteX1" fmla="*/ 107636 w 842469"/>
                <a:gd name="connsiteY1" fmla="*/ 50175 h 963064"/>
                <a:gd name="connsiteX2" fmla="*/ 575469 w 842469"/>
                <a:gd name="connsiteY2" fmla="*/ 17096 h 963064"/>
                <a:gd name="connsiteX3" fmla="*/ 714873 w 842469"/>
                <a:gd name="connsiteY3" fmla="*/ 319533 h 963064"/>
                <a:gd name="connsiteX4" fmla="*/ 842464 w 842469"/>
                <a:gd name="connsiteY4" fmla="*/ 749561 h 963064"/>
                <a:gd name="connsiteX5" fmla="*/ 710148 w 842469"/>
                <a:gd name="connsiteY5" fmla="*/ 955124 h 963064"/>
                <a:gd name="connsiteX6" fmla="*/ 310836 w 842469"/>
                <a:gd name="connsiteY6" fmla="*/ 922045 h 963064"/>
                <a:gd name="connsiteX7" fmla="*/ 126538 w 842469"/>
                <a:gd name="connsiteY7" fmla="*/ 933858 h 963064"/>
                <a:gd name="connsiteX8" fmla="*/ 1311 w 842469"/>
                <a:gd name="connsiteY8" fmla="*/ 761375 h 963064"/>
                <a:gd name="connsiteX9" fmla="*/ 256492 w 842469"/>
                <a:gd name="connsiteY9" fmla="*/ 423496 h 963064"/>
                <a:gd name="connsiteX0" fmla="*/ 256492 w 842469"/>
                <a:gd name="connsiteY0" fmla="*/ 443897 h 983465"/>
                <a:gd name="connsiteX1" fmla="*/ 107636 w 842469"/>
                <a:gd name="connsiteY1" fmla="*/ 70576 h 983465"/>
                <a:gd name="connsiteX2" fmla="*/ 575469 w 842469"/>
                <a:gd name="connsiteY2" fmla="*/ 37497 h 983465"/>
                <a:gd name="connsiteX3" fmla="*/ 714873 w 842469"/>
                <a:gd name="connsiteY3" fmla="*/ 339934 h 983465"/>
                <a:gd name="connsiteX4" fmla="*/ 842464 w 842469"/>
                <a:gd name="connsiteY4" fmla="*/ 769962 h 983465"/>
                <a:gd name="connsiteX5" fmla="*/ 710148 w 842469"/>
                <a:gd name="connsiteY5" fmla="*/ 975525 h 983465"/>
                <a:gd name="connsiteX6" fmla="*/ 310836 w 842469"/>
                <a:gd name="connsiteY6" fmla="*/ 942446 h 983465"/>
                <a:gd name="connsiteX7" fmla="*/ 126538 w 842469"/>
                <a:gd name="connsiteY7" fmla="*/ 954259 h 983465"/>
                <a:gd name="connsiteX8" fmla="*/ 1311 w 842469"/>
                <a:gd name="connsiteY8" fmla="*/ 781776 h 983465"/>
                <a:gd name="connsiteX9" fmla="*/ 256492 w 842469"/>
                <a:gd name="connsiteY9" fmla="*/ 443897 h 983465"/>
                <a:gd name="connsiteX0" fmla="*/ 256492 w 842469"/>
                <a:gd name="connsiteY0" fmla="*/ 443897 h 983465"/>
                <a:gd name="connsiteX1" fmla="*/ 107636 w 842469"/>
                <a:gd name="connsiteY1" fmla="*/ 70576 h 983465"/>
                <a:gd name="connsiteX2" fmla="*/ 575469 w 842469"/>
                <a:gd name="connsiteY2" fmla="*/ 37497 h 983465"/>
                <a:gd name="connsiteX3" fmla="*/ 714873 w 842469"/>
                <a:gd name="connsiteY3" fmla="*/ 339934 h 983465"/>
                <a:gd name="connsiteX4" fmla="*/ 842464 w 842469"/>
                <a:gd name="connsiteY4" fmla="*/ 769962 h 983465"/>
                <a:gd name="connsiteX5" fmla="*/ 710148 w 842469"/>
                <a:gd name="connsiteY5" fmla="*/ 975525 h 983465"/>
                <a:gd name="connsiteX6" fmla="*/ 310836 w 842469"/>
                <a:gd name="connsiteY6" fmla="*/ 942446 h 983465"/>
                <a:gd name="connsiteX7" fmla="*/ 126538 w 842469"/>
                <a:gd name="connsiteY7" fmla="*/ 954259 h 983465"/>
                <a:gd name="connsiteX8" fmla="*/ 1311 w 842469"/>
                <a:gd name="connsiteY8" fmla="*/ 781776 h 983465"/>
                <a:gd name="connsiteX9" fmla="*/ 256492 w 842469"/>
                <a:gd name="connsiteY9" fmla="*/ 443897 h 983465"/>
                <a:gd name="connsiteX0" fmla="*/ 256492 w 842469"/>
                <a:gd name="connsiteY0" fmla="*/ 421164 h 960732"/>
                <a:gd name="connsiteX1" fmla="*/ 107636 w 842469"/>
                <a:gd name="connsiteY1" fmla="*/ 47843 h 960732"/>
                <a:gd name="connsiteX2" fmla="*/ 575469 w 842469"/>
                <a:gd name="connsiteY2" fmla="*/ 14764 h 960732"/>
                <a:gd name="connsiteX3" fmla="*/ 714873 w 842469"/>
                <a:gd name="connsiteY3" fmla="*/ 317201 h 960732"/>
                <a:gd name="connsiteX4" fmla="*/ 842464 w 842469"/>
                <a:gd name="connsiteY4" fmla="*/ 747229 h 960732"/>
                <a:gd name="connsiteX5" fmla="*/ 710148 w 842469"/>
                <a:gd name="connsiteY5" fmla="*/ 952792 h 960732"/>
                <a:gd name="connsiteX6" fmla="*/ 310836 w 842469"/>
                <a:gd name="connsiteY6" fmla="*/ 919713 h 960732"/>
                <a:gd name="connsiteX7" fmla="*/ 126538 w 842469"/>
                <a:gd name="connsiteY7" fmla="*/ 931526 h 960732"/>
                <a:gd name="connsiteX8" fmla="*/ 1311 w 842469"/>
                <a:gd name="connsiteY8" fmla="*/ 759043 h 960732"/>
                <a:gd name="connsiteX9" fmla="*/ 256492 w 842469"/>
                <a:gd name="connsiteY9" fmla="*/ 421164 h 960732"/>
                <a:gd name="connsiteX0" fmla="*/ 256492 w 842469"/>
                <a:gd name="connsiteY0" fmla="*/ 421164 h 960732"/>
                <a:gd name="connsiteX1" fmla="*/ 107636 w 842469"/>
                <a:gd name="connsiteY1" fmla="*/ 47843 h 960732"/>
                <a:gd name="connsiteX2" fmla="*/ 575469 w 842469"/>
                <a:gd name="connsiteY2" fmla="*/ 14764 h 960732"/>
                <a:gd name="connsiteX3" fmla="*/ 714873 w 842469"/>
                <a:gd name="connsiteY3" fmla="*/ 317201 h 960732"/>
                <a:gd name="connsiteX4" fmla="*/ 842464 w 842469"/>
                <a:gd name="connsiteY4" fmla="*/ 747229 h 960732"/>
                <a:gd name="connsiteX5" fmla="*/ 710148 w 842469"/>
                <a:gd name="connsiteY5" fmla="*/ 952792 h 960732"/>
                <a:gd name="connsiteX6" fmla="*/ 310836 w 842469"/>
                <a:gd name="connsiteY6" fmla="*/ 919713 h 960732"/>
                <a:gd name="connsiteX7" fmla="*/ 126538 w 842469"/>
                <a:gd name="connsiteY7" fmla="*/ 931526 h 960732"/>
                <a:gd name="connsiteX8" fmla="*/ 1311 w 842469"/>
                <a:gd name="connsiteY8" fmla="*/ 759043 h 960732"/>
                <a:gd name="connsiteX9" fmla="*/ 256492 w 842469"/>
                <a:gd name="connsiteY9" fmla="*/ 421164 h 960732"/>
                <a:gd name="connsiteX0" fmla="*/ 256492 w 842469"/>
                <a:gd name="connsiteY0" fmla="*/ 421164 h 960732"/>
                <a:gd name="connsiteX1" fmla="*/ 107636 w 842469"/>
                <a:gd name="connsiteY1" fmla="*/ 47843 h 960732"/>
                <a:gd name="connsiteX2" fmla="*/ 575469 w 842469"/>
                <a:gd name="connsiteY2" fmla="*/ 14764 h 960732"/>
                <a:gd name="connsiteX3" fmla="*/ 714873 w 842469"/>
                <a:gd name="connsiteY3" fmla="*/ 317201 h 960732"/>
                <a:gd name="connsiteX4" fmla="*/ 842464 w 842469"/>
                <a:gd name="connsiteY4" fmla="*/ 747229 h 960732"/>
                <a:gd name="connsiteX5" fmla="*/ 710148 w 842469"/>
                <a:gd name="connsiteY5" fmla="*/ 952792 h 960732"/>
                <a:gd name="connsiteX6" fmla="*/ 310836 w 842469"/>
                <a:gd name="connsiteY6" fmla="*/ 919713 h 960732"/>
                <a:gd name="connsiteX7" fmla="*/ 126538 w 842469"/>
                <a:gd name="connsiteY7" fmla="*/ 931526 h 960732"/>
                <a:gd name="connsiteX8" fmla="*/ 1311 w 842469"/>
                <a:gd name="connsiteY8" fmla="*/ 759043 h 960732"/>
                <a:gd name="connsiteX9" fmla="*/ 256492 w 842469"/>
                <a:gd name="connsiteY9" fmla="*/ 421164 h 960732"/>
                <a:gd name="connsiteX0" fmla="*/ 256492 w 842469"/>
                <a:gd name="connsiteY0" fmla="*/ 406400 h 945968"/>
                <a:gd name="connsiteX1" fmla="*/ 107636 w 842469"/>
                <a:gd name="connsiteY1" fmla="*/ 33079 h 945968"/>
                <a:gd name="connsiteX2" fmla="*/ 575469 w 842469"/>
                <a:gd name="connsiteY2" fmla="*/ 0 h 945968"/>
                <a:gd name="connsiteX3" fmla="*/ 714873 w 842469"/>
                <a:gd name="connsiteY3" fmla="*/ 302437 h 945968"/>
                <a:gd name="connsiteX4" fmla="*/ 842464 w 842469"/>
                <a:gd name="connsiteY4" fmla="*/ 732465 h 945968"/>
                <a:gd name="connsiteX5" fmla="*/ 710148 w 842469"/>
                <a:gd name="connsiteY5" fmla="*/ 938028 h 945968"/>
                <a:gd name="connsiteX6" fmla="*/ 310836 w 842469"/>
                <a:gd name="connsiteY6" fmla="*/ 904949 h 945968"/>
                <a:gd name="connsiteX7" fmla="*/ 126538 w 842469"/>
                <a:gd name="connsiteY7" fmla="*/ 916762 h 945968"/>
                <a:gd name="connsiteX8" fmla="*/ 1311 w 842469"/>
                <a:gd name="connsiteY8" fmla="*/ 744279 h 945968"/>
                <a:gd name="connsiteX9" fmla="*/ 256492 w 842469"/>
                <a:gd name="connsiteY9" fmla="*/ 406400 h 945968"/>
                <a:gd name="connsiteX0" fmla="*/ 256492 w 842469"/>
                <a:gd name="connsiteY0" fmla="*/ 406400 h 945968"/>
                <a:gd name="connsiteX1" fmla="*/ 107636 w 842469"/>
                <a:gd name="connsiteY1" fmla="*/ 33079 h 945968"/>
                <a:gd name="connsiteX2" fmla="*/ 575469 w 842469"/>
                <a:gd name="connsiteY2" fmla="*/ 0 h 945968"/>
                <a:gd name="connsiteX3" fmla="*/ 714873 w 842469"/>
                <a:gd name="connsiteY3" fmla="*/ 302437 h 945968"/>
                <a:gd name="connsiteX4" fmla="*/ 842464 w 842469"/>
                <a:gd name="connsiteY4" fmla="*/ 732465 h 945968"/>
                <a:gd name="connsiteX5" fmla="*/ 710148 w 842469"/>
                <a:gd name="connsiteY5" fmla="*/ 938028 h 945968"/>
                <a:gd name="connsiteX6" fmla="*/ 310836 w 842469"/>
                <a:gd name="connsiteY6" fmla="*/ 904949 h 945968"/>
                <a:gd name="connsiteX7" fmla="*/ 126538 w 842469"/>
                <a:gd name="connsiteY7" fmla="*/ 916762 h 945968"/>
                <a:gd name="connsiteX8" fmla="*/ 1311 w 842469"/>
                <a:gd name="connsiteY8" fmla="*/ 744279 h 945968"/>
                <a:gd name="connsiteX9" fmla="*/ 256492 w 842469"/>
                <a:gd name="connsiteY9" fmla="*/ 406400 h 945968"/>
                <a:gd name="connsiteX0" fmla="*/ 256492 w 842469"/>
                <a:gd name="connsiteY0" fmla="*/ 406400 h 945968"/>
                <a:gd name="connsiteX1" fmla="*/ 107636 w 842469"/>
                <a:gd name="connsiteY1" fmla="*/ 33079 h 945968"/>
                <a:gd name="connsiteX2" fmla="*/ 575469 w 842469"/>
                <a:gd name="connsiteY2" fmla="*/ 0 h 945968"/>
                <a:gd name="connsiteX3" fmla="*/ 714873 w 842469"/>
                <a:gd name="connsiteY3" fmla="*/ 302437 h 945968"/>
                <a:gd name="connsiteX4" fmla="*/ 842464 w 842469"/>
                <a:gd name="connsiteY4" fmla="*/ 732465 h 945968"/>
                <a:gd name="connsiteX5" fmla="*/ 710148 w 842469"/>
                <a:gd name="connsiteY5" fmla="*/ 938028 h 945968"/>
                <a:gd name="connsiteX6" fmla="*/ 310836 w 842469"/>
                <a:gd name="connsiteY6" fmla="*/ 904949 h 945968"/>
                <a:gd name="connsiteX7" fmla="*/ 126538 w 842469"/>
                <a:gd name="connsiteY7" fmla="*/ 916762 h 945968"/>
                <a:gd name="connsiteX8" fmla="*/ 1311 w 842469"/>
                <a:gd name="connsiteY8" fmla="*/ 744279 h 945968"/>
                <a:gd name="connsiteX9" fmla="*/ 256492 w 842469"/>
                <a:gd name="connsiteY9" fmla="*/ 406400 h 945968"/>
                <a:gd name="connsiteX0" fmla="*/ 256492 w 842469"/>
                <a:gd name="connsiteY0" fmla="*/ 406400 h 945968"/>
                <a:gd name="connsiteX1" fmla="*/ 107636 w 842469"/>
                <a:gd name="connsiteY1" fmla="*/ 33079 h 945968"/>
                <a:gd name="connsiteX2" fmla="*/ 575469 w 842469"/>
                <a:gd name="connsiteY2" fmla="*/ 0 h 945968"/>
                <a:gd name="connsiteX3" fmla="*/ 714873 w 842469"/>
                <a:gd name="connsiteY3" fmla="*/ 302437 h 945968"/>
                <a:gd name="connsiteX4" fmla="*/ 842464 w 842469"/>
                <a:gd name="connsiteY4" fmla="*/ 732465 h 945968"/>
                <a:gd name="connsiteX5" fmla="*/ 710148 w 842469"/>
                <a:gd name="connsiteY5" fmla="*/ 938028 h 945968"/>
                <a:gd name="connsiteX6" fmla="*/ 310836 w 842469"/>
                <a:gd name="connsiteY6" fmla="*/ 904949 h 945968"/>
                <a:gd name="connsiteX7" fmla="*/ 126538 w 842469"/>
                <a:gd name="connsiteY7" fmla="*/ 916762 h 945968"/>
                <a:gd name="connsiteX8" fmla="*/ 1311 w 842469"/>
                <a:gd name="connsiteY8" fmla="*/ 744279 h 945968"/>
                <a:gd name="connsiteX9" fmla="*/ 256492 w 842469"/>
                <a:gd name="connsiteY9" fmla="*/ 406400 h 945968"/>
                <a:gd name="connsiteX0" fmla="*/ 256492 w 842469"/>
                <a:gd name="connsiteY0" fmla="*/ 406400 h 945968"/>
                <a:gd name="connsiteX1" fmla="*/ 107636 w 842469"/>
                <a:gd name="connsiteY1" fmla="*/ 33079 h 945968"/>
                <a:gd name="connsiteX2" fmla="*/ 575469 w 842469"/>
                <a:gd name="connsiteY2" fmla="*/ 0 h 945968"/>
                <a:gd name="connsiteX3" fmla="*/ 714873 w 842469"/>
                <a:gd name="connsiteY3" fmla="*/ 302437 h 945968"/>
                <a:gd name="connsiteX4" fmla="*/ 842464 w 842469"/>
                <a:gd name="connsiteY4" fmla="*/ 732465 h 945968"/>
                <a:gd name="connsiteX5" fmla="*/ 710148 w 842469"/>
                <a:gd name="connsiteY5" fmla="*/ 938028 h 945968"/>
                <a:gd name="connsiteX6" fmla="*/ 310836 w 842469"/>
                <a:gd name="connsiteY6" fmla="*/ 904949 h 945968"/>
                <a:gd name="connsiteX7" fmla="*/ 126538 w 842469"/>
                <a:gd name="connsiteY7" fmla="*/ 916762 h 945968"/>
                <a:gd name="connsiteX8" fmla="*/ 1311 w 842469"/>
                <a:gd name="connsiteY8" fmla="*/ 744279 h 945968"/>
                <a:gd name="connsiteX9" fmla="*/ 256492 w 842469"/>
                <a:gd name="connsiteY9" fmla="*/ 406400 h 945968"/>
                <a:gd name="connsiteX0" fmla="*/ 256492 w 840106"/>
                <a:gd name="connsiteY0" fmla="*/ 406400 h 946420"/>
                <a:gd name="connsiteX1" fmla="*/ 107636 w 840106"/>
                <a:gd name="connsiteY1" fmla="*/ 33079 h 946420"/>
                <a:gd name="connsiteX2" fmla="*/ 575469 w 840106"/>
                <a:gd name="connsiteY2" fmla="*/ 0 h 946420"/>
                <a:gd name="connsiteX3" fmla="*/ 714873 w 840106"/>
                <a:gd name="connsiteY3" fmla="*/ 302437 h 946420"/>
                <a:gd name="connsiteX4" fmla="*/ 840101 w 840106"/>
                <a:gd name="connsiteY4" fmla="*/ 725377 h 946420"/>
                <a:gd name="connsiteX5" fmla="*/ 710148 w 840106"/>
                <a:gd name="connsiteY5" fmla="*/ 938028 h 946420"/>
                <a:gd name="connsiteX6" fmla="*/ 310836 w 840106"/>
                <a:gd name="connsiteY6" fmla="*/ 904949 h 946420"/>
                <a:gd name="connsiteX7" fmla="*/ 126538 w 840106"/>
                <a:gd name="connsiteY7" fmla="*/ 916762 h 946420"/>
                <a:gd name="connsiteX8" fmla="*/ 1311 w 840106"/>
                <a:gd name="connsiteY8" fmla="*/ 744279 h 946420"/>
                <a:gd name="connsiteX9" fmla="*/ 256492 w 840106"/>
                <a:gd name="connsiteY9" fmla="*/ 406400 h 946420"/>
                <a:gd name="connsiteX0" fmla="*/ 256492 w 840106"/>
                <a:gd name="connsiteY0" fmla="*/ 406400 h 946420"/>
                <a:gd name="connsiteX1" fmla="*/ 107636 w 840106"/>
                <a:gd name="connsiteY1" fmla="*/ 33079 h 946420"/>
                <a:gd name="connsiteX2" fmla="*/ 575469 w 840106"/>
                <a:gd name="connsiteY2" fmla="*/ 0 h 946420"/>
                <a:gd name="connsiteX3" fmla="*/ 714873 w 840106"/>
                <a:gd name="connsiteY3" fmla="*/ 302437 h 946420"/>
                <a:gd name="connsiteX4" fmla="*/ 840101 w 840106"/>
                <a:gd name="connsiteY4" fmla="*/ 725377 h 946420"/>
                <a:gd name="connsiteX5" fmla="*/ 710148 w 840106"/>
                <a:gd name="connsiteY5" fmla="*/ 938028 h 946420"/>
                <a:gd name="connsiteX6" fmla="*/ 310836 w 840106"/>
                <a:gd name="connsiteY6" fmla="*/ 904949 h 946420"/>
                <a:gd name="connsiteX7" fmla="*/ 126538 w 840106"/>
                <a:gd name="connsiteY7" fmla="*/ 916762 h 946420"/>
                <a:gd name="connsiteX8" fmla="*/ 1311 w 840106"/>
                <a:gd name="connsiteY8" fmla="*/ 744279 h 946420"/>
                <a:gd name="connsiteX9" fmla="*/ 256492 w 840106"/>
                <a:gd name="connsiteY9" fmla="*/ 406400 h 946420"/>
                <a:gd name="connsiteX0" fmla="*/ 256492 w 840101"/>
                <a:gd name="connsiteY0" fmla="*/ 406400 h 946420"/>
                <a:gd name="connsiteX1" fmla="*/ 107636 w 840101"/>
                <a:gd name="connsiteY1" fmla="*/ 33079 h 946420"/>
                <a:gd name="connsiteX2" fmla="*/ 575469 w 840101"/>
                <a:gd name="connsiteY2" fmla="*/ 0 h 946420"/>
                <a:gd name="connsiteX3" fmla="*/ 714873 w 840101"/>
                <a:gd name="connsiteY3" fmla="*/ 302437 h 946420"/>
                <a:gd name="connsiteX4" fmla="*/ 840101 w 840101"/>
                <a:gd name="connsiteY4" fmla="*/ 725377 h 946420"/>
                <a:gd name="connsiteX5" fmla="*/ 710148 w 840101"/>
                <a:gd name="connsiteY5" fmla="*/ 938028 h 946420"/>
                <a:gd name="connsiteX6" fmla="*/ 310836 w 840101"/>
                <a:gd name="connsiteY6" fmla="*/ 904949 h 946420"/>
                <a:gd name="connsiteX7" fmla="*/ 126538 w 840101"/>
                <a:gd name="connsiteY7" fmla="*/ 916762 h 946420"/>
                <a:gd name="connsiteX8" fmla="*/ 1311 w 840101"/>
                <a:gd name="connsiteY8" fmla="*/ 744279 h 946420"/>
                <a:gd name="connsiteX9" fmla="*/ 256492 w 840101"/>
                <a:gd name="connsiteY9" fmla="*/ 406400 h 946420"/>
                <a:gd name="connsiteX0" fmla="*/ 256492 w 840101"/>
                <a:gd name="connsiteY0" fmla="*/ 406400 h 946420"/>
                <a:gd name="connsiteX1" fmla="*/ 107636 w 840101"/>
                <a:gd name="connsiteY1" fmla="*/ 33079 h 946420"/>
                <a:gd name="connsiteX2" fmla="*/ 575469 w 840101"/>
                <a:gd name="connsiteY2" fmla="*/ 0 h 946420"/>
                <a:gd name="connsiteX3" fmla="*/ 714873 w 840101"/>
                <a:gd name="connsiteY3" fmla="*/ 302437 h 946420"/>
                <a:gd name="connsiteX4" fmla="*/ 840101 w 840101"/>
                <a:gd name="connsiteY4" fmla="*/ 725377 h 946420"/>
                <a:gd name="connsiteX5" fmla="*/ 710148 w 840101"/>
                <a:gd name="connsiteY5" fmla="*/ 938028 h 946420"/>
                <a:gd name="connsiteX6" fmla="*/ 310836 w 840101"/>
                <a:gd name="connsiteY6" fmla="*/ 904949 h 946420"/>
                <a:gd name="connsiteX7" fmla="*/ 126538 w 840101"/>
                <a:gd name="connsiteY7" fmla="*/ 916762 h 946420"/>
                <a:gd name="connsiteX8" fmla="*/ 1311 w 840101"/>
                <a:gd name="connsiteY8" fmla="*/ 744279 h 946420"/>
                <a:gd name="connsiteX9" fmla="*/ 256492 w 840101"/>
                <a:gd name="connsiteY9" fmla="*/ 406400 h 946420"/>
                <a:gd name="connsiteX0" fmla="*/ 256492 w 840101"/>
                <a:gd name="connsiteY0" fmla="*/ 406400 h 946420"/>
                <a:gd name="connsiteX1" fmla="*/ 107636 w 840101"/>
                <a:gd name="connsiteY1" fmla="*/ 33079 h 946420"/>
                <a:gd name="connsiteX2" fmla="*/ 575469 w 840101"/>
                <a:gd name="connsiteY2" fmla="*/ 0 h 946420"/>
                <a:gd name="connsiteX3" fmla="*/ 714873 w 840101"/>
                <a:gd name="connsiteY3" fmla="*/ 302437 h 946420"/>
                <a:gd name="connsiteX4" fmla="*/ 840101 w 840101"/>
                <a:gd name="connsiteY4" fmla="*/ 725377 h 946420"/>
                <a:gd name="connsiteX5" fmla="*/ 710148 w 840101"/>
                <a:gd name="connsiteY5" fmla="*/ 938028 h 946420"/>
                <a:gd name="connsiteX6" fmla="*/ 310836 w 840101"/>
                <a:gd name="connsiteY6" fmla="*/ 904949 h 946420"/>
                <a:gd name="connsiteX7" fmla="*/ 126538 w 840101"/>
                <a:gd name="connsiteY7" fmla="*/ 916762 h 946420"/>
                <a:gd name="connsiteX8" fmla="*/ 1311 w 840101"/>
                <a:gd name="connsiteY8" fmla="*/ 744279 h 946420"/>
                <a:gd name="connsiteX9" fmla="*/ 256492 w 840101"/>
                <a:gd name="connsiteY9" fmla="*/ 406400 h 946420"/>
                <a:gd name="connsiteX0" fmla="*/ 256492 w 840101"/>
                <a:gd name="connsiteY0" fmla="*/ 406400 h 946420"/>
                <a:gd name="connsiteX1" fmla="*/ 107636 w 840101"/>
                <a:gd name="connsiteY1" fmla="*/ 33079 h 946420"/>
                <a:gd name="connsiteX2" fmla="*/ 575469 w 840101"/>
                <a:gd name="connsiteY2" fmla="*/ 0 h 946420"/>
                <a:gd name="connsiteX3" fmla="*/ 714873 w 840101"/>
                <a:gd name="connsiteY3" fmla="*/ 302437 h 946420"/>
                <a:gd name="connsiteX4" fmla="*/ 840101 w 840101"/>
                <a:gd name="connsiteY4" fmla="*/ 725377 h 946420"/>
                <a:gd name="connsiteX5" fmla="*/ 710148 w 840101"/>
                <a:gd name="connsiteY5" fmla="*/ 938028 h 946420"/>
                <a:gd name="connsiteX6" fmla="*/ 310836 w 840101"/>
                <a:gd name="connsiteY6" fmla="*/ 904949 h 946420"/>
                <a:gd name="connsiteX7" fmla="*/ 126538 w 840101"/>
                <a:gd name="connsiteY7" fmla="*/ 916762 h 946420"/>
                <a:gd name="connsiteX8" fmla="*/ 1311 w 840101"/>
                <a:gd name="connsiteY8" fmla="*/ 744279 h 946420"/>
                <a:gd name="connsiteX9" fmla="*/ 256492 w 840101"/>
                <a:gd name="connsiteY9" fmla="*/ 406400 h 946420"/>
                <a:gd name="connsiteX0" fmla="*/ 256492 w 840101"/>
                <a:gd name="connsiteY0" fmla="*/ 406400 h 938028"/>
                <a:gd name="connsiteX1" fmla="*/ 107636 w 840101"/>
                <a:gd name="connsiteY1" fmla="*/ 33079 h 938028"/>
                <a:gd name="connsiteX2" fmla="*/ 575469 w 840101"/>
                <a:gd name="connsiteY2" fmla="*/ 0 h 938028"/>
                <a:gd name="connsiteX3" fmla="*/ 714873 w 840101"/>
                <a:gd name="connsiteY3" fmla="*/ 302437 h 938028"/>
                <a:gd name="connsiteX4" fmla="*/ 840101 w 840101"/>
                <a:gd name="connsiteY4" fmla="*/ 725377 h 938028"/>
                <a:gd name="connsiteX5" fmla="*/ 710148 w 840101"/>
                <a:gd name="connsiteY5" fmla="*/ 938028 h 938028"/>
                <a:gd name="connsiteX6" fmla="*/ 310836 w 840101"/>
                <a:gd name="connsiteY6" fmla="*/ 904949 h 938028"/>
                <a:gd name="connsiteX7" fmla="*/ 126538 w 840101"/>
                <a:gd name="connsiteY7" fmla="*/ 916762 h 938028"/>
                <a:gd name="connsiteX8" fmla="*/ 1311 w 840101"/>
                <a:gd name="connsiteY8" fmla="*/ 744279 h 938028"/>
                <a:gd name="connsiteX9" fmla="*/ 256492 w 840101"/>
                <a:gd name="connsiteY9" fmla="*/ 406400 h 938028"/>
                <a:gd name="connsiteX0" fmla="*/ 256492 w 840101"/>
                <a:gd name="connsiteY0" fmla="*/ 406400 h 938028"/>
                <a:gd name="connsiteX1" fmla="*/ 107636 w 840101"/>
                <a:gd name="connsiteY1" fmla="*/ 33079 h 938028"/>
                <a:gd name="connsiteX2" fmla="*/ 575469 w 840101"/>
                <a:gd name="connsiteY2" fmla="*/ 0 h 938028"/>
                <a:gd name="connsiteX3" fmla="*/ 714873 w 840101"/>
                <a:gd name="connsiteY3" fmla="*/ 302437 h 938028"/>
                <a:gd name="connsiteX4" fmla="*/ 840101 w 840101"/>
                <a:gd name="connsiteY4" fmla="*/ 725377 h 938028"/>
                <a:gd name="connsiteX5" fmla="*/ 710148 w 840101"/>
                <a:gd name="connsiteY5" fmla="*/ 938028 h 938028"/>
                <a:gd name="connsiteX6" fmla="*/ 310836 w 840101"/>
                <a:gd name="connsiteY6" fmla="*/ 904949 h 938028"/>
                <a:gd name="connsiteX7" fmla="*/ 126538 w 840101"/>
                <a:gd name="connsiteY7" fmla="*/ 916762 h 938028"/>
                <a:gd name="connsiteX8" fmla="*/ 1311 w 840101"/>
                <a:gd name="connsiteY8" fmla="*/ 744279 h 938028"/>
                <a:gd name="connsiteX9" fmla="*/ 256492 w 840101"/>
                <a:gd name="connsiteY9" fmla="*/ 406400 h 938028"/>
                <a:gd name="connsiteX0" fmla="*/ 256492 w 840101"/>
                <a:gd name="connsiteY0" fmla="*/ 406400 h 938028"/>
                <a:gd name="connsiteX1" fmla="*/ 107636 w 840101"/>
                <a:gd name="connsiteY1" fmla="*/ 33079 h 938028"/>
                <a:gd name="connsiteX2" fmla="*/ 575469 w 840101"/>
                <a:gd name="connsiteY2" fmla="*/ 0 h 938028"/>
                <a:gd name="connsiteX3" fmla="*/ 714873 w 840101"/>
                <a:gd name="connsiteY3" fmla="*/ 302437 h 938028"/>
                <a:gd name="connsiteX4" fmla="*/ 840101 w 840101"/>
                <a:gd name="connsiteY4" fmla="*/ 725377 h 938028"/>
                <a:gd name="connsiteX5" fmla="*/ 710148 w 840101"/>
                <a:gd name="connsiteY5" fmla="*/ 938028 h 938028"/>
                <a:gd name="connsiteX6" fmla="*/ 310836 w 840101"/>
                <a:gd name="connsiteY6" fmla="*/ 904949 h 938028"/>
                <a:gd name="connsiteX7" fmla="*/ 126538 w 840101"/>
                <a:gd name="connsiteY7" fmla="*/ 916762 h 938028"/>
                <a:gd name="connsiteX8" fmla="*/ 1311 w 840101"/>
                <a:gd name="connsiteY8" fmla="*/ 744279 h 938028"/>
                <a:gd name="connsiteX9" fmla="*/ 256492 w 840101"/>
                <a:gd name="connsiteY9" fmla="*/ 406400 h 938028"/>
                <a:gd name="connsiteX0" fmla="*/ 256502 w 840111"/>
                <a:gd name="connsiteY0" fmla="*/ 406400 h 938028"/>
                <a:gd name="connsiteX1" fmla="*/ 107646 w 840111"/>
                <a:gd name="connsiteY1" fmla="*/ 33079 h 938028"/>
                <a:gd name="connsiteX2" fmla="*/ 575479 w 840111"/>
                <a:gd name="connsiteY2" fmla="*/ 0 h 938028"/>
                <a:gd name="connsiteX3" fmla="*/ 714883 w 840111"/>
                <a:gd name="connsiteY3" fmla="*/ 302437 h 938028"/>
                <a:gd name="connsiteX4" fmla="*/ 840111 w 840111"/>
                <a:gd name="connsiteY4" fmla="*/ 725377 h 938028"/>
                <a:gd name="connsiteX5" fmla="*/ 710158 w 840111"/>
                <a:gd name="connsiteY5" fmla="*/ 938028 h 938028"/>
                <a:gd name="connsiteX6" fmla="*/ 315571 w 840111"/>
                <a:gd name="connsiteY6" fmla="*/ 902586 h 938028"/>
                <a:gd name="connsiteX7" fmla="*/ 126548 w 840111"/>
                <a:gd name="connsiteY7" fmla="*/ 916762 h 938028"/>
                <a:gd name="connsiteX8" fmla="*/ 1321 w 840111"/>
                <a:gd name="connsiteY8" fmla="*/ 744279 h 938028"/>
                <a:gd name="connsiteX9" fmla="*/ 256502 w 840111"/>
                <a:gd name="connsiteY9" fmla="*/ 406400 h 938028"/>
                <a:gd name="connsiteX0" fmla="*/ 259252 w 842861"/>
                <a:gd name="connsiteY0" fmla="*/ 406400 h 938028"/>
                <a:gd name="connsiteX1" fmla="*/ 110396 w 842861"/>
                <a:gd name="connsiteY1" fmla="*/ 33079 h 938028"/>
                <a:gd name="connsiteX2" fmla="*/ 578229 w 842861"/>
                <a:gd name="connsiteY2" fmla="*/ 0 h 938028"/>
                <a:gd name="connsiteX3" fmla="*/ 717633 w 842861"/>
                <a:gd name="connsiteY3" fmla="*/ 302437 h 938028"/>
                <a:gd name="connsiteX4" fmla="*/ 842861 w 842861"/>
                <a:gd name="connsiteY4" fmla="*/ 725377 h 938028"/>
                <a:gd name="connsiteX5" fmla="*/ 712908 w 842861"/>
                <a:gd name="connsiteY5" fmla="*/ 938028 h 938028"/>
                <a:gd name="connsiteX6" fmla="*/ 318321 w 842861"/>
                <a:gd name="connsiteY6" fmla="*/ 902586 h 938028"/>
                <a:gd name="connsiteX7" fmla="*/ 117484 w 842861"/>
                <a:gd name="connsiteY7" fmla="*/ 904948 h 938028"/>
                <a:gd name="connsiteX8" fmla="*/ 4071 w 842861"/>
                <a:gd name="connsiteY8" fmla="*/ 744279 h 938028"/>
                <a:gd name="connsiteX9" fmla="*/ 259252 w 842861"/>
                <a:gd name="connsiteY9" fmla="*/ 406400 h 938028"/>
                <a:gd name="connsiteX0" fmla="*/ 259252 w 842861"/>
                <a:gd name="connsiteY0" fmla="*/ 406400 h 938028"/>
                <a:gd name="connsiteX1" fmla="*/ 110396 w 842861"/>
                <a:gd name="connsiteY1" fmla="*/ 33079 h 938028"/>
                <a:gd name="connsiteX2" fmla="*/ 578229 w 842861"/>
                <a:gd name="connsiteY2" fmla="*/ 0 h 938028"/>
                <a:gd name="connsiteX3" fmla="*/ 717633 w 842861"/>
                <a:gd name="connsiteY3" fmla="*/ 302437 h 938028"/>
                <a:gd name="connsiteX4" fmla="*/ 842861 w 842861"/>
                <a:gd name="connsiteY4" fmla="*/ 725377 h 938028"/>
                <a:gd name="connsiteX5" fmla="*/ 712908 w 842861"/>
                <a:gd name="connsiteY5" fmla="*/ 938028 h 938028"/>
                <a:gd name="connsiteX6" fmla="*/ 318321 w 842861"/>
                <a:gd name="connsiteY6" fmla="*/ 902586 h 938028"/>
                <a:gd name="connsiteX7" fmla="*/ 117484 w 842861"/>
                <a:gd name="connsiteY7" fmla="*/ 904948 h 938028"/>
                <a:gd name="connsiteX8" fmla="*/ 4071 w 842861"/>
                <a:gd name="connsiteY8" fmla="*/ 744279 h 938028"/>
                <a:gd name="connsiteX9" fmla="*/ 259252 w 842861"/>
                <a:gd name="connsiteY9" fmla="*/ 406400 h 938028"/>
                <a:gd name="connsiteX0" fmla="*/ 259252 w 842861"/>
                <a:gd name="connsiteY0" fmla="*/ 406400 h 938028"/>
                <a:gd name="connsiteX1" fmla="*/ 110396 w 842861"/>
                <a:gd name="connsiteY1" fmla="*/ 33079 h 938028"/>
                <a:gd name="connsiteX2" fmla="*/ 578229 w 842861"/>
                <a:gd name="connsiteY2" fmla="*/ 0 h 938028"/>
                <a:gd name="connsiteX3" fmla="*/ 717633 w 842861"/>
                <a:gd name="connsiteY3" fmla="*/ 302437 h 938028"/>
                <a:gd name="connsiteX4" fmla="*/ 842861 w 842861"/>
                <a:gd name="connsiteY4" fmla="*/ 725377 h 938028"/>
                <a:gd name="connsiteX5" fmla="*/ 712908 w 842861"/>
                <a:gd name="connsiteY5" fmla="*/ 938028 h 938028"/>
                <a:gd name="connsiteX6" fmla="*/ 318321 w 842861"/>
                <a:gd name="connsiteY6" fmla="*/ 902586 h 938028"/>
                <a:gd name="connsiteX7" fmla="*/ 117484 w 842861"/>
                <a:gd name="connsiteY7" fmla="*/ 904948 h 938028"/>
                <a:gd name="connsiteX8" fmla="*/ 4071 w 842861"/>
                <a:gd name="connsiteY8" fmla="*/ 744279 h 938028"/>
                <a:gd name="connsiteX9" fmla="*/ 259252 w 842861"/>
                <a:gd name="connsiteY9" fmla="*/ 406400 h 938028"/>
                <a:gd name="connsiteX0" fmla="*/ 258526 w 842135"/>
                <a:gd name="connsiteY0" fmla="*/ 406400 h 938028"/>
                <a:gd name="connsiteX1" fmla="*/ 109670 w 842135"/>
                <a:gd name="connsiteY1" fmla="*/ 33079 h 938028"/>
                <a:gd name="connsiteX2" fmla="*/ 577503 w 842135"/>
                <a:gd name="connsiteY2" fmla="*/ 0 h 938028"/>
                <a:gd name="connsiteX3" fmla="*/ 716907 w 842135"/>
                <a:gd name="connsiteY3" fmla="*/ 302437 h 938028"/>
                <a:gd name="connsiteX4" fmla="*/ 842135 w 842135"/>
                <a:gd name="connsiteY4" fmla="*/ 725377 h 938028"/>
                <a:gd name="connsiteX5" fmla="*/ 712182 w 842135"/>
                <a:gd name="connsiteY5" fmla="*/ 938028 h 938028"/>
                <a:gd name="connsiteX6" fmla="*/ 317595 w 842135"/>
                <a:gd name="connsiteY6" fmla="*/ 902586 h 938028"/>
                <a:gd name="connsiteX7" fmla="*/ 116758 w 842135"/>
                <a:gd name="connsiteY7" fmla="*/ 904948 h 938028"/>
                <a:gd name="connsiteX8" fmla="*/ 3345 w 842135"/>
                <a:gd name="connsiteY8" fmla="*/ 744279 h 938028"/>
                <a:gd name="connsiteX9" fmla="*/ 258526 w 842135"/>
                <a:gd name="connsiteY9" fmla="*/ 406400 h 938028"/>
                <a:gd name="connsiteX0" fmla="*/ 258526 w 842135"/>
                <a:gd name="connsiteY0" fmla="*/ 406400 h 938028"/>
                <a:gd name="connsiteX1" fmla="*/ 109670 w 842135"/>
                <a:gd name="connsiteY1" fmla="*/ 33079 h 938028"/>
                <a:gd name="connsiteX2" fmla="*/ 577503 w 842135"/>
                <a:gd name="connsiteY2" fmla="*/ 0 h 938028"/>
                <a:gd name="connsiteX3" fmla="*/ 716907 w 842135"/>
                <a:gd name="connsiteY3" fmla="*/ 302437 h 938028"/>
                <a:gd name="connsiteX4" fmla="*/ 842135 w 842135"/>
                <a:gd name="connsiteY4" fmla="*/ 725377 h 938028"/>
                <a:gd name="connsiteX5" fmla="*/ 712182 w 842135"/>
                <a:gd name="connsiteY5" fmla="*/ 938028 h 938028"/>
                <a:gd name="connsiteX6" fmla="*/ 317595 w 842135"/>
                <a:gd name="connsiteY6" fmla="*/ 902586 h 938028"/>
                <a:gd name="connsiteX7" fmla="*/ 116758 w 842135"/>
                <a:gd name="connsiteY7" fmla="*/ 904948 h 938028"/>
                <a:gd name="connsiteX8" fmla="*/ 3345 w 842135"/>
                <a:gd name="connsiteY8" fmla="*/ 744279 h 938028"/>
                <a:gd name="connsiteX9" fmla="*/ 258526 w 842135"/>
                <a:gd name="connsiteY9" fmla="*/ 406400 h 938028"/>
                <a:gd name="connsiteX0" fmla="*/ 255181 w 838790"/>
                <a:gd name="connsiteY0" fmla="*/ 406400 h 938028"/>
                <a:gd name="connsiteX1" fmla="*/ 106325 w 838790"/>
                <a:gd name="connsiteY1" fmla="*/ 33079 h 938028"/>
                <a:gd name="connsiteX2" fmla="*/ 574158 w 838790"/>
                <a:gd name="connsiteY2" fmla="*/ 0 h 938028"/>
                <a:gd name="connsiteX3" fmla="*/ 713562 w 838790"/>
                <a:gd name="connsiteY3" fmla="*/ 302437 h 938028"/>
                <a:gd name="connsiteX4" fmla="*/ 838790 w 838790"/>
                <a:gd name="connsiteY4" fmla="*/ 725377 h 938028"/>
                <a:gd name="connsiteX5" fmla="*/ 708837 w 838790"/>
                <a:gd name="connsiteY5" fmla="*/ 938028 h 938028"/>
                <a:gd name="connsiteX6" fmla="*/ 314250 w 838790"/>
                <a:gd name="connsiteY6" fmla="*/ 902586 h 938028"/>
                <a:gd name="connsiteX7" fmla="*/ 113413 w 838790"/>
                <a:gd name="connsiteY7" fmla="*/ 904948 h 938028"/>
                <a:gd name="connsiteX8" fmla="*/ 0 w 838790"/>
                <a:gd name="connsiteY8" fmla="*/ 744279 h 938028"/>
                <a:gd name="connsiteX9" fmla="*/ 255181 w 838790"/>
                <a:gd name="connsiteY9" fmla="*/ 406400 h 938028"/>
                <a:gd name="connsiteX0" fmla="*/ 255181 w 838790"/>
                <a:gd name="connsiteY0" fmla="*/ 406400 h 938028"/>
                <a:gd name="connsiteX1" fmla="*/ 106325 w 838790"/>
                <a:gd name="connsiteY1" fmla="*/ 33079 h 938028"/>
                <a:gd name="connsiteX2" fmla="*/ 574158 w 838790"/>
                <a:gd name="connsiteY2" fmla="*/ 0 h 938028"/>
                <a:gd name="connsiteX3" fmla="*/ 713562 w 838790"/>
                <a:gd name="connsiteY3" fmla="*/ 302437 h 938028"/>
                <a:gd name="connsiteX4" fmla="*/ 838790 w 838790"/>
                <a:gd name="connsiteY4" fmla="*/ 725377 h 938028"/>
                <a:gd name="connsiteX5" fmla="*/ 708837 w 838790"/>
                <a:gd name="connsiteY5" fmla="*/ 938028 h 938028"/>
                <a:gd name="connsiteX6" fmla="*/ 314250 w 838790"/>
                <a:gd name="connsiteY6" fmla="*/ 902586 h 938028"/>
                <a:gd name="connsiteX7" fmla="*/ 113413 w 838790"/>
                <a:gd name="connsiteY7" fmla="*/ 904948 h 938028"/>
                <a:gd name="connsiteX8" fmla="*/ 0 w 838790"/>
                <a:gd name="connsiteY8" fmla="*/ 744279 h 938028"/>
                <a:gd name="connsiteX9" fmla="*/ 255181 w 838790"/>
                <a:gd name="connsiteY9" fmla="*/ 406400 h 938028"/>
                <a:gd name="connsiteX0" fmla="*/ 255181 w 838790"/>
                <a:gd name="connsiteY0" fmla="*/ 406400 h 938028"/>
                <a:gd name="connsiteX1" fmla="*/ 106325 w 838790"/>
                <a:gd name="connsiteY1" fmla="*/ 33079 h 938028"/>
                <a:gd name="connsiteX2" fmla="*/ 574158 w 838790"/>
                <a:gd name="connsiteY2" fmla="*/ 0 h 938028"/>
                <a:gd name="connsiteX3" fmla="*/ 713562 w 838790"/>
                <a:gd name="connsiteY3" fmla="*/ 302437 h 938028"/>
                <a:gd name="connsiteX4" fmla="*/ 838790 w 838790"/>
                <a:gd name="connsiteY4" fmla="*/ 725377 h 938028"/>
                <a:gd name="connsiteX5" fmla="*/ 708837 w 838790"/>
                <a:gd name="connsiteY5" fmla="*/ 938028 h 938028"/>
                <a:gd name="connsiteX6" fmla="*/ 314250 w 838790"/>
                <a:gd name="connsiteY6" fmla="*/ 902586 h 938028"/>
                <a:gd name="connsiteX7" fmla="*/ 113413 w 838790"/>
                <a:gd name="connsiteY7" fmla="*/ 904948 h 938028"/>
                <a:gd name="connsiteX8" fmla="*/ 0 w 838790"/>
                <a:gd name="connsiteY8" fmla="*/ 744279 h 938028"/>
                <a:gd name="connsiteX9" fmla="*/ 255181 w 838790"/>
                <a:gd name="connsiteY9" fmla="*/ 406400 h 938028"/>
                <a:gd name="connsiteX0" fmla="*/ 255181 w 838790"/>
                <a:gd name="connsiteY0" fmla="*/ 406400 h 938028"/>
                <a:gd name="connsiteX1" fmla="*/ 106325 w 838790"/>
                <a:gd name="connsiteY1" fmla="*/ 33079 h 938028"/>
                <a:gd name="connsiteX2" fmla="*/ 574158 w 838790"/>
                <a:gd name="connsiteY2" fmla="*/ 0 h 938028"/>
                <a:gd name="connsiteX3" fmla="*/ 713562 w 838790"/>
                <a:gd name="connsiteY3" fmla="*/ 302437 h 938028"/>
                <a:gd name="connsiteX4" fmla="*/ 838790 w 838790"/>
                <a:gd name="connsiteY4" fmla="*/ 725377 h 938028"/>
                <a:gd name="connsiteX5" fmla="*/ 708837 w 838790"/>
                <a:gd name="connsiteY5" fmla="*/ 938028 h 938028"/>
                <a:gd name="connsiteX6" fmla="*/ 314250 w 838790"/>
                <a:gd name="connsiteY6" fmla="*/ 902586 h 938028"/>
                <a:gd name="connsiteX7" fmla="*/ 113413 w 838790"/>
                <a:gd name="connsiteY7" fmla="*/ 904948 h 938028"/>
                <a:gd name="connsiteX8" fmla="*/ 0 w 838790"/>
                <a:gd name="connsiteY8" fmla="*/ 744279 h 938028"/>
                <a:gd name="connsiteX9" fmla="*/ 255181 w 838790"/>
                <a:gd name="connsiteY9" fmla="*/ 406400 h 938028"/>
                <a:gd name="connsiteX0" fmla="*/ 255181 w 838790"/>
                <a:gd name="connsiteY0" fmla="*/ 406400 h 938028"/>
                <a:gd name="connsiteX1" fmla="*/ 106325 w 838790"/>
                <a:gd name="connsiteY1" fmla="*/ 33079 h 938028"/>
                <a:gd name="connsiteX2" fmla="*/ 574158 w 838790"/>
                <a:gd name="connsiteY2" fmla="*/ 0 h 938028"/>
                <a:gd name="connsiteX3" fmla="*/ 713562 w 838790"/>
                <a:gd name="connsiteY3" fmla="*/ 302437 h 938028"/>
                <a:gd name="connsiteX4" fmla="*/ 838790 w 838790"/>
                <a:gd name="connsiteY4" fmla="*/ 725377 h 938028"/>
                <a:gd name="connsiteX5" fmla="*/ 708837 w 838790"/>
                <a:gd name="connsiteY5" fmla="*/ 938028 h 938028"/>
                <a:gd name="connsiteX6" fmla="*/ 314250 w 838790"/>
                <a:gd name="connsiteY6" fmla="*/ 902586 h 938028"/>
                <a:gd name="connsiteX7" fmla="*/ 113413 w 838790"/>
                <a:gd name="connsiteY7" fmla="*/ 904948 h 938028"/>
                <a:gd name="connsiteX8" fmla="*/ 0 w 838790"/>
                <a:gd name="connsiteY8" fmla="*/ 744279 h 938028"/>
                <a:gd name="connsiteX9" fmla="*/ 255181 w 838790"/>
                <a:gd name="connsiteY9" fmla="*/ 406400 h 938028"/>
                <a:gd name="connsiteX0" fmla="*/ 255181 w 838790"/>
                <a:gd name="connsiteY0" fmla="*/ 373321 h 904949"/>
                <a:gd name="connsiteX1" fmla="*/ 106325 w 838790"/>
                <a:gd name="connsiteY1" fmla="*/ 0 h 904949"/>
                <a:gd name="connsiteX2" fmla="*/ 500585 w 838790"/>
                <a:gd name="connsiteY2" fmla="*/ 240190 h 904949"/>
                <a:gd name="connsiteX3" fmla="*/ 713562 w 838790"/>
                <a:gd name="connsiteY3" fmla="*/ 269358 h 904949"/>
                <a:gd name="connsiteX4" fmla="*/ 838790 w 838790"/>
                <a:gd name="connsiteY4" fmla="*/ 692298 h 904949"/>
                <a:gd name="connsiteX5" fmla="*/ 708837 w 838790"/>
                <a:gd name="connsiteY5" fmla="*/ 904949 h 904949"/>
                <a:gd name="connsiteX6" fmla="*/ 314250 w 838790"/>
                <a:gd name="connsiteY6" fmla="*/ 869507 h 904949"/>
                <a:gd name="connsiteX7" fmla="*/ 113413 w 838790"/>
                <a:gd name="connsiteY7" fmla="*/ 871869 h 904949"/>
                <a:gd name="connsiteX8" fmla="*/ 0 w 838790"/>
                <a:gd name="connsiteY8" fmla="*/ 711200 h 904949"/>
                <a:gd name="connsiteX9" fmla="*/ 255181 w 838790"/>
                <a:gd name="connsiteY9" fmla="*/ 373321 h 904949"/>
                <a:gd name="connsiteX0" fmla="*/ 255181 w 838790"/>
                <a:gd name="connsiteY0" fmla="*/ 373321 h 904949"/>
                <a:gd name="connsiteX1" fmla="*/ 106325 w 838790"/>
                <a:gd name="connsiteY1" fmla="*/ 0 h 904949"/>
                <a:gd name="connsiteX2" fmla="*/ 390226 w 838790"/>
                <a:gd name="connsiteY2" fmla="*/ 98301 h 904949"/>
                <a:gd name="connsiteX3" fmla="*/ 713562 w 838790"/>
                <a:gd name="connsiteY3" fmla="*/ 269358 h 904949"/>
                <a:gd name="connsiteX4" fmla="*/ 838790 w 838790"/>
                <a:gd name="connsiteY4" fmla="*/ 692298 h 904949"/>
                <a:gd name="connsiteX5" fmla="*/ 708837 w 838790"/>
                <a:gd name="connsiteY5" fmla="*/ 904949 h 904949"/>
                <a:gd name="connsiteX6" fmla="*/ 314250 w 838790"/>
                <a:gd name="connsiteY6" fmla="*/ 869507 h 904949"/>
                <a:gd name="connsiteX7" fmla="*/ 113413 w 838790"/>
                <a:gd name="connsiteY7" fmla="*/ 871869 h 904949"/>
                <a:gd name="connsiteX8" fmla="*/ 0 w 838790"/>
                <a:gd name="connsiteY8" fmla="*/ 711200 h 904949"/>
                <a:gd name="connsiteX9" fmla="*/ 255181 w 838790"/>
                <a:gd name="connsiteY9" fmla="*/ 373321 h 904949"/>
                <a:gd name="connsiteX0" fmla="*/ 255181 w 838790"/>
                <a:gd name="connsiteY0" fmla="*/ 373321 h 904949"/>
                <a:gd name="connsiteX1" fmla="*/ 106325 w 838790"/>
                <a:gd name="connsiteY1" fmla="*/ 0 h 904949"/>
                <a:gd name="connsiteX2" fmla="*/ 390226 w 838790"/>
                <a:gd name="connsiteY2" fmla="*/ 98301 h 904949"/>
                <a:gd name="connsiteX3" fmla="*/ 713562 w 838790"/>
                <a:gd name="connsiteY3" fmla="*/ 269358 h 904949"/>
                <a:gd name="connsiteX4" fmla="*/ 838790 w 838790"/>
                <a:gd name="connsiteY4" fmla="*/ 692298 h 904949"/>
                <a:gd name="connsiteX5" fmla="*/ 708837 w 838790"/>
                <a:gd name="connsiteY5" fmla="*/ 904949 h 904949"/>
                <a:gd name="connsiteX6" fmla="*/ 314250 w 838790"/>
                <a:gd name="connsiteY6" fmla="*/ 869507 h 904949"/>
                <a:gd name="connsiteX7" fmla="*/ 113413 w 838790"/>
                <a:gd name="connsiteY7" fmla="*/ 871869 h 904949"/>
                <a:gd name="connsiteX8" fmla="*/ 0 w 838790"/>
                <a:gd name="connsiteY8" fmla="*/ 711200 h 904949"/>
                <a:gd name="connsiteX9" fmla="*/ 255181 w 838790"/>
                <a:gd name="connsiteY9" fmla="*/ 373321 h 904949"/>
                <a:gd name="connsiteX0" fmla="*/ 255181 w 838790"/>
                <a:gd name="connsiteY0" fmla="*/ 373321 h 904949"/>
                <a:gd name="connsiteX1" fmla="*/ 106325 w 838790"/>
                <a:gd name="connsiteY1" fmla="*/ 0 h 904949"/>
                <a:gd name="connsiteX2" fmla="*/ 390226 w 838790"/>
                <a:gd name="connsiteY2" fmla="*/ 98301 h 904949"/>
                <a:gd name="connsiteX3" fmla="*/ 587438 w 838790"/>
                <a:gd name="connsiteY3" fmla="*/ 382344 h 904949"/>
                <a:gd name="connsiteX4" fmla="*/ 838790 w 838790"/>
                <a:gd name="connsiteY4" fmla="*/ 692298 h 904949"/>
                <a:gd name="connsiteX5" fmla="*/ 708837 w 838790"/>
                <a:gd name="connsiteY5" fmla="*/ 904949 h 904949"/>
                <a:gd name="connsiteX6" fmla="*/ 314250 w 838790"/>
                <a:gd name="connsiteY6" fmla="*/ 869507 h 904949"/>
                <a:gd name="connsiteX7" fmla="*/ 113413 w 838790"/>
                <a:gd name="connsiteY7" fmla="*/ 871869 h 904949"/>
                <a:gd name="connsiteX8" fmla="*/ 0 w 838790"/>
                <a:gd name="connsiteY8" fmla="*/ 711200 h 904949"/>
                <a:gd name="connsiteX9" fmla="*/ 255181 w 838790"/>
                <a:gd name="connsiteY9" fmla="*/ 373321 h 904949"/>
                <a:gd name="connsiteX0" fmla="*/ 255181 w 838790"/>
                <a:gd name="connsiteY0" fmla="*/ 373321 h 904949"/>
                <a:gd name="connsiteX1" fmla="*/ 106325 w 838790"/>
                <a:gd name="connsiteY1" fmla="*/ 0 h 904949"/>
                <a:gd name="connsiteX2" fmla="*/ 390226 w 838790"/>
                <a:gd name="connsiteY2" fmla="*/ 98301 h 904949"/>
                <a:gd name="connsiteX3" fmla="*/ 605832 w 838790"/>
                <a:gd name="connsiteY3" fmla="*/ 261475 h 904949"/>
                <a:gd name="connsiteX4" fmla="*/ 838790 w 838790"/>
                <a:gd name="connsiteY4" fmla="*/ 692298 h 904949"/>
                <a:gd name="connsiteX5" fmla="*/ 708837 w 838790"/>
                <a:gd name="connsiteY5" fmla="*/ 904949 h 904949"/>
                <a:gd name="connsiteX6" fmla="*/ 314250 w 838790"/>
                <a:gd name="connsiteY6" fmla="*/ 869507 h 904949"/>
                <a:gd name="connsiteX7" fmla="*/ 113413 w 838790"/>
                <a:gd name="connsiteY7" fmla="*/ 871869 h 904949"/>
                <a:gd name="connsiteX8" fmla="*/ 0 w 838790"/>
                <a:gd name="connsiteY8" fmla="*/ 711200 h 904949"/>
                <a:gd name="connsiteX9" fmla="*/ 255181 w 838790"/>
                <a:gd name="connsiteY9" fmla="*/ 373321 h 904949"/>
                <a:gd name="connsiteX0" fmla="*/ 255181 w 838790"/>
                <a:gd name="connsiteY0" fmla="*/ 373321 h 904949"/>
                <a:gd name="connsiteX1" fmla="*/ 106325 w 838790"/>
                <a:gd name="connsiteY1" fmla="*/ 0 h 904949"/>
                <a:gd name="connsiteX2" fmla="*/ 390226 w 838790"/>
                <a:gd name="connsiteY2" fmla="*/ 98301 h 904949"/>
                <a:gd name="connsiteX3" fmla="*/ 605832 w 838790"/>
                <a:gd name="connsiteY3" fmla="*/ 261475 h 904949"/>
                <a:gd name="connsiteX4" fmla="*/ 838790 w 838790"/>
                <a:gd name="connsiteY4" fmla="*/ 692298 h 904949"/>
                <a:gd name="connsiteX5" fmla="*/ 708837 w 838790"/>
                <a:gd name="connsiteY5" fmla="*/ 904949 h 904949"/>
                <a:gd name="connsiteX6" fmla="*/ 314250 w 838790"/>
                <a:gd name="connsiteY6" fmla="*/ 869507 h 904949"/>
                <a:gd name="connsiteX7" fmla="*/ 113413 w 838790"/>
                <a:gd name="connsiteY7" fmla="*/ 871869 h 904949"/>
                <a:gd name="connsiteX8" fmla="*/ 0 w 838790"/>
                <a:gd name="connsiteY8" fmla="*/ 711200 h 904949"/>
                <a:gd name="connsiteX9" fmla="*/ 255181 w 838790"/>
                <a:gd name="connsiteY9" fmla="*/ 373321 h 904949"/>
                <a:gd name="connsiteX0" fmla="*/ 255181 w 838790"/>
                <a:gd name="connsiteY0" fmla="*/ 373321 h 904949"/>
                <a:gd name="connsiteX1" fmla="*/ 106325 w 838790"/>
                <a:gd name="connsiteY1" fmla="*/ 0 h 904949"/>
                <a:gd name="connsiteX2" fmla="*/ 390226 w 838790"/>
                <a:gd name="connsiteY2" fmla="*/ 98301 h 904949"/>
                <a:gd name="connsiteX3" fmla="*/ 605832 w 838790"/>
                <a:gd name="connsiteY3" fmla="*/ 261475 h 904949"/>
                <a:gd name="connsiteX4" fmla="*/ 838790 w 838790"/>
                <a:gd name="connsiteY4" fmla="*/ 692298 h 904949"/>
                <a:gd name="connsiteX5" fmla="*/ 708837 w 838790"/>
                <a:gd name="connsiteY5" fmla="*/ 904949 h 904949"/>
                <a:gd name="connsiteX6" fmla="*/ 314250 w 838790"/>
                <a:gd name="connsiteY6" fmla="*/ 869507 h 904949"/>
                <a:gd name="connsiteX7" fmla="*/ 113413 w 838790"/>
                <a:gd name="connsiteY7" fmla="*/ 871869 h 904949"/>
                <a:gd name="connsiteX8" fmla="*/ 0 w 838790"/>
                <a:gd name="connsiteY8" fmla="*/ 711200 h 904949"/>
                <a:gd name="connsiteX9" fmla="*/ 255181 w 838790"/>
                <a:gd name="connsiteY9" fmla="*/ 373321 h 904949"/>
                <a:gd name="connsiteX0" fmla="*/ 255181 w 712831"/>
                <a:gd name="connsiteY0" fmla="*/ 373321 h 904949"/>
                <a:gd name="connsiteX1" fmla="*/ 106325 w 712831"/>
                <a:gd name="connsiteY1" fmla="*/ 0 h 904949"/>
                <a:gd name="connsiteX2" fmla="*/ 390226 w 712831"/>
                <a:gd name="connsiteY2" fmla="*/ 98301 h 904949"/>
                <a:gd name="connsiteX3" fmla="*/ 605832 w 712831"/>
                <a:gd name="connsiteY3" fmla="*/ 261475 h 904949"/>
                <a:gd name="connsiteX4" fmla="*/ 473555 w 712831"/>
                <a:gd name="connsiteY4" fmla="*/ 584566 h 904949"/>
                <a:gd name="connsiteX5" fmla="*/ 708837 w 712831"/>
                <a:gd name="connsiteY5" fmla="*/ 904949 h 904949"/>
                <a:gd name="connsiteX6" fmla="*/ 314250 w 712831"/>
                <a:gd name="connsiteY6" fmla="*/ 869507 h 904949"/>
                <a:gd name="connsiteX7" fmla="*/ 113413 w 712831"/>
                <a:gd name="connsiteY7" fmla="*/ 871869 h 904949"/>
                <a:gd name="connsiteX8" fmla="*/ 0 w 712831"/>
                <a:gd name="connsiteY8" fmla="*/ 711200 h 904949"/>
                <a:gd name="connsiteX9" fmla="*/ 255181 w 712831"/>
                <a:gd name="connsiteY9" fmla="*/ 373321 h 904949"/>
                <a:gd name="connsiteX0" fmla="*/ 255181 w 713336"/>
                <a:gd name="connsiteY0" fmla="*/ 373321 h 904949"/>
                <a:gd name="connsiteX1" fmla="*/ 106325 w 713336"/>
                <a:gd name="connsiteY1" fmla="*/ 0 h 904949"/>
                <a:gd name="connsiteX2" fmla="*/ 390226 w 713336"/>
                <a:gd name="connsiteY2" fmla="*/ 98301 h 904949"/>
                <a:gd name="connsiteX3" fmla="*/ 605832 w 713336"/>
                <a:gd name="connsiteY3" fmla="*/ 261475 h 904949"/>
                <a:gd name="connsiteX4" fmla="*/ 512969 w 713336"/>
                <a:gd name="connsiteY4" fmla="*/ 461070 h 904949"/>
                <a:gd name="connsiteX5" fmla="*/ 708837 w 713336"/>
                <a:gd name="connsiteY5" fmla="*/ 904949 h 904949"/>
                <a:gd name="connsiteX6" fmla="*/ 314250 w 713336"/>
                <a:gd name="connsiteY6" fmla="*/ 869507 h 904949"/>
                <a:gd name="connsiteX7" fmla="*/ 113413 w 713336"/>
                <a:gd name="connsiteY7" fmla="*/ 871869 h 904949"/>
                <a:gd name="connsiteX8" fmla="*/ 0 w 713336"/>
                <a:gd name="connsiteY8" fmla="*/ 711200 h 904949"/>
                <a:gd name="connsiteX9" fmla="*/ 255181 w 713336"/>
                <a:gd name="connsiteY9" fmla="*/ 373321 h 904949"/>
                <a:gd name="connsiteX0" fmla="*/ 255181 w 713336"/>
                <a:gd name="connsiteY0" fmla="*/ 373321 h 904949"/>
                <a:gd name="connsiteX1" fmla="*/ 106325 w 713336"/>
                <a:gd name="connsiteY1" fmla="*/ 0 h 904949"/>
                <a:gd name="connsiteX2" fmla="*/ 390226 w 713336"/>
                <a:gd name="connsiteY2" fmla="*/ 98301 h 904949"/>
                <a:gd name="connsiteX3" fmla="*/ 605832 w 713336"/>
                <a:gd name="connsiteY3" fmla="*/ 261475 h 904949"/>
                <a:gd name="connsiteX4" fmla="*/ 512969 w 713336"/>
                <a:gd name="connsiteY4" fmla="*/ 461070 h 904949"/>
                <a:gd name="connsiteX5" fmla="*/ 708837 w 713336"/>
                <a:gd name="connsiteY5" fmla="*/ 904949 h 904949"/>
                <a:gd name="connsiteX6" fmla="*/ 314250 w 713336"/>
                <a:gd name="connsiteY6" fmla="*/ 869507 h 904949"/>
                <a:gd name="connsiteX7" fmla="*/ 113413 w 713336"/>
                <a:gd name="connsiteY7" fmla="*/ 871869 h 904949"/>
                <a:gd name="connsiteX8" fmla="*/ 0 w 713336"/>
                <a:gd name="connsiteY8" fmla="*/ 711200 h 904949"/>
                <a:gd name="connsiteX9" fmla="*/ 255181 w 713336"/>
                <a:gd name="connsiteY9" fmla="*/ 373321 h 904949"/>
                <a:gd name="connsiteX0" fmla="*/ 255181 w 713336"/>
                <a:gd name="connsiteY0" fmla="*/ 373321 h 904949"/>
                <a:gd name="connsiteX1" fmla="*/ 106325 w 713336"/>
                <a:gd name="connsiteY1" fmla="*/ 0 h 904949"/>
                <a:gd name="connsiteX2" fmla="*/ 390226 w 713336"/>
                <a:gd name="connsiteY2" fmla="*/ 98301 h 904949"/>
                <a:gd name="connsiteX3" fmla="*/ 605832 w 713336"/>
                <a:gd name="connsiteY3" fmla="*/ 261475 h 904949"/>
                <a:gd name="connsiteX4" fmla="*/ 512969 w 713336"/>
                <a:gd name="connsiteY4" fmla="*/ 461070 h 904949"/>
                <a:gd name="connsiteX5" fmla="*/ 708837 w 713336"/>
                <a:gd name="connsiteY5" fmla="*/ 904949 h 904949"/>
                <a:gd name="connsiteX6" fmla="*/ 314250 w 713336"/>
                <a:gd name="connsiteY6" fmla="*/ 869507 h 904949"/>
                <a:gd name="connsiteX7" fmla="*/ 113413 w 713336"/>
                <a:gd name="connsiteY7" fmla="*/ 871869 h 904949"/>
                <a:gd name="connsiteX8" fmla="*/ 0 w 713336"/>
                <a:gd name="connsiteY8" fmla="*/ 711200 h 904949"/>
                <a:gd name="connsiteX9" fmla="*/ 255181 w 713336"/>
                <a:gd name="connsiteY9" fmla="*/ 373321 h 904949"/>
                <a:gd name="connsiteX0" fmla="*/ 255181 w 713336"/>
                <a:gd name="connsiteY0" fmla="*/ 373321 h 904949"/>
                <a:gd name="connsiteX1" fmla="*/ 106325 w 713336"/>
                <a:gd name="connsiteY1" fmla="*/ 0 h 904949"/>
                <a:gd name="connsiteX2" fmla="*/ 390226 w 713336"/>
                <a:gd name="connsiteY2" fmla="*/ 98301 h 904949"/>
                <a:gd name="connsiteX3" fmla="*/ 616342 w 713336"/>
                <a:gd name="connsiteY3" fmla="*/ 279868 h 904949"/>
                <a:gd name="connsiteX4" fmla="*/ 512969 w 713336"/>
                <a:gd name="connsiteY4" fmla="*/ 461070 h 904949"/>
                <a:gd name="connsiteX5" fmla="*/ 708837 w 713336"/>
                <a:gd name="connsiteY5" fmla="*/ 904949 h 904949"/>
                <a:gd name="connsiteX6" fmla="*/ 314250 w 713336"/>
                <a:gd name="connsiteY6" fmla="*/ 869507 h 904949"/>
                <a:gd name="connsiteX7" fmla="*/ 113413 w 713336"/>
                <a:gd name="connsiteY7" fmla="*/ 871869 h 904949"/>
                <a:gd name="connsiteX8" fmla="*/ 0 w 713336"/>
                <a:gd name="connsiteY8" fmla="*/ 711200 h 904949"/>
                <a:gd name="connsiteX9" fmla="*/ 255181 w 713336"/>
                <a:gd name="connsiteY9" fmla="*/ 373321 h 904949"/>
                <a:gd name="connsiteX0" fmla="*/ 255181 w 713336"/>
                <a:gd name="connsiteY0" fmla="*/ 373321 h 904949"/>
                <a:gd name="connsiteX1" fmla="*/ 106325 w 713336"/>
                <a:gd name="connsiteY1" fmla="*/ 0 h 904949"/>
                <a:gd name="connsiteX2" fmla="*/ 390226 w 713336"/>
                <a:gd name="connsiteY2" fmla="*/ 98301 h 904949"/>
                <a:gd name="connsiteX3" fmla="*/ 616342 w 713336"/>
                <a:gd name="connsiteY3" fmla="*/ 279868 h 904949"/>
                <a:gd name="connsiteX4" fmla="*/ 512969 w 713336"/>
                <a:gd name="connsiteY4" fmla="*/ 461070 h 904949"/>
                <a:gd name="connsiteX5" fmla="*/ 708837 w 713336"/>
                <a:gd name="connsiteY5" fmla="*/ 904949 h 904949"/>
                <a:gd name="connsiteX6" fmla="*/ 314250 w 713336"/>
                <a:gd name="connsiteY6" fmla="*/ 869507 h 904949"/>
                <a:gd name="connsiteX7" fmla="*/ 113413 w 713336"/>
                <a:gd name="connsiteY7" fmla="*/ 871869 h 904949"/>
                <a:gd name="connsiteX8" fmla="*/ 0 w 713336"/>
                <a:gd name="connsiteY8" fmla="*/ 711200 h 904949"/>
                <a:gd name="connsiteX9" fmla="*/ 255181 w 713336"/>
                <a:gd name="connsiteY9" fmla="*/ 373321 h 904949"/>
                <a:gd name="connsiteX0" fmla="*/ 255181 w 616342"/>
                <a:gd name="connsiteY0" fmla="*/ 373321 h 871869"/>
                <a:gd name="connsiteX1" fmla="*/ 106325 w 616342"/>
                <a:gd name="connsiteY1" fmla="*/ 0 h 871869"/>
                <a:gd name="connsiteX2" fmla="*/ 390226 w 616342"/>
                <a:gd name="connsiteY2" fmla="*/ 98301 h 871869"/>
                <a:gd name="connsiteX3" fmla="*/ 616342 w 616342"/>
                <a:gd name="connsiteY3" fmla="*/ 279868 h 871869"/>
                <a:gd name="connsiteX4" fmla="*/ 512969 w 616342"/>
                <a:gd name="connsiteY4" fmla="*/ 461070 h 871869"/>
                <a:gd name="connsiteX5" fmla="*/ 377762 w 616342"/>
                <a:gd name="connsiteY5" fmla="*/ 776197 h 871869"/>
                <a:gd name="connsiteX6" fmla="*/ 314250 w 616342"/>
                <a:gd name="connsiteY6" fmla="*/ 869507 h 871869"/>
                <a:gd name="connsiteX7" fmla="*/ 113413 w 616342"/>
                <a:gd name="connsiteY7" fmla="*/ 871869 h 871869"/>
                <a:gd name="connsiteX8" fmla="*/ 0 w 616342"/>
                <a:gd name="connsiteY8" fmla="*/ 711200 h 871869"/>
                <a:gd name="connsiteX9" fmla="*/ 255181 w 616342"/>
                <a:gd name="connsiteY9" fmla="*/ 373321 h 871869"/>
                <a:gd name="connsiteX0" fmla="*/ 255181 w 616342"/>
                <a:gd name="connsiteY0" fmla="*/ 373321 h 871869"/>
                <a:gd name="connsiteX1" fmla="*/ 106325 w 616342"/>
                <a:gd name="connsiteY1" fmla="*/ 0 h 871869"/>
                <a:gd name="connsiteX2" fmla="*/ 390226 w 616342"/>
                <a:gd name="connsiteY2" fmla="*/ 98301 h 871869"/>
                <a:gd name="connsiteX3" fmla="*/ 616342 w 616342"/>
                <a:gd name="connsiteY3" fmla="*/ 279868 h 871869"/>
                <a:gd name="connsiteX4" fmla="*/ 512969 w 616342"/>
                <a:gd name="connsiteY4" fmla="*/ 461070 h 871869"/>
                <a:gd name="connsiteX5" fmla="*/ 348859 w 616342"/>
                <a:gd name="connsiteY5" fmla="*/ 563363 h 871869"/>
                <a:gd name="connsiteX6" fmla="*/ 314250 w 616342"/>
                <a:gd name="connsiteY6" fmla="*/ 869507 h 871869"/>
                <a:gd name="connsiteX7" fmla="*/ 113413 w 616342"/>
                <a:gd name="connsiteY7" fmla="*/ 871869 h 871869"/>
                <a:gd name="connsiteX8" fmla="*/ 0 w 616342"/>
                <a:gd name="connsiteY8" fmla="*/ 711200 h 871869"/>
                <a:gd name="connsiteX9" fmla="*/ 255181 w 616342"/>
                <a:gd name="connsiteY9" fmla="*/ 373321 h 871869"/>
                <a:gd name="connsiteX0" fmla="*/ 255181 w 616342"/>
                <a:gd name="connsiteY0" fmla="*/ 373321 h 871869"/>
                <a:gd name="connsiteX1" fmla="*/ 106325 w 616342"/>
                <a:gd name="connsiteY1" fmla="*/ 0 h 871869"/>
                <a:gd name="connsiteX2" fmla="*/ 390226 w 616342"/>
                <a:gd name="connsiteY2" fmla="*/ 98301 h 871869"/>
                <a:gd name="connsiteX3" fmla="*/ 616342 w 616342"/>
                <a:gd name="connsiteY3" fmla="*/ 279868 h 871869"/>
                <a:gd name="connsiteX4" fmla="*/ 512969 w 616342"/>
                <a:gd name="connsiteY4" fmla="*/ 461070 h 871869"/>
                <a:gd name="connsiteX5" fmla="*/ 275287 w 616342"/>
                <a:gd name="connsiteY5" fmla="*/ 579128 h 871869"/>
                <a:gd name="connsiteX6" fmla="*/ 314250 w 616342"/>
                <a:gd name="connsiteY6" fmla="*/ 869507 h 871869"/>
                <a:gd name="connsiteX7" fmla="*/ 113413 w 616342"/>
                <a:gd name="connsiteY7" fmla="*/ 871869 h 871869"/>
                <a:gd name="connsiteX8" fmla="*/ 0 w 616342"/>
                <a:gd name="connsiteY8" fmla="*/ 711200 h 871869"/>
                <a:gd name="connsiteX9" fmla="*/ 255181 w 616342"/>
                <a:gd name="connsiteY9" fmla="*/ 373321 h 871869"/>
                <a:gd name="connsiteX0" fmla="*/ 255181 w 616342"/>
                <a:gd name="connsiteY0" fmla="*/ 373321 h 871869"/>
                <a:gd name="connsiteX1" fmla="*/ 106325 w 616342"/>
                <a:gd name="connsiteY1" fmla="*/ 0 h 871869"/>
                <a:gd name="connsiteX2" fmla="*/ 390226 w 616342"/>
                <a:gd name="connsiteY2" fmla="*/ 98301 h 871869"/>
                <a:gd name="connsiteX3" fmla="*/ 616342 w 616342"/>
                <a:gd name="connsiteY3" fmla="*/ 279868 h 871869"/>
                <a:gd name="connsiteX4" fmla="*/ 512969 w 616342"/>
                <a:gd name="connsiteY4" fmla="*/ 461070 h 871869"/>
                <a:gd name="connsiteX5" fmla="*/ 262149 w 616342"/>
                <a:gd name="connsiteY5" fmla="*/ 618542 h 871869"/>
                <a:gd name="connsiteX6" fmla="*/ 314250 w 616342"/>
                <a:gd name="connsiteY6" fmla="*/ 869507 h 871869"/>
                <a:gd name="connsiteX7" fmla="*/ 113413 w 616342"/>
                <a:gd name="connsiteY7" fmla="*/ 871869 h 871869"/>
                <a:gd name="connsiteX8" fmla="*/ 0 w 616342"/>
                <a:gd name="connsiteY8" fmla="*/ 711200 h 871869"/>
                <a:gd name="connsiteX9" fmla="*/ 255181 w 616342"/>
                <a:gd name="connsiteY9" fmla="*/ 373321 h 871869"/>
                <a:gd name="connsiteX0" fmla="*/ 255181 w 616342"/>
                <a:gd name="connsiteY0" fmla="*/ 373321 h 871869"/>
                <a:gd name="connsiteX1" fmla="*/ 106325 w 616342"/>
                <a:gd name="connsiteY1" fmla="*/ 0 h 871869"/>
                <a:gd name="connsiteX2" fmla="*/ 390226 w 616342"/>
                <a:gd name="connsiteY2" fmla="*/ 98301 h 871869"/>
                <a:gd name="connsiteX3" fmla="*/ 616342 w 616342"/>
                <a:gd name="connsiteY3" fmla="*/ 279868 h 871869"/>
                <a:gd name="connsiteX4" fmla="*/ 512969 w 616342"/>
                <a:gd name="connsiteY4" fmla="*/ 461070 h 871869"/>
                <a:gd name="connsiteX5" fmla="*/ 262149 w 616342"/>
                <a:gd name="connsiteY5" fmla="*/ 618542 h 871869"/>
                <a:gd name="connsiteX6" fmla="*/ 113413 w 616342"/>
                <a:gd name="connsiteY6" fmla="*/ 871869 h 871869"/>
                <a:gd name="connsiteX7" fmla="*/ 0 w 616342"/>
                <a:gd name="connsiteY7" fmla="*/ 711200 h 871869"/>
                <a:gd name="connsiteX8" fmla="*/ 255181 w 616342"/>
                <a:gd name="connsiteY8" fmla="*/ 373321 h 871869"/>
                <a:gd name="connsiteX0" fmla="*/ 255181 w 616342"/>
                <a:gd name="connsiteY0" fmla="*/ 373321 h 721444"/>
                <a:gd name="connsiteX1" fmla="*/ 106325 w 616342"/>
                <a:gd name="connsiteY1" fmla="*/ 0 h 721444"/>
                <a:gd name="connsiteX2" fmla="*/ 390226 w 616342"/>
                <a:gd name="connsiteY2" fmla="*/ 98301 h 721444"/>
                <a:gd name="connsiteX3" fmla="*/ 616342 w 616342"/>
                <a:gd name="connsiteY3" fmla="*/ 279868 h 721444"/>
                <a:gd name="connsiteX4" fmla="*/ 512969 w 616342"/>
                <a:gd name="connsiteY4" fmla="*/ 461070 h 721444"/>
                <a:gd name="connsiteX5" fmla="*/ 262149 w 616342"/>
                <a:gd name="connsiteY5" fmla="*/ 618542 h 721444"/>
                <a:gd name="connsiteX6" fmla="*/ 0 w 616342"/>
                <a:gd name="connsiteY6" fmla="*/ 711200 h 721444"/>
                <a:gd name="connsiteX7" fmla="*/ 255181 w 616342"/>
                <a:gd name="connsiteY7" fmla="*/ 373321 h 721444"/>
                <a:gd name="connsiteX0" fmla="*/ 113292 w 616342"/>
                <a:gd name="connsiteY0" fmla="*/ 352300 h 721444"/>
                <a:gd name="connsiteX1" fmla="*/ 106325 w 616342"/>
                <a:gd name="connsiteY1" fmla="*/ 0 h 721444"/>
                <a:gd name="connsiteX2" fmla="*/ 390226 w 616342"/>
                <a:gd name="connsiteY2" fmla="*/ 98301 h 721444"/>
                <a:gd name="connsiteX3" fmla="*/ 616342 w 616342"/>
                <a:gd name="connsiteY3" fmla="*/ 279868 h 721444"/>
                <a:gd name="connsiteX4" fmla="*/ 512969 w 616342"/>
                <a:gd name="connsiteY4" fmla="*/ 461070 h 721444"/>
                <a:gd name="connsiteX5" fmla="*/ 262149 w 616342"/>
                <a:gd name="connsiteY5" fmla="*/ 618542 h 721444"/>
                <a:gd name="connsiteX6" fmla="*/ 0 w 616342"/>
                <a:gd name="connsiteY6" fmla="*/ 711200 h 721444"/>
                <a:gd name="connsiteX7" fmla="*/ 113292 w 616342"/>
                <a:gd name="connsiteY7" fmla="*/ 352300 h 721444"/>
                <a:gd name="connsiteX0" fmla="*/ 8032 w 511082"/>
                <a:gd name="connsiteY0" fmla="*/ 352300 h 618542"/>
                <a:gd name="connsiteX1" fmla="*/ 1065 w 511082"/>
                <a:gd name="connsiteY1" fmla="*/ 0 h 618542"/>
                <a:gd name="connsiteX2" fmla="*/ 284966 w 511082"/>
                <a:gd name="connsiteY2" fmla="*/ 98301 h 618542"/>
                <a:gd name="connsiteX3" fmla="*/ 511082 w 511082"/>
                <a:gd name="connsiteY3" fmla="*/ 279868 h 618542"/>
                <a:gd name="connsiteX4" fmla="*/ 407709 w 511082"/>
                <a:gd name="connsiteY4" fmla="*/ 461070 h 618542"/>
                <a:gd name="connsiteX5" fmla="*/ 156889 w 511082"/>
                <a:gd name="connsiteY5" fmla="*/ 618542 h 618542"/>
                <a:gd name="connsiteX6" fmla="*/ 8032 w 511082"/>
                <a:gd name="connsiteY6" fmla="*/ 352300 h 618542"/>
                <a:gd name="connsiteX0" fmla="*/ 8032 w 511082"/>
                <a:gd name="connsiteY0" fmla="*/ 352300 h 636935"/>
                <a:gd name="connsiteX1" fmla="*/ 1065 w 511082"/>
                <a:gd name="connsiteY1" fmla="*/ 0 h 636935"/>
                <a:gd name="connsiteX2" fmla="*/ 284966 w 511082"/>
                <a:gd name="connsiteY2" fmla="*/ 98301 h 636935"/>
                <a:gd name="connsiteX3" fmla="*/ 511082 w 511082"/>
                <a:gd name="connsiteY3" fmla="*/ 279868 h 636935"/>
                <a:gd name="connsiteX4" fmla="*/ 407709 w 511082"/>
                <a:gd name="connsiteY4" fmla="*/ 461070 h 636935"/>
                <a:gd name="connsiteX5" fmla="*/ 117475 w 511082"/>
                <a:gd name="connsiteY5" fmla="*/ 636935 h 636935"/>
                <a:gd name="connsiteX6" fmla="*/ 8032 w 511082"/>
                <a:gd name="connsiteY6" fmla="*/ 352300 h 636935"/>
                <a:gd name="connsiteX0" fmla="*/ 8032 w 511082"/>
                <a:gd name="connsiteY0" fmla="*/ 352300 h 636935"/>
                <a:gd name="connsiteX1" fmla="*/ 1065 w 511082"/>
                <a:gd name="connsiteY1" fmla="*/ 0 h 636935"/>
                <a:gd name="connsiteX2" fmla="*/ 284966 w 511082"/>
                <a:gd name="connsiteY2" fmla="*/ 98301 h 636935"/>
                <a:gd name="connsiteX3" fmla="*/ 511082 w 511082"/>
                <a:gd name="connsiteY3" fmla="*/ 279868 h 636935"/>
                <a:gd name="connsiteX4" fmla="*/ 407709 w 511082"/>
                <a:gd name="connsiteY4" fmla="*/ 461070 h 636935"/>
                <a:gd name="connsiteX5" fmla="*/ 117475 w 511082"/>
                <a:gd name="connsiteY5" fmla="*/ 636935 h 636935"/>
                <a:gd name="connsiteX6" fmla="*/ 8032 w 511082"/>
                <a:gd name="connsiteY6" fmla="*/ 352300 h 636935"/>
                <a:gd name="connsiteX0" fmla="*/ 8032 w 511082"/>
                <a:gd name="connsiteY0" fmla="*/ 352300 h 636935"/>
                <a:gd name="connsiteX1" fmla="*/ 1065 w 511082"/>
                <a:gd name="connsiteY1" fmla="*/ 0 h 636935"/>
                <a:gd name="connsiteX2" fmla="*/ 284966 w 511082"/>
                <a:gd name="connsiteY2" fmla="*/ 98301 h 636935"/>
                <a:gd name="connsiteX3" fmla="*/ 511082 w 511082"/>
                <a:gd name="connsiteY3" fmla="*/ 279868 h 636935"/>
                <a:gd name="connsiteX4" fmla="*/ 407709 w 511082"/>
                <a:gd name="connsiteY4" fmla="*/ 461070 h 636935"/>
                <a:gd name="connsiteX5" fmla="*/ 117475 w 511082"/>
                <a:gd name="connsiteY5" fmla="*/ 636935 h 636935"/>
                <a:gd name="connsiteX6" fmla="*/ 8032 w 511082"/>
                <a:gd name="connsiteY6" fmla="*/ 352300 h 636935"/>
                <a:gd name="connsiteX0" fmla="*/ 6967 w 510017"/>
                <a:gd name="connsiteY0" fmla="*/ 352300 h 636935"/>
                <a:gd name="connsiteX1" fmla="*/ 0 w 510017"/>
                <a:gd name="connsiteY1" fmla="*/ 0 h 636935"/>
                <a:gd name="connsiteX2" fmla="*/ 283901 w 510017"/>
                <a:gd name="connsiteY2" fmla="*/ 98301 h 636935"/>
                <a:gd name="connsiteX3" fmla="*/ 510017 w 510017"/>
                <a:gd name="connsiteY3" fmla="*/ 279868 h 636935"/>
                <a:gd name="connsiteX4" fmla="*/ 406644 w 510017"/>
                <a:gd name="connsiteY4" fmla="*/ 461070 h 636935"/>
                <a:gd name="connsiteX5" fmla="*/ 116410 w 510017"/>
                <a:gd name="connsiteY5" fmla="*/ 636935 h 636935"/>
                <a:gd name="connsiteX6" fmla="*/ 6967 w 510017"/>
                <a:gd name="connsiteY6" fmla="*/ 352300 h 636935"/>
                <a:gd name="connsiteX0" fmla="*/ 6967 w 510017"/>
                <a:gd name="connsiteY0" fmla="*/ 352300 h 636935"/>
                <a:gd name="connsiteX1" fmla="*/ 0 w 510017"/>
                <a:gd name="connsiteY1" fmla="*/ 0 h 636935"/>
                <a:gd name="connsiteX2" fmla="*/ 283901 w 510017"/>
                <a:gd name="connsiteY2" fmla="*/ 98301 h 636935"/>
                <a:gd name="connsiteX3" fmla="*/ 510017 w 510017"/>
                <a:gd name="connsiteY3" fmla="*/ 279868 h 636935"/>
                <a:gd name="connsiteX4" fmla="*/ 406644 w 510017"/>
                <a:gd name="connsiteY4" fmla="*/ 461070 h 636935"/>
                <a:gd name="connsiteX5" fmla="*/ 116410 w 510017"/>
                <a:gd name="connsiteY5" fmla="*/ 636935 h 636935"/>
                <a:gd name="connsiteX6" fmla="*/ 6967 w 510017"/>
                <a:gd name="connsiteY6" fmla="*/ 352300 h 63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017" h="636935">
                  <a:moveTo>
                    <a:pt x="6967" y="352300"/>
                  </a:moveTo>
                  <a:cubicBezTo>
                    <a:pt x="6600" y="239022"/>
                    <a:pt x="2128" y="127487"/>
                    <a:pt x="0" y="0"/>
                  </a:cubicBezTo>
                  <a:lnTo>
                    <a:pt x="283901" y="98301"/>
                  </a:lnTo>
                  <a:cubicBezTo>
                    <a:pt x="366490" y="167046"/>
                    <a:pt x="424000" y="197965"/>
                    <a:pt x="510017" y="279868"/>
                  </a:cubicBezTo>
                  <a:cubicBezTo>
                    <a:pt x="467806" y="347539"/>
                    <a:pt x="448189" y="412415"/>
                    <a:pt x="406644" y="461070"/>
                  </a:cubicBezTo>
                  <a:cubicBezTo>
                    <a:pt x="360964" y="538649"/>
                    <a:pt x="183376" y="584702"/>
                    <a:pt x="116410" y="636935"/>
                  </a:cubicBezTo>
                  <a:cubicBezTo>
                    <a:pt x="70817" y="539979"/>
                    <a:pt x="32938" y="455390"/>
                    <a:pt x="6967" y="352300"/>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5" name="フリーフォーム: 図形 244">
              <a:extLst>
                <a:ext uri="{FF2B5EF4-FFF2-40B4-BE49-F238E27FC236}">
                  <a16:creationId xmlns:a16="http://schemas.microsoft.com/office/drawing/2014/main" id="{5C4C03D3-1064-3E89-ED32-9F8257B92AA9}"/>
                </a:ext>
              </a:extLst>
            </p:cNvPr>
            <p:cNvSpPr/>
            <p:nvPr/>
          </p:nvSpPr>
          <p:spPr>
            <a:xfrm>
              <a:off x="1021359" y="3559632"/>
              <a:ext cx="1528674" cy="1622864"/>
            </a:xfrm>
            <a:custGeom>
              <a:avLst/>
              <a:gdLst>
                <a:gd name="connsiteX0" fmla="*/ 256492 w 842469"/>
                <a:gd name="connsiteY0" fmla="*/ 433659 h 973227"/>
                <a:gd name="connsiteX1" fmla="*/ 107636 w 842469"/>
                <a:gd name="connsiteY1" fmla="*/ 60338 h 973227"/>
                <a:gd name="connsiteX2" fmla="*/ 575469 w 842469"/>
                <a:gd name="connsiteY2" fmla="*/ 27259 h 973227"/>
                <a:gd name="connsiteX3" fmla="*/ 714873 w 842469"/>
                <a:gd name="connsiteY3" fmla="*/ 329696 h 973227"/>
                <a:gd name="connsiteX4" fmla="*/ 842464 w 842469"/>
                <a:gd name="connsiteY4" fmla="*/ 759724 h 973227"/>
                <a:gd name="connsiteX5" fmla="*/ 710148 w 842469"/>
                <a:gd name="connsiteY5" fmla="*/ 965287 h 973227"/>
                <a:gd name="connsiteX6" fmla="*/ 310836 w 842469"/>
                <a:gd name="connsiteY6" fmla="*/ 932208 h 973227"/>
                <a:gd name="connsiteX7" fmla="*/ 126538 w 842469"/>
                <a:gd name="connsiteY7" fmla="*/ 944021 h 973227"/>
                <a:gd name="connsiteX8" fmla="*/ 1311 w 842469"/>
                <a:gd name="connsiteY8" fmla="*/ 771538 h 973227"/>
                <a:gd name="connsiteX9" fmla="*/ 204511 w 842469"/>
                <a:gd name="connsiteY9" fmla="*/ 523445 h 973227"/>
                <a:gd name="connsiteX10" fmla="*/ 211599 w 842469"/>
                <a:gd name="connsiteY10" fmla="*/ 551798 h 973227"/>
                <a:gd name="connsiteX0" fmla="*/ 256492 w 842469"/>
                <a:gd name="connsiteY0" fmla="*/ 433659 h 973227"/>
                <a:gd name="connsiteX1" fmla="*/ 107636 w 842469"/>
                <a:gd name="connsiteY1" fmla="*/ 60338 h 973227"/>
                <a:gd name="connsiteX2" fmla="*/ 575469 w 842469"/>
                <a:gd name="connsiteY2" fmla="*/ 27259 h 973227"/>
                <a:gd name="connsiteX3" fmla="*/ 714873 w 842469"/>
                <a:gd name="connsiteY3" fmla="*/ 329696 h 973227"/>
                <a:gd name="connsiteX4" fmla="*/ 842464 w 842469"/>
                <a:gd name="connsiteY4" fmla="*/ 759724 h 973227"/>
                <a:gd name="connsiteX5" fmla="*/ 710148 w 842469"/>
                <a:gd name="connsiteY5" fmla="*/ 965287 h 973227"/>
                <a:gd name="connsiteX6" fmla="*/ 310836 w 842469"/>
                <a:gd name="connsiteY6" fmla="*/ 932208 h 973227"/>
                <a:gd name="connsiteX7" fmla="*/ 126538 w 842469"/>
                <a:gd name="connsiteY7" fmla="*/ 944021 h 973227"/>
                <a:gd name="connsiteX8" fmla="*/ 1311 w 842469"/>
                <a:gd name="connsiteY8" fmla="*/ 771538 h 973227"/>
                <a:gd name="connsiteX9" fmla="*/ 204511 w 842469"/>
                <a:gd name="connsiteY9" fmla="*/ 523445 h 973227"/>
                <a:gd name="connsiteX10" fmla="*/ 211599 w 842469"/>
                <a:gd name="connsiteY10" fmla="*/ 551798 h 973227"/>
                <a:gd name="connsiteX11" fmla="*/ 256492 w 842469"/>
                <a:gd name="connsiteY11" fmla="*/ 433659 h 973227"/>
                <a:gd name="connsiteX0" fmla="*/ 256492 w 842469"/>
                <a:gd name="connsiteY0" fmla="*/ 433659 h 973227"/>
                <a:gd name="connsiteX1" fmla="*/ 107636 w 842469"/>
                <a:gd name="connsiteY1" fmla="*/ 60338 h 973227"/>
                <a:gd name="connsiteX2" fmla="*/ 575469 w 842469"/>
                <a:gd name="connsiteY2" fmla="*/ 27259 h 973227"/>
                <a:gd name="connsiteX3" fmla="*/ 714873 w 842469"/>
                <a:gd name="connsiteY3" fmla="*/ 329696 h 973227"/>
                <a:gd name="connsiteX4" fmla="*/ 842464 w 842469"/>
                <a:gd name="connsiteY4" fmla="*/ 759724 h 973227"/>
                <a:gd name="connsiteX5" fmla="*/ 710148 w 842469"/>
                <a:gd name="connsiteY5" fmla="*/ 965287 h 973227"/>
                <a:gd name="connsiteX6" fmla="*/ 310836 w 842469"/>
                <a:gd name="connsiteY6" fmla="*/ 932208 h 973227"/>
                <a:gd name="connsiteX7" fmla="*/ 126538 w 842469"/>
                <a:gd name="connsiteY7" fmla="*/ 944021 h 973227"/>
                <a:gd name="connsiteX8" fmla="*/ 1311 w 842469"/>
                <a:gd name="connsiteY8" fmla="*/ 771538 h 973227"/>
                <a:gd name="connsiteX9" fmla="*/ 204511 w 842469"/>
                <a:gd name="connsiteY9" fmla="*/ 523445 h 973227"/>
                <a:gd name="connsiteX10" fmla="*/ 256492 w 842469"/>
                <a:gd name="connsiteY10" fmla="*/ 433659 h 973227"/>
                <a:gd name="connsiteX0" fmla="*/ 256492 w 842469"/>
                <a:gd name="connsiteY0" fmla="*/ 433659 h 973227"/>
                <a:gd name="connsiteX1" fmla="*/ 107636 w 842469"/>
                <a:gd name="connsiteY1" fmla="*/ 60338 h 973227"/>
                <a:gd name="connsiteX2" fmla="*/ 575469 w 842469"/>
                <a:gd name="connsiteY2" fmla="*/ 27259 h 973227"/>
                <a:gd name="connsiteX3" fmla="*/ 714873 w 842469"/>
                <a:gd name="connsiteY3" fmla="*/ 329696 h 973227"/>
                <a:gd name="connsiteX4" fmla="*/ 842464 w 842469"/>
                <a:gd name="connsiteY4" fmla="*/ 759724 h 973227"/>
                <a:gd name="connsiteX5" fmla="*/ 710148 w 842469"/>
                <a:gd name="connsiteY5" fmla="*/ 965287 h 973227"/>
                <a:gd name="connsiteX6" fmla="*/ 310836 w 842469"/>
                <a:gd name="connsiteY6" fmla="*/ 932208 h 973227"/>
                <a:gd name="connsiteX7" fmla="*/ 126538 w 842469"/>
                <a:gd name="connsiteY7" fmla="*/ 944021 h 973227"/>
                <a:gd name="connsiteX8" fmla="*/ 1311 w 842469"/>
                <a:gd name="connsiteY8" fmla="*/ 771538 h 973227"/>
                <a:gd name="connsiteX9" fmla="*/ 256492 w 842469"/>
                <a:gd name="connsiteY9" fmla="*/ 433659 h 973227"/>
                <a:gd name="connsiteX0" fmla="*/ 256492 w 842469"/>
                <a:gd name="connsiteY0" fmla="*/ 433659 h 973227"/>
                <a:gd name="connsiteX1" fmla="*/ 107636 w 842469"/>
                <a:gd name="connsiteY1" fmla="*/ 60338 h 973227"/>
                <a:gd name="connsiteX2" fmla="*/ 575469 w 842469"/>
                <a:gd name="connsiteY2" fmla="*/ 27259 h 973227"/>
                <a:gd name="connsiteX3" fmla="*/ 714873 w 842469"/>
                <a:gd name="connsiteY3" fmla="*/ 329696 h 973227"/>
                <a:gd name="connsiteX4" fmla="*/ 842464 w 842469"/>
                <a:gd name="connsiteY4" fmla="*/ 759724 h 973227"/>
                <a:gd name="connsiteX5" fmla="*/ 710148 w 842469"/>
                <a:gd name="connsiteY5" fmla="*/ 965287 h 973227"/>
                <a:gd name="connsiteX6" fmla="*/ 310836 w 842469"/>
                <a:gd name="connsiteY6" fmla="*/ 932208 h 973227"/>
                <a:gd name="connsiteX7" fmla="*/ 126538 w 842469"/>
                <a:gd name="connsiteY7" fmla="*/ 944021 h 973227"/>
                <a:gd name="connsiteX8" fmla="*/ 1311 w 842469"/>
                <a:gd name="connsiteY8" fmla="*/ 771538 h 973227"/>
                <a:gd name="connsiteX9" fmla="*/ 256492 w 842469"/>
                <a:gd name="connsiteY9" fmla="*/ 433659 h 973227"/>
                <a:gd name="connsiteX0" fmla="*/ 256492 w 842469"/>
                <a:gd name="connsiteY0" fmla="*/ 423496 h 963064"/>
                <a:gd name="connsiteX1" fmla="*/ 107636 w 842469"/>
                <a:gd name="connsiteY1" fmla="*/ 50175 h 963064"/>
                <a:gd name="connsiteX2" fmla="*/ 575469 w 842469"/>
                <a:gd name="connsiteY2" fmla="*/ 17096 h 963064"/>
                <a:gd name="connsiteX3" fmla="*/ 714873 w 842469"/>
                <a:gd name="connsiteY3" fmla="*/ 319533 h 963064"/>
                <a:gd name="connsiteX4" fmla="*/ 842464 w 842469"/>
                <a:gd name="connsiteY4" fmla="*/ 749561 h 963064"/>
                <a:gd name="connsiteX5" fmla="*/ 710148 w 842469"/>
                <a:gd name="connsiteY5" fmla="*/ 955124 h 963064"/>
                <a:gd name="connsiteX6" fmla="*/ 310836 w 842469"/>
                <a:gd name="connsiteY6" fmla="*/ 922045 h 963064"/>
                <a:gd name="connsiteX7" fmla="*/ 126538 w 842469"/>
                <a:gd name="connsiteY7" fmla="*/ 933858 h 963064"/>
                <a:gd name="connsiteX8" fmla="*/ 1311 w 842469"/>
                <a:gd name="connsiteY8" fmla="*/ 761375 h 963064"/>
                <a:gd name="connsiteX9" fmla="*/ 256492 w 842469"/>
                <a:gd name="connsiteY9" fmla="*/ 423496 h 963064"/>
                <a:gd name="connsiteX0" fmla="*/ 256492 w 842469"/>
                <a:gd name="connsiteY0" fmla="*/ 443897 h 983465"/>
                <a:gd name="connsiteX1" fmla="*/ 107636 w 842469"/>
                <a:gd name="connsiteY1" fmla="*/ 70576 h 983465"/>
                <a:gd name="connsiteX2" fmla="*/ 575469 w 842469"/>
                <a:gd name="connsiteY2" fmla="*/ 37497 h 983465"/>
                <a:gd name="connsiteX3" fmla="*/ 714873 w 842469"/>
                <a:gd name="connsiteY3" fmla="*/ 339934 h 983465"/>
                <a:gd name="connsiteX4" fmla="*/ 842464 w 842469"/>
                <a:gd name="connsiteY4" fmla="*/ 769962 h 983465"/>
                <a:gd name="connsiteX5" fmla="*/ 710148 w 842469"/>
                <a:gd name="connsiteY5" fmla="*/ 975525 h 983465"/>
                <a:gd name="connsiteX6" fmla="*/ 310836 w 842469"/>
                <a:gd name="connsiteY6" fmla="*/ 942446 h 983465"/>
                <a:gd name="connsiteX7" fmla="*/ 126538 w 842469"/>
                <a:gd name="connsiteY7" fmla="*/ 954259 h 983465"/>
                <a:gd name="connsiteX8" fmla="*/ 1311 w 842469"/>
                <a:gd name="connsiteY8" fmla="*/ 781776 h 983465"/>
                <a:gd name="connsiteX9" fmla="*/ 256492 w 842469"/>
                <a:gd name="connsiteY9" fmla="*/ 443897 h 983465"/>
                <a:gd name="connsiteX0" fmla="*/ 256492 w 842469"/>
                <a:gd name="connsiteY0" fmla="*/ 443897 h 983465"/>
                <a:gd name="connsiteX1" fmla="*/ 107636 w 842469"/>
                <a:gd name="connsiteY1" fmla="*/ 70576 h 983465"/>
                <a:gd name="connsiteX2" fmla="*/ 575469 w 842469"/>
                <a:gd name="connsiteY2" fmla="*/ 37497 h 983465"/>
                <a:gd name="connsiteX3" fmla="*/ 714873 w 842469"/>
                <a:gd name="connsiteY3" fmla="*/ 339934 h 983465"/>
                <a:gd name="connsiteX4" fmla="*/ 842464 w 842469"/>
                <a:gd name="connsiteY4" fmla="*/ 769962 h 983465"/>
                <a:gd name="connsiteX5" fmla="*/ 710148 w 842469"/>
                <a:gd name="connsiteY5" fmla="*/ 975525 h 983465"/>
                <a:gd name="connsiteX6" fmla="*/ 310836 w 842469"/>
                <a:gd name="connsiteY6" fmla="*/ 942446 h 983465"/>
                <a:gd name="connsiteX7" fmla="*/ 126538 w 842469"/>
                <a:gd name="connsiteY7" fmla="*/ 954259 h 983465"/>
                <a:gd name="connsiteX8" fmla="*/ 1311 w 842469"/>
                <a:gd name="connsiteY8" fmla="*/ 781776 h 983465"/>
                <a:gd name="connsiteX9" fmla="*/ 256492 w 842469"/>
                <a:gd name="connsiteY9" fmla="*/ 443897 h 983465"/>
                <a:gd name="connsiteX0" fmla="*/ 256492 w 842469"/>
                <a:gd name="connsiteY0" fmla="*/ 421164 h 960732"/>
                <a:gd name="connsiteX1" fmla="*/ 107636 w 842469"/>
                <a:gd name="connsiteY1" fmla="*/ 47843 h 960732"/>
                <a:gd name="connsiteX2" fmla="*/ 575469 w 842469"/>
                <a:gd name="connsiteY2" fmla="*/ 14764 h 960732"/>
                <a:gd name="connsiteX3" fmla="*/ 714873 w 842469"/>
                <a:gd name="connsiteY3" fmla="*/ 317201 h 960732"/>
                <a:gd name="connsiteX4" fmla="*/ 842464 w 842469"/>
                <a:gd name="connsiteY4" fmla="*/ 747229 h 960732"/>
                <a:gd name="connsiteX5" fmla="*/ 710148 w 842469"/>
                <a:gd name="connsiteY5" fmla="*/ 952792 h 960732"/>
                <a:gd name="connsiteX6" fmla="*/ 310836 w 842469"/>
                <a:gd name="connsiteY6" fmla="*/ 919713 h 960732"/>
                <a:gd name="connsiteX7" fmla="*/ 126538 w 842469"/>
                <a:gd name="connsiteY7" fmla="*/ 931526 h 960732"/>
                <a:gd name="connsiteX8" fmla="*/ 1311 w 842469"/>
                <a:gd name="connsiteY8" fmla="*/ 759043 h 960732"/>
                <a:gd name="connsiteX9" fmla="*/ 256492 w 842469"/>
                <a:gd name="connsiteY9" fmla="*/ 421164 h 960732"/>
                <a:gd name="connsiteX0" fmla="*/ 256492 w 842469"/>
                <a:gd name="connsiteY0" fmla="*/ 421164 h 960732"/>
                <a:gd name="connsiteX1" fmla="*/ 107636 w 842469"/>
                <a:gd name="connsiteY1" fmla="*/ 47843 h 960732"/>
                <a:gd name="connsiteX2" fmla="*/ 575469 w 842469"/>
                <a:gd name="connsiteY2" fmla="*/ 14764 h 960732"/>
                <a:gd name="connsiteX3" fmla="*/ 714873 w 842469"/>
                <a:gd name="connsiteY3" fmla="*/ 317201 h 960732"/>
                <a:gd name="connsiteX4" fmla="*/ 842464 w 842469"/>
                <a:gd name="connsiteY4" fmla="*/ 747229 h 960732"/>
                <a:gd name="connsiteX5" fmla="*/ 710148 w 842469"/>
                <a:gd name="connsiteY5" fmla="*/ 952792 h 960732"/>
                <a:gd name="connsiteX6" fmla="*/ 310836 w 842469"/>
                <a:gd name="connsiteY6" fmla="*/ 919713 h 960732"/>
                <a:gd name="connsiteX7" fmla="*/ 126538 w 842469"/>
                <a:gd name="connsiteY7" fmla="*/ 931526 h 960732"/>
                <a:gd name="connsiteX8" fmla="*/ 1311 w 842469"/>
                <a:gd name="connsiteY8" fmla="*/ 759043 h 960732"/>
                <a:gd name="connsiteX9" fmla="*/ 256492 w 842469"/>
                <a:gd name="connsiteY9" fmla="*/ 421164 h 960732"/>
                <a:gd name="connsiteX0" fmla="*/ 256492 w 842469"/>
                <a:gd name="connsiteY0" fmla="*/ 421164 h 960732"/>
                <a:gd name="connsiteX1" fmla="*/ 107636 w 842469"/>
                <a:gd name="connsiteY1" fmla="*/ 47843 h 960732"/>
                <a:gd name="connsiteX2" fmla="*/ 575469 w 842469"/>
                <a:gd name="connsiteY2" fmla="*/ 14764 h 960732"/>
                <a:gd name="connsiteX3" fmla="*/ 714873 w 842469"/>
                <a:gd name="connsiteY3" fmla="*/ 317201 h 960732"/>
                <a:gd name="connsiteX4" fmla="*/ 842464 w 842469"/>
                <a:gd name="connsiteY4" fmla="*/ 747229 h 960732"/>
                <a:gd name="connsiteX5" fmla="*/ 710148 w 842469"/>
                <a:gd name="connsiteY5" fmla="*/ 952792 h 960732"/>
                <a:gd name="connsiteX6" fmla="*/ 310836 w 842469"/>
                <a:gd name="connsiteY6" fmla="*/ 919713 h 960732"/>
                <a:gd name="connsiteX7" fmla="*/ 126538 w 842469"/>
                <a:gd name="connsiteY7" fmla="*/ 931526 h 960732"/>
                <a:gd name="connsiteX8" fmla="*/ 1311 w 842469"/>
                <a:gd name="connsiteY8" fmla="*/ 759043 h 960732"/>
                <a:gd name="connsiteX9" fmla="*/ 256492 w 842469"/>
                <a:gd name="connsiteY9" fmla="*/ 421164 h 960732"/>
                <a:gd name="connsiteX0" fmla="*/ 256492 w 842469"/>
                <a:gd name="connsiteY0" fmla="*/ 406400 h 945968"/>
                <a:gd name="connsiteX1" fmla="*/ 107636 w 842469"/>
                <a:gd name="connsiteY1" fmla="*/ 33079 h 945968"/>
                <a:gd name="connsiteX2" fmla="*/ 575469 w 842469"/>
                <a:gd name="connsiteY2" fmla="*/ 0 h 945968"/>
                <a:gd name="connsiteX3" fmla="*/ 714873 w 842469"/>
                <a:gd name="connsiteY3" fmla="*/ 302437 h 945968"/>
                <a:gd name="connsiteX4" fmla="*/ 842464 w 842469"/>
                <a:gd name="connsiteY4" fmla="*/ 732465 h 945968"/>
                <a:gd name="connsiteX5" fmla="*/ 710148 w 842469"/>
                <a:gd name="connsiteY5" fmla="*/ 938028 h 945968"/>
                <a:gd name="connsiteX6" fmla="*/ 310836 w 842469"/>
                <a:gd name="connsiteY6" fmla="*/ 904949 h 945968"/>
                <a:gd name="connsiteX7" fmla="*/ 126538 w 842469"/>
                <a:gd name="connsiteY7" fmla="*/ 916762 h 945968"/>
                <a:gd name="connsiteX8" fmla="*/ 1311 w 842469"/>
                <a:gd name="connsiteY8" fmla="*/ 744279 h 945968"/>
                <a:gd name="connsiteX9" fmla="*/ 256492 w 842469"/>
                <a:gd name="connsiteY9" fmla="*/ 406400 h 945968"/>
                <a:gd name="connsiteX0" fmla="*/ 256492 w 842469"/>
                <a:gd name="connsiteY0" fmla="*/ 406400 h 945968"/>
                <a:gd name="connsiteX1" fmla="*/ 107636 w 842469"/>
                <a:gd name="connsiteY1" fmla="*/ 33079 h 945968"/>
                <a:gd name="connsiteX2" fmla="*/ 575469 w 842469"/>
                <a:gd name="connsiteY2" fmla="*/ 0 h 945968"/>
                <a:gd name="connsiteX3" fmla="*/ 714873 w 842469"/>
                <a:gd name="connsiteY3" fmla="*/ 302437 h 945968"/>
                <a:gd name="connsiteX4" fmla="*/ 842464 w 842469"/>
                <a:gd name="connsiteY4" fmla="*/ 732465 h 945968"/>
                <a:gd name="connsiteX5" fmla="*/ 710148 w 842469"/>
                <a:gd name="connsiteY5" fmla="*/ 938028 h 945968"/>
                <a:gd name="connsiteX6" fmla="*/ 310836 w 842469"/>
                <a:gd name="connsiteY6" fmla="*/ 904949 h 945968"/>
                <a:gd name="connsiteX7" fmla="*/ 126538 w 842469"/>
                <a:gd name="connsiteY7" fmla="*/ 916762 h 945968"/>
                <a:gd name="connsiteX8" fmla="*/ 1311 w 842469"/>
                <a:gd name="connsiteY8" fmla="*/ 744279 h 945968"/>
                <a:gd name="connsiteX9" fmla="*/ 256492 w 842469"/>
                <a:gd name="connsiteY9" fmla="*/ 406400 h 945968"/>
                <a:gd name="connsiteX0" fmla="*/ 256492 w 842469"/>
                <a:gd name="connsiteY0" fmla="*/ 406400 h 945968"/>
                <a:gd name="connsiteX1" fmla="*/ 107636 w 842469"/>
                <a:gd name="connsiteY1" fmla="*/ 33079 h 945968"/>
                <a:gd name="connsiteX2" fmla="*/ 575469 w 842469"/>
                <a:gd name="connsiteY2" fmla="*/ 0 h 945968"/>
                <a:gd name="connsiteX3" fmla="*/ 714873 w 842469"/>
                <a:gd name="connsiteY3" fmla="*/ 302437 h 945968"/>
                <a:gd name="connsiteX4" fmla="*/ 842464 w 842469"/>
                <a:gd name="connsiteY4" fmla="*/ 732465 h 945968"/>
                <a:gd name="connsiteX5" fmla="*/ 710148 w 842469"/>
                <a:gd name="connsiteY5" fmla="*/ 938028 h 945968"/>
                <a:gd name="connsiteX6" fmla="*/ 310836 w 842469"/>
                <a:gd name="connsiteY6" fmla="*/ 904949 h 945968"/>
                <a:gd name="connsiteX7" fmla="*/ 126538 w 842469"/>
                <a:gd name="connsiteY7" fmla="*/ 916762 h 945968"/>
                <a:gd name="connsiteX8" fmla="*/ 1311 w 842469"/>
                <a:gd name="connsiteY8" fmla="*/ 744279 h 945968"/>
                <a:gd name="connsiteX9" fmla="*/ 256492 w 842469"/>
                <a:gd name="connsiteY9" fmla="*/ 406400 h 945968"/>
                <a:gd name="connsiteX0" fmla="*/ 256492 w 842469"/>
                <a:gd name="connsiteY0" fmla="*/ 406400 h 945968"/>
                <a:gd name="connsiteX1" fmla="*/ 107636 w 842469"/>
                <a:gd name="connsiteY1" fmla="*/ 33079 h 945968"/>
                <a:gd name="connsiteX2" fmla="*/ 575469 w 842469"/>
                <a:gd name="connsiteY2" fmla="*/ 0 h 945968"/>
                <a:gd name="connsiteX3" fmla="*/ 714873 w 842469"/>
                <a:gd name="connsiteY3" fmla="*/ 302437 h 945968"/>
                <a:gd name="connsiteX4" fmla="*/ 842464 w 842469"/>
                <a:gd name="connsiteY4" fmla="*/ 732465 h 945968"/>
                <a:gd name="connsiteX5" fmla="*/ 710148 w 842469"/>
                <a:gd name="connsiteY5" fmla="*/ 938028 h 945968"/>
                <a:gd name="connsiteX6" fmla="*/ 310836 w 842469"/>
                <a:gd name="connsiteY6" fmla="*/ 904949 h 945968"/>
                <a:gd name="connsiteX7" fmla="*/ 126538 w 842469"/>
                <a:gd name="connsiteY7" fmla="*/ 916762 h 945968"/>
                <a:gd name="connsiteX8" fmla="*/ 1311 w 842469"/>
                <a:gd name="connsiteY8" fmla="*/ 744279 h 945968"/>
                <a:gd name="connsiteX9" fmla="*/ 256492 w 842469"/>
                <a:gd name="connsiteY9" fmla="*/ 406400 h 945968"/>
                <a:gd name="connsiteX0" fmla="*/ 256492 w 842469"/>
                <a:gd name="connsiteY0" fmla="*/ 406400 h 945968"/>
                <a:gd name="connsiteX1" fmla="*/ 107636 w 842469"/>
                <a:gd name="connsiteY1" fmla="*/ 33079 h 945968"/>
                <a:gd name="connsiteX2" fmla="*/ 575469 w 842469"/>
                <a:gd name="connsiteY2" fmla="*/ 0 h 945968"/>
                <a:gd name="connsiteX3" fmla="*/ 714873 w 842469"/>
                <a:gd name="connsiteY3" fmla="*/ 302437 h 945968"/>
                <a:gd name="connsiteX4" fmla="*/ 842464 w 842469"/>
                <a:gd name="connsiteY4" fmla="*/ 732465 h 945968"/>
                <a:gd name="connsiteX5" fmla="*/ 710148 w 842469"/>
                <a:gd name="connsiteY5" fmla="*/ 938028 h 945968"/>
                <a:gd name="connsiteX6" fmla="*/ 310836 w 842469"/>
                <a:gd name="connsiteY6" fmla="*/ 904949 h 945968"/>
                <a:gd name="connsiteX7" fmla="*/ 126538 w 842469"/>
                <a:gd name="connsiteY7" fmla="*/ 916762 h 945968"/>
                <a:gd name="connsiteX8" fmla="*/ 1311 w 842469"/>
                <a:gd name="connsiteY8" fmla="*/ 744279 h 945968"/>
                <a:gd name="connsiteX9" fmla="*/ 256492 w 842469"/>
                <a:gd name="connsiteY9" fmla="*/ 406400 h 945968"/>
                <a:gd name="connsiteX0" fmla="*/ 256492 w 840106"/>
                <a:gd name="connsiteY0" fmla="*/ 406400 h 946420"/>
                <a:gd name="connsiteX1" fmla="*/ 107636 w 840106"/>
                <a:gd name="connsiteY1" fmla="*/ 33079 h 946420"/>
                <a:gd name="connsiteX2" fmla="*/ 575469 w 840106"/>
                <a:gd name="connsiteY2" fmla="*/ 0 h 946420"/>
                <a:gd name="connsiteX3" fmla="*/ 714873 w 840106"/>
                <a:gd name="connsiteY3" fmla="*/ 302437 h 946420"/>
                <a:gd name="connsiteX4" fmla="*/ 840101 w 840106"/>
                <a:gd name="connsiteY4" fmla="*/ 725377 h 946420"/>
                <a:gd name="connsiteX5" fmla="*/ 710148 w 840106"/>
                <a:gd name="connsiteY5" fmla="*/ 938028 h 946420"/>
                <a:gd name="connsiteX6" fmla="*/ 310836 w 840106"/>
                <a:gd name="connsiteY6" fmla="*/ 904949 h 946420"/>
                <a:gd name="connsiteX7" fmla="*/ 126538 w 840106"/>
                <a:gd name="connsiteY7" fmla="*/ 916762 h 946420"/>
                <a:gd name="connsiteX8" fmla="*/ 1311 w 840106"/>
                <a:gd name="connsiteY8" fmla="*/ 744279 h 946420"/>
                <a:gd name="connsiteX9" fmla="*/ 256492 w 840106"/>
                <a:gd name="connsiteY9" fmla="*/ 406400 h 946420"/>
                <a:gd name="connsiteX0" fmla="*/ 256492 w 840106"/>
                <a:gd name="connsiteY0" fmla="*/ 406400 h 946420"/>
                <a:gd name="connsiteX1" fmla="*/ 107636 w 840106"/>
                <a:gd name="connsiteY1" fmla="*/ 33079 h 946420"/>
                <a:gd name="connsiteX2" fmla="*/ 575469 w 840106"/>
                <a:gd name="connsiteY2" fmla="*/ 0 h 946420"/>
                <a:gd name="connsiteX3" fmla="*/ 714873 w 840106"/>
                <a:gd name="connsiteY3" fmla="*/ 302437 h 946420"/>
                <a:gd name="connsiteX4" fmla="*/ 840101 w 840106"/>
                <a:gd name="connsiteY4" fmla="*/ 725377 h 946420"/>
                <a:gd name="connsiteX5" fmla="*/ 710148 w 840106"/>
                <a:gd name="connsiteY5" fmla="*/ 938028 h 946420"/>
                <a:gd name="connsiteX6" fmla="*/ 310836 w 840106"/>
                <a:gd name="connsiteY6" fmla="*/ 904949 h 946420"/>
                <a:gd name="connsiteX7" fmla="*/ 126538 w 840106"/>
                <a:gd name="connsiteY7" fmla="*/ 916762 h 946420"/>
                <a:gd name="connsiteX8" fmla="*/ 1311 w 840106"/>
                <a:gd name="connsiteY8" fmla="*/ 744279 h 946420"/>
                <a:gd name="connsiteX9" fmla="*/ 256492 w 840106"/>
                <a:gd name="connsiteY9" fmla="*/ 406400 h 946420"/>
                <a:gd name="connsiteX0" fmla="*/ 256492 w 840101"/>
                <a:gd name="connsiteY0" fmla="*/ 406400 h 946420"/>
                <a:gd name="connsiteX1" fmla="*/ 107636 w 840101"/>
                <a:gd name="connsiteY1" fmla="*/ 33079 h 946420"/>
                <a:gd name="connsiteX2" fmla="*/ 575469 w 840101"/>
                <a:gd name="connsiteY2" fmla="*/ 0 h 946420"/>
                <a:gd name="connsiteX3" fmla="*/ 714873 w 840101"/>
                <a:gd name="connsiteY3" fmla="*/ 302437 h 946420"/>
                <a:gd name="connsiteX4" fmla="*/ 840101 w 840101"/>
                <a:gd name="connsiteY4" fmla="*/ 725377 h 946420"/>
                <a:gd name="connsiteX5" fmla="*/ 710148 w 840101"/>
                <a:gd name="connsiteY5" fmla="*/ 938028 h 946420"/>
                <a:gd name="connsiteX6" fmla="*/ 310836 w 840101"/>
                <a:gd name="connsiteY6" fmla="*/ 904949 h 946420"/>
                <a:gd name="connsiteX7" fmla="*/ 126538 w 840101"/>
                <a:gd name="connsiteY7" fmla="*/ 916762 h 946420"/>
                <a:gd name="connsiteX8" fmla="*/ 1311 w 840101"/>
                <a:gd name="connsiteY8" fmla="*/ 744279 h 946420"/>
                <a:gd name="connsiteX9" fmla="*/ 256492 w 840101"/>
                <a:gd name="connsiteY9" fmla="*/ 406400 h 946420"/>
                <a:gd name="connsiteX0" fmla="*/ 256492 w 840101"/>
                <a:gd name="connsiteY0" fmla="*/ 406400 h 946420"/>
                <a:gd name="connsiteX1" fmla="*/ 107636 w 840101"/>
                <a:gd name="connsiteY1" fmla="*/ 33079 h 946420"/>
                <a:gd name="connsiteX2" fmla="*/ 575469 w 840101"/>
                <a:gd name="connsiteY2" fmla="*/ 0 h 946420"/>
                <a:gd name="connsiteX3" fmla="*/ 714873 w 840101"/>
                <a:gd name="connsiteY3" fmla="*/ 302437 h 946420"/>
                <a:gd name="connsiteX4" fmla="*/ 840101 w 840101"/>
                <a:gd name="connsiteY4" fmla="*/ 725377 h 946420"/>
                <a:gd name="connsiteX5" fmla="*/ 710148 w 840101"/>
                <a:gd name="connsiteY5" fmla="*/ 938028 h 946420"/>
                <a:gd name="connsiteX6" fmla="*/ 310836 w 840101"/>
                <a:gd name="connsiteY6" fmla="*/ 904949 h 946420"/>
                <a:gd name="connsiteX7" fmla="*/ 126538 w 840101"/>
                <a:gd name="connsiteY7" fmla="*/ 916762 h 946420"/>
                <a:gd name="connsiteX8" fmla="*/ 1311 w 840101"/>
                <a:gd name="connsiteY8" fmla="*/ 744279 h 946420"/>
                <a:gd name="connsiteX9" fmla="*/ 256492 w 840101"/>
                <a:gd name="connsiteY9" fmla="*/ 406400 h 946420"/>
                <a:gd name="connsiteX0" fmla="*/ 256492 w 840101"/>
                <a:gd name="connsiteY0" fmla="*/ 406400 h 946420"/>
                <a:gd name="connsiteX1" fmla="*/ 107636 w 840101"/>
                <a:gd name="connsiteY1" fmla="*/ 33079 h 946420"/>
                <a:gd name="connsiteX2" fmla="*/ 575469 w 840101"/>
                <a:gd name="connsiteY2" fmla="*/ 0 h 946420"/>
                <a:gd name="connsiteX3" fmla="*/ 714873 w 840101"/>
                <a:gd name="connsiteY3" fmla="*/ 302437 h 946420"/>
                <a:gd name="connsiteX4" fmla="*/ 840101 w 840101"/>
                <a:gd name="connsiteY4" fmla="*/ 725377 h 946420"/>
                <a:gd name="connsiteX5" fmla="*/ 710148 w 840101"/>
                <a:gd name="connsiteY5" fmla="*/ 938028 h 946420"/>
                <a:gd name="connsiteX6" fmla="*/ 310836 w 840101"/>
                <a:gd name="connsiteY6" fmla="*/ 904949 h 946420"/>
                <a:gd name="connsiteX7" fmla="*/ 126538 w 840101"/>
                <a:gd name="connsiteY7" fmla="*/ 916762 h 946420"/>
                <a:gd name="connsiteX8" fmla="*/ 1311 w 840101"/>
                <a:gd name="connsiteY8" fmla="*/ 744279 h 946420"/>
                <a:gd name="connsiteX9" fmla="*/ 256492 w 840101"/>
                <a:gd name="connsiteY9" fmla="*/ 406400 h 946420"/>
                <a:gd name="connsiteX0" fmla="*/ 256492 w 840101"/>
                <a:gd name="connsiteY0" fmla="*/ 406400 h 946420"/>
                <a:gd name="connsiteX1" fmla="*/ 107636 w 840101"/>
                <a:gd name="connsiteY1" fmla="*/ 33079 h 946420"/>
                <a:gd name="connsiteX2" fmla="*/ 575469 w 840101"/>
                <a:gd name="connsiteY2" fmla="*/ 0 h 946420"/>
                <a:gd name="connsiteX3" fmla="*/ 714873 w 840101"/>
                <a:gd name="connsiteY3" fmla="*/ 302437 h 946420"/>
                <a:gd name="connsiteX4" fmla="*/ 840101 w 840101"/>
                <a:gd name="connsiteY4" fmla="*/ 725377 h 946420"/>
                <a:gd name="connsiteX5" fmla="*/ 710148 w 840101"/>
                <a:gd name="connsiteY5" fmla="*/ 938028 h 946420"/>
                <a:gd name="connsiteX6" fmla="*/ 310836 w 840101"/>
                <a:gd name="connsiteY6" fmla="*/ 904949 h 946420"/>
                <a:gd name="connsiteX7" fmla="*/ 126538 w 840101"/>
                <a:gd name="connsiteY7" fmla="*/ 916762 h 946420"/>
                <a:gd name="connsiteX8" fmla="*/ 1311 w 840101"/>
                <a:gd name="connsiteY8" fmla="*/ 744279 h 946420"/>
                <a:gd name="connsiteX9" fmla="*/ 256492 w 840101"/>
                <a:gd name="connsiteY9" fmla="*/ 406400 h 946420"/>
                <a:gd name="connsiteX0" fmla="*/ 256492 w 840101"/>
                <a:gd name="connsiteY0" fmla="*/ 406400 h 938028"/>
                <a:gd name="connsiteX1" fmla="*/ 107636 w 840101"/>
                <a:gd name="connsiteY1" fmla="*/ 33079 h 938028"/>
                <a:gd name="connsiteX2" fmla="*/ 575469 w 840101"/>
                <a:gd name="connsiteY2" fmla="*/ 0 h 938028"/>
                <a:gd name="connsiteX3" fmla="*/ 714873 w 840101"/>
                <a:gd name="connsiteY3" fmla="*/ 302437 h 938028"/>
                <a:gd name="connsiteX4" fmla="*/ 840101 w 840101"/>
                <a:gd name="connsiteY4" fmla="*/ 725377 h 938028"/>
                <a:gd name="connsiteX5" fmla="*/ 710148 w 840101"/>
                <a:gd name="connsiteY5" fmla="*/ 938028 h 938028"/>
                <a:gd name="connsiteX6" fmla="*/ 310836 w 840101"/>
                <a:gd name="connsiteY6" fmla="*/ 904949 h 938028"/>
                <a:gd name="connsiteX7" fmla="*/ 126538 w 840101"/>
                <a:gd name="connsiteY7" fmla="*/ 916762 h 938028"/>
                <a:gd name="connsiteX8" fmla="*/ 1311 w 840101"/>
                <a:gd name="connsiteY8" fmla="*/ 744279 h 938028"/>
                <a:gd name="connsiteX9" fmla="*/ 256492 w 840101"/>
                <a:gd name="connsiteY9" fmla="*/ 406400 h 938028"/>
                <a:gd name="connsiteX0" fmla="*/ 256492 w 840101"/>
                <a:gd name="connsiteY0" fmla="*/ 406400 h 938028"/>
                <a:gd name="connsiteX1" fmla="*/ 107636 w 840101"/>
                <a:gd name="connsiteY1" fmla="*/ 33079 h 938028"/>
                <a:gd name="connsiteX2" fmla="*/ 575469 w 840101"/>
                <a:gd name="connsiteY2" fmla="*/ 0 h 938028"/>
                <a:gd name="connsiteX3" fmla="*/ 714873 w 840101"/>
                <a:gd name="connsiteY3" fmla="*/ 302437 h 938028"/>
                <a:gd name="connsiteX4" fmla="*/ 840101 w 840101"/>
                <a:gd name="connsiteY4" fmla="*/ 725377 h 938028"/>
                <a:gd name="connsiteX5" fmla="*/ 710148 w 840101"/>
                <a:gd name="connsiteY5" fmla="*/ 938028 h 938028"/>
                <a:gd name="connsiteX6" fmla="*/ 310836 w 840101"/>
                <a:gd name="connsiteY6" fmla="*/ 904949 h 938028"/>
                <a:gd name="connsiteX7" fmla="*/ 126538 w 840101"/>
                <a:gd name="connsiteY7" fmla="*/ 916762 h 938028"/>
                <a:gd name="connsiteX8" fmla="*/ 1311 w 840101"/>
                <a:gd name="connsiteY8" fmla="*/ 744279 h 938028"/>
                <a:gd name="connsiteX9" fmla="*/ 256492 w 840101"/>
                <a:gd name="connsiteY9" fmla="*/ 406400 h 938028"/>
                <a:gd name="connsiteX0" fmla="*/ 256492 w 840101"/>
                <a:gd name="connsiteY0" fmla="*/ 406400 h 938028"/>
                <a:gd name="connsiteX1" fmla="*/ 107636 w 840101"/>
                <a:gd name="connsiteY1" fmla="*/ 33079 h 938028"/>
                <a:gd name="connsiteX2" fmla="*/ 575469 w 840101"/>
                <a:gd name="connsiteY2" fmla="*/ 0 h 938028"/>
                <a:gd name="connsiteX3" fmla="*/ 714873 w 840101"/>
                <a:gd name="connsiteY3" fmla="*/ 302437 h 938028"/>
                <a:gd name="connsiteX4" fmla="*/ 840101 w 840101"/>
                <a:gd name="connsiteY4" fmla="*/ 725377 h 938028"/>
                <a:gd name="connsiteX5" fmla="*/ 710148 w 840101"/>
                <a:gd name="connsiteY5" fmla="*/ 938028 h 938028"/>
                <a:gd name="connsiteX6" fmla="*/ 310836 w 840101"/>
                <a:gd name="connsiteY6" fmla="*/ 904949 h 938028"/>
                <a:gd name="connsiteX7" fmla="*/ 126538 w 840101"/>
                <a:gd name="connsiteY7" fmla="*/ 916762 h 938028"/>
                <a:gd name="connsiteX8" fmla="*/ 1311 w 840101"/>
                <a:gd name="connsiteY8" fmla="*/ 744279 h 938028"/>
                <a:gd name="connsiteX9" fmla="*/ 256492 w 840101"/>
                <a:gd name="connsiteY9" fmla="*/ 406400 h 938028"/>
                <a:gd name="connsiteX0" fmla="*/ 256502 w 840111"/>
                <a:gd name="connsiteY0" fmla="*/ 406400 h 938028"/>
                <a:gd name="connsiteX1" fmla="*/ 107646 w 840111"/>
                <a:gd name="connsiteY1" fmla="*/ 33079 h 938028"/>
                <a:gd name="connsiteX2" fmla="*/ 575479 w 840111"/>
                <a:gd name="connsiteY2" fmla="*/ 0 h 938028"/>
                <a:gd name="connsiteX3" fmla="*/ 714883 w 840111"/>
                <a:gd name="connsiteY3" fmla="*/ 302437 h 938028"/>
                <a:gd name="connsiteX4" fmla="*/ 840111 w 840111"/>
                <a:gd name="connsiteY4" fmla="*/ 725377 h 938028"/>
                <a:gd name="connsiteX5" fmla="*/ 710158 w 840111"/>
                <a:gd name="connsiteY5" fmla="*/ 938028 h 938028"/>
                <a:gd name="connsiteX6" fmla="*/ 315571 w 840111"/>
                <a:gd name="connsiteY6" fmla="*/ 902586 h 938028"/>
                <a:gd name="connsiteX7" fmla="*/ 126548 w 840111"/>
                <a:gd name="connsiteY7" fmla="*/ 916762 h 938028"/>
                <a:gd name="connsiteX8" fmla="*/ 1321 w 840111"/>
                <a:gd name="connsiteY8" fmla="*/ 744279 h 938028"/>
                <a:gd name="connsiteX9" fmla="*/ 256502 w 840111"/>
                <a:gd name="connsiteY9" fmla="*/ 406400 h 938028"/>
                <a:gd name="connsiteX0" fmla="*/ 259252 w 842861"/>
                <a:gd name="connsiteY0" fmla="*/ 406400 h 938028"/>
                <a:gd name="connsiteX1" fmla="*/ 110396 w 842861"/>
                <a:gd name="connsiteY1" fmla="*/ 33079 h 938028"/>
                <a:gd name="connsiteX2" fmla="*/ 578229 w 842861"/>
                <a:gd name="connsiteY2" fmla="*/ 0 h 938028"/>
                <a:gd name="connsiteX3" fmla="*/ 717633 w 842861"/>
                <a:gd name="connsiteY3" fmla="*/ 302437 h 938028"/>
                <a:gd name="connsiteX4" fmla="*/ 842861 w 842861"/>
                <a:gd name="connsiteY4" fmla="*/ 725377 h 938028"/>
                <a:gd name="connsiteX5" fmla="*/ 712908 w 842861"/>
                <a:gd name="connsiteY5" fmla="*/ 938028 h 938028"/>
                <a:gd name="connsiteX6" fmla="*/ 318321 w 842861"/>
                <a:gd name="connsiteY6" fmla="*/ 902586 h 938028"/>
                <a:gd name="connsiteX7" fmla="*/ 117484 w 842861"/>
                <a:gd name="connsiteY7" fmla="*/ 904948 h 938028"/>
                <a:gd name="connsiteX8" fmla="*/ 4071 w 842861"/>
                <a:gd name="connsiteY8" fmla="*/ 744279 h 938028"/>
                <a:gd name="connsiteX9" fmla="*/ 259252 w 842861"/>
                <a:gd name="connsiteY9" fmla="*/ 406400 h 938028"/>
                <a:gd name="connsiteX0" fmla="*/ 259252 w 842861"/>
                <a:gd name="connsiteY0" fmla="*/ 406400 h 938028"/>
                <a:gd name="connsiteX1" fmla="*/ 110396 w 842861"/>
                <a:gd name="connsiteY1" fmla="*/ 33079 h 938028"/>
                <a:gd name="connsiteX2" fmla="*/ 578229 w 842861"/>
                <a:gd name="connsiteY2" fmla="*/ 0 h 938028"/>
                <a:gd name="connsiteX3" fmla="*/ 717633 w 842861"/>
                <a:gd name="connsiteY3" fmla="*/ 302437 h 938028"/>
                <a:gd name="connsiteX4" fmla="*/ 842861 w 842861"/>
                <a:gd name="connsiteY4" fmla="*/ 725377 h 938028"/>
                <a:gd name="connsiteX5" fmla="*/ 712908 w 842861"/>
                <a:gd name="connsiteY5" fmla="*/ 938028 h 938028"/>
                <a:gd name="connsiteX6" fmla="*/ 318321 w 842861"/>
                <a:gd name="connsiteY6" fmla="*/ 902586 h 938028"/>
                <a:gd name="connsiteX7" fmla="*/ 117484 w 842861"/>
                <a:gd name="connsiteY7" fmla="*/ 904948 h 938028"/>
                <a:gd name="connsiteX8" fmla="*/ 4071 w 842861"/>
                <a:gd name="connsiteY8" fmla="*/ 744279 h 938028"/>
                <a:gd name="connsiteX9" fmla="*/ 259252 w 842861"/>
                <a:gd name="connsiteY9" fmla="*/ 406400 h 938028"/>
                <a:gd name="connsiteX0" fmla="*/ 259252 w 842861"/>
                <a:gd name="connsiteY0" fmla="*/ 406400 h 938028"/>
                <a:gd name="connsiteX1" fmla="*/ 110396 w 842861"/>
                <a:gd name="connsiteY1" fmla="*/ 33079 h 938028"/>
                <a:gd name="connsiteX2" fmla="*/ 578229 w 842861"/>
                <a:gd name="connsiteY2" fmla="*/ 0 h 938028"/>
                <a:gd name="connsiteX3" fmla="*/ 717633 w 842861"/>
                <a:gd name="connsiteY3" fmla="*/ 302437 h 938028"/>
                <a:gd name="connsiteX4" fmla="*/ 842861 w 842861"/>
                <a:gd name="connsiteY4" fmla="*/ 725377 h 938028"/>
                <a:gd name="connsiteX5" fmla="*/ 712908 w 842861"/>
                <a:gd name="connsiteY5" fmla="*/ 938028 h 938028"/>
                <a:gd name="connsiteX6" fmla="*/ 318321 w 842861"/>
                <a:gd name="connsiteY6" fmla="*/ 902586 h 938028"/>
                <a:gd name="connsiteX7" fmla="*/ 117484 w 842861"/>
                <a:gd name="connsiteY7" fmla="*/ 904948 h 938028"/>
                <a:gd name="connsiteX8" fmla="*/ 4071 w 842861"/>
                <a:gd name="connsiteY8" fmla="*/ 744279 h 938028"/>
                <a:gd name="connsiteX9" fmla="*/ 259252 w 842861"/>
                <a:gd name="connsiteY9" fmla="*/ 406400 h 938028"/>
                <a:gd name="connsiteX0" fmla="*/ 258526 w 842135"/>
                <a:gd name="connsiteY0" fmla="*/ 406400 h 938028"/>
                <a:gd name="connsiteX1" fmla="*/ 109670 w 842135"/>
                <a:gd name="connsiteY1" fmla="*/ 33079 h 938028"/>
                <a:gd name="connsiteX2" fmla="*/ 577503 w 842135"/>
                <a:gd name="connsiteY2" fmla="*/ 0 h 938028"/>
                <a:gd name="connsiteX3" fmla="*/ 716907 w 842135"/>
                <a:gd name="connsiteY3" fmla="*/ 302437 h 938028"/>
                <a:gd name="connsiteX4" fmla="*/ 842135 w 842135"/>
                <a:gd name="connsiteY4" fmla="*/ 725377 h 938028"/>
                <a:gd name="connsiteX5" fmla="*/ 712182 w 842135"/>
                <a:gd name="connsiteY5" fmla="*/ 938028 h 938028"/>
                <a:gd name="connsiteX6" fmla="*/ 317595 w 842135"/>
                <a:gd name="connsiteY6" fmla="*/ 902586 h 938028"/>
                <a:gd name="connsiteX7" fmla="*/ 116758 w 842135"/>
                <a:gd name="connsiteY7" fmla="*/ 904948 h 938028"/>
                <a:gd name="connsiteX8" fmla="*/ 3345 w 842135"/>
                <a:gd name="connsiteY8" fmla="*/ 744279 h 938028"/>
                <a:gd name="connsiteX9" fmla="*/ 258526 w 842135"/>
                <a:gd name="connsiteY9" fmla="*/ 406400 h 938028"/>
                <a:gd name="connsiteX0" fmla="*/ 258526 w 842135"/>
                <a:gd name="connsiteY0" fmla="*/ 406400 h 938028"/>
                <a:gd name="connsiteX1" fmla="*/ 109670 w 842135"/>
                <a:gd name="connsiteY1" fmla="*/ 33079 h 938028"/>
                <a:gd name="connsiteX2" fmla="*/ 577503 w 842135"/>
                <a:gd name="connsiteY2" fmla="*/ 0 h 938028"/>
                <a:gd name="connsiteX3" fmla="*/ 716907 w 842135"/>
                <a:gd name="connsiteY3" fmla="*/ 302437 h 938028"/>
                <a:gd name="connsiteX4" fmla="*/ 842135 w 842135"/>
                <a:gd name="connsiteY4" fmla="*/ 725377 h 938028"/>
                <a:gd name="connsiteX5" fmla="*/ 712182 w 842135"/>
                <a:gd name="connsiteY5" fmla="*/ 938028 h 938028"/>
                <a:gd name="connsiteX6" fmla="*/ 317595 w 842135"/>
                <a:gd name="connsiteY6" fmla="*/ 902586 h 938028"/>
                <a:gd name="connsiteX7" fmla="*/ 116758 w 842135"/>
                <a:gd name="connsiteY7" fmla="*/ 904948 h 938028"/>
                <a:gd name="connsiteX8" fmla="*/ 3345 w 842135"/>
                <a:gd name="connsiteY8" fmla="*/ 744279 h 938028"/>
                <a:gd name="connsiteX9" fmla="*/ 258526 w 842135"/>
                <a:gd name="connsiteY9" fmla="*/ 406400 h 938028"/>
                <a:gd name="connsiteX0" fmla="*/ 255181 w 838790"/>
                <a:gd name="connsiteY0" fmla="*/ 406400 h 938028"/>
                <a:gd name="connsiteX1" fmla="*/ 106325 w 838790"/>
                <a:gd name="connsiteY1" fmla="*/ 33079 h 938028"/>
                <a:gd name="connsiteX2" fmla="*/ 574158 w 838790"/>
                <a:gd name="connsiteY2" fmla="*/ 0 h 938028"/>
                <a:gd name="connsiteX3" fmla="*/ 713562 w 838790"/>
                <a:gd name="connsiteY3" fmla="*/ 302437 h 938028"/>
                <a:gd name="connsiteX4" fmla="*/ 838790 w 838790"/>
                <a:gd name="connsiteY4" fmla="*/ 725377 h 938028"/>
                <a:gd name="connsiteX5" fmla="*/ 708837 w 838790"/>
                <a:gd name="connsiteY5" fmla="*/ 938028 h 938028"/>
                <a:gd name="connsiteX6" fmla="*/ 314250 w 838790"/>
                <a:gd name="connsiteY6" fmla="*/ 902586 h 938028"/>
                <a:gd name="connsiteX7" fmla="*/ 113413 w 838790"/>
                <a:gd name="connsiteY7" fmla="*/ 904948 h 938028"/>
                <a:gd name="connsiteX8" fmla="*/ 0 w 838790"/>
                <a:gd name="connsiteY8" fmla="*/ 744279 h 938028"/>
                <a:gd name="connsiteX9" fmla="*/ 255181 w 838790"/>
                <a:gd name="connsiteY9" fmla="*/ 406400 h 938028"/>
                <a:gd name="connsiteX0" fmla="*/ 255181 w 838790"/>
                <a:gd name="connsiteY0" fmla="*/ 406400 h 938028"/>
                <a:gd name="connsiteX1" fmla="*/ 106325 w 838790"/>
                <a:gd name="connsiteY1" fmla="*/ 33079 h 938028"/>
                <a:gd name="connsiteX2" fmla="*/ 574158 w 838790"/>
                <a:gd name="connsiteY2" fmla="*/ 0 h 938028"/>
                <a:gd name="connsiteX3" fmla="*/ 713562 w 838790"/>
                <a:gd name="connsiteY3" fmla="*/ 302437 h 938028"/>
                <a:gd name="connsiteX4" fmla="*/ 838790 w 838790"/>
                <a:gd name="connsiteY4" fmla="*/ 725377 h 938028"/>
                <a:gd name="connsiteX5" fmla="*/ 708837 w 838790"/>
                <a:gd name="connsiteY5" fmla="*/ 938028 h 938028"/>
                <a:gd name="connsiteX6" fmla="*/ 314250 w 838790"/>
                <a:gd name="connsiteY6" fmla="*/ 902586 h 938028"/>
                <a:gd name="connsiteX7" fmla="*/ 113413 w 838790"/>
                <a:gd name="connsiteY7" fmla="*/ 904948 h 938028"/>
                <a:gd name="connsiteX8" fmla="*/ 0 w 838790"/>
                <a:gd name="connsiteY8" fmla="*/ 744279 h 938028"/>
                <a:gd name="connsiteX9" fmla="*/ 255181 w 838790"/>
                <a:gd name="connsiteY9" fmla="*/ 406400 h 938028"/>
                <a:gd name="connsiteX0" fmla="*/ 255181 w 838790"/>
                <a:gd name="connsiteY0" fmla="*/ 406400 h 938028"/>
                <a:gd name="connsiteX1" fmla="*/ 106325 w 838790"/>
                <a:gd name="connsiteY1" fmla="*/ 33079 h 938028"/>
                <a:gd name="connsiteX2" fmla="*/ 574158 w 838790"/>
                <a:gd name="connsiteY2" fmla="*/ 0 h 938028"/>
                <a:gd name="connsiteX3" fmla="*/ 713562 w 838790"/>
                <a:gd name="connsiteY3" fmla="*/ 302437 h 938028"/>
                <a:gd name="connsiteX4" fmla="*/ 838790 w 838790"/>
                <a:gd name="connsiteY4" fmla="*/ 725377 h 938028"/>
                <a:gd name="connsiteX5" fmla="*/ 708837 w 838790"/>
                <a:gd name="connsiteY5" fmla="*/ 938028 h 938028"/>
                <a:gd name="connsiteX6" fmla="*/ 314250 w 838790"/>
                <a:gd name="connsiteY6" fmla="*/ 902586 h 938028"/>
                <a:gd name="connsiteX7" fmla="*/ 113413 w 838790"/>
                <a:gd name="connsiteY7" fmla="*/ 904948 h 938028"/>
                <a:gd name="connsiteX8" fmla="*/ 0 w 838790"/>
                <a:gd name="connsiteY8" fmla="*/ 744279 h 938028"/>
                <a:gd name="connsiteX9" fmla="*/ 255181 w 838790"/>
                <a:gd name="connsiteY9" fmla="*/ 406400 h 938028"/>
                <a:gd name="connsiteX0" fmla="*/ 255181 w 838790"/>
                <a:gd name="connsiteY0" fmla="*/ 406400 h 938028"/>
                <a:gd name="connsiteX1" fmla="*/ 106325 w 838790"/>
                <a:gd name="connsiteY1" fmla="*/ 33079 h 938028"/>
                <a:gd name="connsiteX2" fmla="*/ 574158 w 838790"/>
                <a:gd name="connsiteY2" fmla="*/ 0 h 938028"/>
                <a:gd name="connsiteX3" fmla="*/ 713562 w 838790"/>
                <a:gd name="connsiteY3" fmla="*/ 302437 h 938028"/>
                <a:gd name="connsiteX4" fmla="*/ 838790 w 838790"/>
                <a:gd name="connsiteY4" fmla="*/ 725377 h 938028"/>
                <a:gd name="connsiteX5" fmla="*/ 708837 w 838790"/>
                <a:gd name="connsiteY5" fmla="*/ 938028 h 938028"/>
                <a:gd name="connsiteX6" fmla="*/ 314250 w 838790"/>
                <a:gd name="connsiteY6" fmla="*/ 902586 h 938028"/>
                <a:gd name="connsiteX7" fmla="*/ 113413 w 838790"/>
                <a:gd name="connsiteY7" fmla="*/ 904948 h 938028"/>
                <a:gd name="connsiteX8" fmla="*/ 0 w 838790"/>
                <a:gd name="connsiteY8" fmla="*/ 744279 h 938028"/>
                <a:gd name="connsiteX9" fmla="*/ 255181 w 838790"/>
                <a:gd name="connsiteY9" fmla="*/ 406400 h 938028"/>
                <a:gd name="connsiteX0" fmla="*/ 255181 w 838790"/>
                <a:gd name="connsiteY0" fmla="*/ 406400 h 938028"/>
                <a:gd name="connsiteX1" fmla="*/ 106325 w 838790"/>
                <a:gd name="connsiteY1" fmla="*/ 33079 h 938028"/>
                <a:gd name="connsiteX2" fmla="*/ 574158 w 838790"/>
                <a:gd name="connsiteY2" fmla="*/ 0 h 938028"/>
                <a:gd name="connsiteX3" fmla="*/ 713562 w 838790"/>
                <a:gd name="connsiteY3" fmla="*/ 302437 h 938028"/>
                <a:gd name="connsiteX4" fmla="*/ 838790 w 838790"/>
                <a:gd name="connsiteY4" fmla="*/ 725377 h 938028"/>
                <a:gd name="connsiteX5" fmla="*/ 708837 w 838790"/>
                <a:gd name="connsiteY5" fmla="*/ 938028 h 938028"/>
                <a:gd name="connsiteX6" fmla="*/ 314250 w 838790"/>
                <a:gd name="connsiteY6" fmla="*/ 902586 h 938028"/>
                <a:gd name="connsiteX7" fmla="*/ 113413 w 838790"/>
                <a:gd name="connsiteY7" fmla="*/ 904948 h 938028"/>
                <a:gd name="connsiteX8" fmla="*/ 0 w 838790"/>
                <a:gd name="connsiteY8" fmla="*/ 744279 h 938028"/>
                <a:gd name="connsiteX9" fmla="*/ 255181 w 838790"/>
                <a:gd name="connsiteY9" fmla="*/ 406400 h 938028"/>
                <a:gd name="connsiteX0" fmla="*/ 255181 w 838790"/>
                <a:gd name="connsiteY0" fmla="*/ 406400 h 931064"/>
                <a:gd name="connsiteX1" fmla="*/ 106325 w 838790"/>
                <a:gd name="connsiteY1" fmla="*/ 33079 h 931064"/>
                <a:gd name="connsiteX2" fmla="*/ 574158 w 838790"/>
                <a:gd name="connsiteY2" fmla="*/ 0 h 931064"/>
                <a:gd name="connsiteX3" fmla="*/ 713562 w 838790"/>
                <a:gd name="connsiteY3" fmla="*/ 302437 h 931064"/>
                <a:gd name="connsiteX4" fmla="*/ 838790 w 838790"/>
                <a:gd name="connsiteY4" fmla="*/ 725377 h 931064"/>
                <a:gd name="connsiteX5" fmla="*/ 719937 w 838790"/>
                <a:gd name="connsiteY5" fmla="*/ 931064 h 931064"/>
                <a:gd name="connsiteX6" fmla="*/ 314250 w 838790"/>
                <a:gd name="connsiteY6" fmla="*/ 902586 h 931064"/>
                <a:gd name="connsiteX7" fmla="*/ 113413 w 838790"/>
                <a:gd name="connsiteY7" fmla="*/ 904948 h 931064"/>
                <a:gd name="connsiteX8" fmla="*/ 0 w 838790"/>
                <a:gd name="connsiteY8" fmla="*/ 744279 h 931064"/>
                <a:gd name="connsiteX9" fmla="*/ 255181 w 838790"/>
                <a:gd name="connsiteY9" fmla="*/ 406400 h 931064"/>
                <a:gd name="connsiteX0" fmla="*/ 255181 w 838790"/>
                <a:gd name="connsiteY0" fmla="*/ 406400 h 931064"/>
                <a:gd name="connsiteX1" fmla="*/ 106325 w 838790"/>
                <a:gd name="connsiteY1" fmla="*/ 33079 h 931064"/>
                <a:gd name="connsiteX2" fmla="*/ 574158 w 838790"/>
                <a:gd name="connsiteY2" fmla="*/ 0 h 931064"/>
                <a:gd name="connsiteX3" fmla="*/ 713562 w 838790"/>
                <a:gd name="connsiteY3" fmla="*/ 302437 h 931064"/>
                <a:gd name="connsiteX4" fmla="*/ 838790 w 838790"/>
                <a:gd name="connsiteY4" fmla="*/ 725377 h 931064"/>
                <a:gd name="connsiteX5" fmla="*/ 726597 w 838790"/>
                <a:gd name="connsiteY5" fmla="*/ 931064 h 931064"/>
                <a:gd name="connsiteX6" fmla="*/ 314250 w 838790"/>
                <a:gd name="connsiteY6" fmla="*/ 902586 h 931064"/>
                <a:gd name="connsiteX7" fmla="*/ 113413 w 838790"/>
                <a:gd name="connsiteY7" fmla="*/ 904948 h 931064"/>
                <a:gd name="connsiteX8" fmla="*/ 0 w 838790"/>
                <a:gd name="connsiteY8" fmla="*/ 744279 h 931064"/>
                <a:gd name="connsiteX9" fmla="*/ 255181 w 838790"/>
                <a:gd name="connsiteY9" fmla="*/ 406400 h 93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8790" h="931064">
                  <a:moveTo>
                    <a:pt x="255181" y="406400"/>
                  </a:moveTo>
                  <a:cubicBezTo>
                    <a:pt x="223283" y="287867"/>
                    <a:pt x="158377" y="157938"/>
                    <a:pt x="106325" y="33079"/>
                  </a:cubicBezTo>
                  <a:lnTo>
                    <a:pt x="574158" y="0"/>
                  </a:lnTo>
                  <a:cubicBezTo>
                    <a:pt x="630471" y="113414"/>
                    <a:pt x="672214" y="212651"/>
                    <a:pt x="713562" y="302437"/>
                  </a:cubicBezTo>
                  <a:cubicBezTo>
                    <a:pt x="758061" y="441053"/>
                    <a:pt x="804135" y="624170"/>
                    <a:pt x="838790" y="725377"/>
                  </a:cubicBezTo>
                  <a:cubicBezTo>
                    <a:pt x="793110" y="802956"/>
                    <a:pt x="769915" y="865693"/>
                    <a:pt x="726597" y="931064"/>
                  </a:cubicBezTo>
                  <a:cubicBezTo>
                    <a:pt x="640749" y="918463"/>
                    <a:pt x="411518" y="906130"/>
                    <a:pt x="314250" y="902586"/>
                  </a:cubicBezTo>
                  <a:cubicBezTo>
                    <a:pt x="254787" y="901405"/>
                    <a:pt x="182327" y="895891"/>
                    <a:pt x="113413" y="904948"/>
                  </a:cubicBezTo>
                  <a:cubicBezTo>
                    <a:pt x="84666" y="864387"/>
                    <a:pt x="30716" y="799017"/>
                    <a:pt x="0" y="744279"/>
                  </a:cubicBezTo>
                  <a:cubicBezTo>
                    <a:pt x="66158" y="665914"/>
                    <a:pt x="206744" y="517844"/>
                    <a:pt x="255181" y="406400"/>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D5C6A788-74A9-565B-376B-F73E9F494918}"/>
                </a:ext>
              </a:extLst>
            </p:cNvPr>
            <p:cNvCxnSpPr>
              <a:cxnSpLocks/>
            </p:cNvCxnSpPr>
            <p:nvPr/>
          </p:nvCxnSpPr>
          <p:spPr>
            <a:xfrm>
              <a:off x="1227612" y="3648045"/>
              <a:ext cx="667952" cy="963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EA235A6E-CE69-E7BE-6BC3-6B47419CA966}"/>
                </a:ext>
              </a:extLst>
            </p:cNvPr>
            <p:cNvCxnSpPr>
              <a:cxnSpLocks/>
            </p:cNvCxnSpPr>
            <p:nvPr/>
          </p:nvCxnSpPr>
          <p:spPr>
            <a:xfrm flipH="1">
              <a:off x="1871843" y="3552446"/>
              <a:ext cx="192486" cy="10586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07E04A94-8963-23AB-C907-FDD8CBFDBA79}"/>
                </a:ext>
              </a:extLst>
            </p:cNvPr>
            <p:cNvCxnSpPr>
              <a:cxnSpLocks/>
            </p:cNvCxnSpPr>
            <p:nvPr/>
          </p:nvCxnSpPr>
          <p:spPr>
            <a:xfrm flipH="1">
              <a:off x="1883704" y="4081783"/>
              <a:ext cx="441141" cy="5293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7FCD7C6-5405-5D38-D6B3-40897653F967}"/>
                </a:ext>
              </a:extLst>
            </p:cNvPr>
            <p:cNvCxnSpPr>
              <a:cxnSpLocks/>
            </p:cNvCxnSpPr>
            <p:nvPr/>
          </p:nvCxnSpPr>
          <p:spPr>
            <a:xfrm flipH="1">
              <a:off x="2141992" y="4081783"/>
              <a:ext cx="177409" cy="430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64CE480-65CA-5D0D-D503-92C2935DA557}"/>
                </a:ext>
              </a:extLst>
            </p:cNvPr>
            <p:cNvCxnSpPr>
              <a:cxnSpLocks/>
            </p:cNvCxnSpPr>
            <p:nvPr/>
          </p:nvCxnSpPr>
          <p:spPr>
            <a:xfrm flipH="1">
              <a:off x="1864788" y="4512691"/>
              <a:ext cx="292722" cy="984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B41ACC8-A5A3-20F6-D636-D96EAA327FC7}"/>
                </a:ext>
              </a:extLst>
            </p:cNvPr>
            <p:cNvCxnSpPr>
              <a:cxnSpLocks/>
            </p:cNvCxnSpPr>
            <p:nvPr/>
          </p:nvCxnSpPr>
          <p:spPr>
            <a:xfrm flipH="1" flipV="1">
              <a:off x="1851927" y="4561905"/>
              <a:ext cx="699729" cy="2681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8286550-B3F4-7B86-3B96-39110F89AA7F}"/>
                </a:ext>
              </a:extLst>
            </p:cNvPr>
            <p:cNvCxnSpPr>
              <a:cxnSpLocks/>
            </p:cNvCxnSpPr>
            <p:nvPr/>
          </p:nvCxnSpPr>
          <p:spPr>
            <a:xfrm flipH="1" flipV="1">
              <a:off x="1895564" y="4588153"/>
              <a:ext cx="452156" cy="5982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59FFB963-81A1-EEE8-9BBE-65F077FE7162}"/>
                </a:ext>
              </a:extLst>
            </p:cNvPr>
            <p:cNvCxnSpPr>
              <a:cxnSpLocks/>
            </p:cNvCxnSpPr>
            <p:nvPr/>
          </p:nvCxnSpPr>
          <p:spPr>
            <a:xfrm flipH="1" flipV="1">
              <a:off x="1883704" y="4561905"/>
              <a:ext cx="36639" cy="4939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1869FC8-9378-4D1D-8331-7540BFF5BE53}"/>
                </a:ext>
              </a:extLst>
            </p:cNvPr>
            <p:cNvCxnSpPr>
              <a:cxnSpLocks/>
            </p:cNvCxnSpPr>
            <p:nvPr/>
          </p:nvCxnSpPr>
          <p:spPr>
            <a:xfrm flipH="1">
              <a:off x="1553806" y="4611121"/>
              <a:ext cx="323559" cy="5293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7C13D73-FAD8-B11E-7FDF-5D40D9C097EE}"/>
                </a:ext>
              </a:extLst>
            </p:cNvPr>
            <p:cNvCxnSpPr>
              <a:cxnSpLocks/>
            </p:cNvCxnSpPr>
            <p:nvPr/>
          </p:nvCxnSpPr>
          <p:spPr>
            <a:xfrm flipH="1">
              <a:off x="1215752" y="4588153"/>
              <a:ext cx="673474" cy="552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76EB7A38-66A9-A955-8417-D90F2F5222B1}"/>
                </a:ext>
              </a:extLst>
            </p:cNvPr>
            <p:cNvCxnSpPr>
              <a:cxnSpLocks/>
            </p:cNvCxnSpPr>
            <p:nvPr/>
          </p:nvCxnSpPr>
          <p:spPr>
            <a:xfrm flipH="1">
              <a:off x="1023410" y="4588153"/>
              <a:ext cx="860294" cy="2761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7F81B9A2-FF2B-06A6-7D59-47AF530B79BC}"/>
                </a:ext>
              </a:extLst>
            </p:cNvPr>
            <p:cNvCxnSpPr>
              <a:cxnSpLocks/>
            </p:cNvCxnSpPr>
            <p:nvPr/>
          </p:nvCxnSpPr>
          <p:spPr>
            <a:xfrm flipH="1" flipV="1">
              <a:off x="1509444" y="4252123"/>
              <a:ext cx="379782" cy="3269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609FDAC-AF4B-073F-B283-D89F11D3D6BF}"/>
                </a:ext>
              </a:extLst>
            </p:cNvPr>
            <p:cNvCxnSpPr>
              <a:cxnSpLocks/>
            </p:cNvCxnSpPr>
            <p:nvPr/>
          </p:nvCxnSpPr>
          <p:spPr>
            <a:xfrm flipH="1" flipV="1">
              <a:off x="2144584" y="4531749"/>
              <a:ext cx="407072" cy="2963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6C02D1E-4BB5-1205-7D23-C0E9C4484931}"/>
                </a:ext>
              </a:extLst>
            </p:cNvPr>
            <p:cNvCxnSpPr>
              <a:cxnSpLocks/>
            </p:cNvCxnSpPr>
            <p:nvPr/>
          </p:nvCxnSpPr>
          <p:spPr>
            <a:xfrm flipH="1" flipV="1">
              <a:off x="2201791" y="4807970"/>
              <a:ext cx="349864" cy="215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165ADD8-7DC4-3F03-8F61-3D7B6D25AB42}"/>
                </a:ext>
              </a:extLst>
            </p:cNvPr>
            <p:cNvCxnSpPr>
              <a:cxnSpLocks/>
            </p:cNvCxnSpPr>
            <p:nvPr/>
          </p:nvCxnSpPr>
          <p:spPr>
            <a:xfrm flipH="1" flipV="1">
              <a:off x="1889226" y="4585436"/>
              <a:ext cx="323559" cy="2332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B8437DD-D8D7-CE83-D522-884578A99C44}"/>
                </a:ext>
              </a:extLst>
            </p:cNvPr>
            <p:cNvCxnSpPr>
              <a:cxnSpLocks/>
            </p:cNvCxnSpPr>
            <p:nvPr/>
          </p:nvCxnSpPr>
          <p:spPr>
            <a:xfrm flipH="1" flipV="1">
              <a:off x="2200527" y="4801966"/>
              <a:ext cx="140856" cy="3844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25305E33-AD68-2CDA-2461-260AC18532C6}"/>
                </a:ext>
              </a:extLst>
            </p:cNvPr>
            <p:cNvCxnSpPr>
              <a:cxnSpLocks/>
            </p:cNvCxnSpPr>
            <p:nvPr/>
          </p:nvCxnSpPr>
          <p:spPr>
            <a:xfrm flipH="1" flipV="1">
              <a:off x="1914764" y="5061086"/>
              <a:ext cx="426618" cy="1253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11384A8B-495F-393A-1A6C-5F4304C53A9F}"/>
                </a:ext>
              </a:extLst>
            </p:cNvPr>
            <p:cNvCxnSpPr>
              <a:cxnSpLocks/>
            </p:cNvCxnSpPr>
            <p:nvPr/>
          </p:nvCxnSpPr>
          <p:spPr>
            <a:xfrm flipV="1">
              <a:off x="1587058" y="5064996"/>
              <a:ext cx="339221" cy="565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8CCA0066-75A0-3AAE-8BB0-11D1434FB934}"/>
                </a:ext>
              </a:extLst>
            </p:cNvPr>
            <p:cNvCxnSpPr>
              <a:cxnSpLocks/>
            </p:cNvCxnSpPr>
            <p:nvPr/>
          </p:nvCxnSpPr>
          <p:spPr>
            <a:xfrm flipV="1">
              <a:off x="1227612" y="5116150"/>
              <a:ext cx="347584" cy="210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344BCF25-19A2-999C-79D0-4E18BC3627ED}"/>
                </a:ext>
              </a:extLst>
            </p:cNvPr>
            <p:cNvCxnSpPr>
              <a:cxnSpLocks/>
            </p:cNvCxnSpPr>
            <p:nvPr/>
          </p:nvCxnSpPr>
          <p:spPr>
            <a:xfrm>
              <a:off x="1023410" y="4855431"/>
              <a:ext cx="194577" cy="2607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C6873B10-FF6B-6478-09CA-9D19455E9581}"/>
                </a:ext>
              </a:extLst>
            </p:cNvPr>
            <p:cNvCxnSpPr>
              <a:cxnSpLocks/>
            </p:cNvCxnSpPr>
            <p:nvPr/>
          </p:nvCxnSpPr>
          <p:spPr>
            <a:xfrm flipV="1">
              <a:off x="1043745" y="4241451"/>
              <a:ext cx="471524" cy="6255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282E05E4-81E3-106B-2F14-859F098F0837}"/>
                </a:ext>
              </a:extLst>
            </p:cNvPr>
            <p:cNvCxnSpPr>
              <a:cxnSpLocks/>
            </p:cNvCxnSpPr>
            <p:nvPr/>
          </p:nvCxnSpPr>
          <p:spPr>
            <a:xfrm flipH="1" flipV="1">
              <a:off x="1209413" y="3621158"/>
              <a:ext cx="306098" cy="6560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167B1DB3-734D-A2EF-999B-E406AC9742D0}"/>
                </a:ext>
              </a:extLst>
            </p:cNvPr>
            <p:cNvCxnSpPr>
              <a:cxnSpLocks/>
            </p:cNvCxnSpPr>
            <p:nvPr/>
          </p:nvCxnSpPr>
          <p:spPr>
            <a:xfrm flipH="1">
              <a:off x="1205411" y="3571942"/>
              <a:ext cx="845594" cy="492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CE6D8939-D084-CC9B-A090-9A9A394555B0}"/>
                </a:ext>
              </a:extLst>
            </p:cNvPr>
            <p:cNvCxnSpPr>
              <a:cxnSpLocks/>
            </p:cNvCxnSpPr>
            <p:nvPr/>
          </p:nvCxnSpPr>
          <p:spPr>
            <a:xfrm flipH="1" flipV="1">
              <a:off x="2079432" y="3571360"/>
              <a:ext cx="238834" cy="5321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CE42922D-393E-3603-DFE6-D80DABAEF3CD}"/>
                </a:ext>
              </a:extLst>
            </p:cNvPr>
            <p:cNvCxnSpPr>
              <a:cxnSpLocks/>
            </p:cNvCxnSpPr>
            <p:nvPr/>
          </p:nvCxnSpPr>
          <p:spPr>
            <a:xfrm flipV="1">
              <a:off x="1025564" y="3621158"/>
              <a:ext cx="177270" cy="12342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FAC239A1-AF76-E579-E347-CFF1E4E04FA0}"/>
                </a:ext>
              </a:extLst>
            </p:cNvPr>
            <p:cNvCxnSpPr>
              <a:cxnSpLocks/>
            </p:cNvCxnSpPr>
            <p:nvPr/>
          </p:nvCxnSpPr>
          <p:spPr>
            <a:xfrm flipV="1">
              <a:off x="524602" y="3621158"/>
              <a:ext cx="679368" cy="589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F51D0276-C5CC-BEEA-66F5-0E5BC8A22B9E}"/>
                </a:ext>
              </a:extLst>
            </p:cNvPr>
            <p:cNvCxnSpPr>
              <a:cxnSpLocks/>
            </p:cNvCxnSpPr>
            <p:nvPr/>
          </p:nvCxnSpPr>
          <p:spPr>
            <a:xfrm>
              <a:off x="523466" y="4206188"/>
              <a:ext cx="513873" cy="6722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13F68DC6-5F6C-64C1-100F-B05B3FDA52BA}"/>
                </a:ext>
              </a:extLst>
            </p:cNvPr>
            <p:cNvCxnSpPr>
              <a:cxnSpLocks/>
            </p:cNvCxnSpPr>
            <p:nvPr/>
          </p:nvCxnSpPr>
          <p:spPr>
            <a:xfrm flipH="1">
              <a:off x="907701" y="4855431"/>
              <a:ext cx="115709" cy="3467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D63897A7-08C2-EE2B-96DF-7DD4878F6B42}"/>
                </a:ext>
              </a:extLst>
            </p:cNvPr>
            <p:cNvCxnSpPr>
              <a:cxnSpLocks/>
            </p:cNvCxnSpPr>
            <p:nvPr/>
          </p:nvCxnSpPr>
          <p:spPr>
            <a:xfrm flipH="1">
              <a:off x="905546" y="5139533"/>
              <a:ext cx="310205" cy="626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BC5C7BEA-473C-865D-810F-9C0C5DB89661}"/>
                </a:ext>
              </a:extLst>
            </p:cNvPr>
            <p:cNvCxnSpPr>
              <a:cxnSpLocks/>
            </p:cNvCxnSpPr>
            <p:nvPr/>
          </p:nvCxnSpPr>
          <p:spPr>
            <a:xfrm flipH="1" flipV="1">
              <a:off x="1233439" y="5149581"/>
              <a:ext cx="153354" cy="2266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89473FC-0100-886C-567C-0C7F1A736D03}"/>
                </a:ext>
              </a:extLst>
            </p:cNvPr>
            <p:cNvCxnSpPr>
              <a:cxnSpLocks/>
            </p:cNvCxnSpPr>
            <p:nvPr/>
          </p:nvCxnSpPr>
          <p:spPr>
            <a:xfrm flipV="1">
              <a:off x="1373899" y="5133035"/>
              <a:ext cx="201298" cy="2532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D2B5FE24-15B6-1BA1-112A-F73917221AED}"/>
                </a:ext>
              </a:extLst>
            </p:cNvPr>
            <p:cNvCxnSpPr>
              <a:cxnSpLocks/>
            </p:cNvCxnSpPr>
            <p:nvPr/>
          </p:nvCxnSpPr>
          <p:spPr>
            <a:xfrm>
              <a:off x="1587058" y="5129702"/>
              <a:ext cx="754325" cy="529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F7611CFE-AA19-DF01-E980-F8A990B5AEE3}"/>
                </a:ext>
              </a:extLst>
            </p:cNvPr>
            <p:cNvCxnSpPr>
              <a:cxnSpLocks/>
            </p:cNvCxnSpPr>
            <p:nvPr/>
          </p:nvCxnSpPr>
          <p:spPr>
            <a:xfrm>
              <a:off x="1575197" y="5129702"/>
              <a:ext cx="377963" cy="3880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9DB81A68-41CC-C7DB-1AAB-135D1D6A0D69}"/>
                </a:ext>
              </a:extLst>
            </p:cNvPr>
            <p:cNvCxnSpPr>
              <a:cxnSpLocks/>
            </p:cNvCxnSpPr>
            <p:nvPr/>
          </p:nvCxnSpPr>
          <p:spPr>
            <a:xfrm flipH="1">
              <a:off x="1926229" y="5176760"/>
              <a:ext cx="390314" cy="340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9415320D-40FC-1D9B-B7AE-448E2F138D3F}"/>
                </a:ext>
              </a:extLst>
            </p:cNvPr>
            <p:cNvCxnSpPr>
              <a:cxnSpLocks/>
            </p:cNvCxnSpPr>
            <p:nvPr/>
          </p:nvCxnSpPr>
          <p:spPr>
            <a:xfrm flipH="1">
              <a:off x="505779" y="4877116"/>
              <a:ext cx="517631" cy="3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3512E928-E09A-78C3-AE88-4BA48B60A5C8}"/>
                </a:ext>
              </a:extLst>
            </p:cNvPr>
            <p:cNvCxnSpPr>
              <a:cxnSpLocks/>
            </p:cNvCxnSpPr>
            <p:nvPr/>
          </p:nvCxnSpPr>
          <p:spPr>
            <a:xfrm flipH="1">
              <a:off x="2347209" y="4818653"/>
              <a:ext cx="204447" cy="363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128A4159-35BB-3B4F-9802-70F9023A8E19}"/>
                </a:ext>
              </a:extLst>
            </p:cNvPr>
            <p:cNvCxnSpPr>
              <a:cxnSpLocks/>
            </p:cNvCxnSpPr>
            <p:nvPr/>
          </p:nvCxnSpPr>
          <p:spPr>
            <a:xfrm>
              <a:off x="2329521" y="4103554"/>
              <a:ext cx="222134" cy="715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FC832C2E-4C2B-D92B-1794-4F889C0697A9}"/>
                </a:ext>
              </a:extLst>
            </p:cNvPr>
            <p:cNvCxnSpPr>
              <a:cxnSpLocks/>
            </p:cNvCxnSpPr>
            <p:nvPr/>
          </p:nvCxnSpPr>
          <p:spPr>
            <a:xfrm flipV="1">
              <a:off x="1201611" y="3128978"/>
              <a:ext cx="426596" cy="4921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D8025E3B-CE48-A52D-AA8E-7F86740631B5}"/>
                </a:ext>
              </a:extLst>
            </p:cNvPr>
            <p:cNvCxnSpPr>
              <a:cxnSpLocks/>
            </p:cNvCxnSpPr>
            <p:nvPr/>
          </p:nvCxnSpPr>
          <p:spPr>
            <a:xfrm flipH="1" flipV="1">
              <a:off x="1622087" y="3126260"/>
              <a:ext cx="457345" cy="437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652BF47B-19D4-F09E-06FD-921F8DA3BDC0}"/>
                </a:ext>
              </a:extLst>
            </p:cNvPr>
            <p:cNvCxnSpPr>
              <a:cxnSpLocks/>
            </p:cNvCxnSpPr>
            <p:nvPr/>
          </p:nvCxnSpPr>
          <p:spPr>
            <a:xfrm flipH="1" flipV="1">
              <a:off x="2082419" y="3563784"/>
              <a:ext cx="777743" cy="434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2DB32FC1-E2C7-570E-5085-C66843D50358}"/>
                </a:ext>
              </a:extLst>
            </p:cNvPr>
            <p:cNvCxnSpPr>
              <a:cxnSpLocks/>
            </p:cNvCxnSpPr>
            <p:nvPr/>
          </p:nvCxnSpPr>
          <p:spPr>
            <a:xfrm flipH="1">
              <a:off x="2333369" y="3608573"/>
              <a:ext cx="534503" cy="4816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60D7634E-3AFD-A8AC-C6D5-F67D6082238D}"/>
                </a:ext>
              </a:extLst>
            </p:cNvPr>
            <p:cNvCxnSpPr>
              <a:cxnSpLocks/>
            </p:cNvCxnSpPr>
            <p:nvPr/>
          </p:nvCxnSpPr>
          <p:spPr>
            <a:xfrm flipH="1" flipV="1">
              <a:off x="2316544" y="4103554"/>
              <a:ext cx="552145" cy="1270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5B67666B-0EE1-8F47-FD54-A04E1519DA7C}"/>
                </a:ext>
              </a:extLst>
            </p:cNvPr>
            <p:cNvCxnSpPr>
              <a:cxnSpLocks/>
            </p:cNvCxnSpPr>
            <p:nvPr/>
          </p:nvCxnSpPr>
          <p:spPr>
            <a:xfrm flipH="1" flipV="1">
              <a:off x="2853316" y="3619972"/>
              <a:ext cx="15373" cy="6106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3A61FFFE-9D56-8613-F3F9-4E5CB4237790}"/>
                </a:ext>
              </a:extLst>
            </p:cNvPr>
            <p:cNvCxnSpPr>
              <a:cxnSpLocks/>
            </p:cNvCxnSpPr>
            <p:nvPr/>
          </p:nvCxnSpPr>
          <p:spPr>
            <a:xfrm flipH="1">
              <a:off x="2069204" y="3126260"/>
              <a:ext cx="272178" cy="4375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83FA58F3-3A31-90F1-F178-3363DEAEC74B}"/>
                </a:ext>
              </a:extLst>
            </p:cNvPr>
            <p:cNvCxnSpPr>
              <a:cxnSpLocks/>
            </p:cNvCxnSpPr>
            <p:nvPr/>
          </p:nvCxnSpPr>
          <p:spPr>
            <a:xfrm flipH="1" flipV="1">
              <a:off x="1623310" y="3124329"/>
              <a:ext cx="693233" cy="112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B3068F22-37AE-6738-178B-02BBD1C133D7}"/>
                </a:ext>
              </a:extLst>
            </p:cNvPr>
            <p:cNvCxnSpPr>
              <a:cxnSpLocks/>
            </p:cNvCxnSpPr>
            <p:nvPr/>
          </p:nvCxnSpPr>
          <p:spPr>
            <a:xfrm>
              <a:off x="569914" y="3501451"/>
              <a:ext cx="645838" cy="120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C98E2A9C-9F38-0DDE-68A3-314EE54CE0EB}"/>
                </a:ext>
              </a:extLst>
            </p:cNvPr>
            <p:cNvCxnSpPr>
              <a:cxnSpLocks/>
            </p:cNvCxnSpPr>
            <p:nvPr/>
          </p:nvCxnSpPr>
          <p:spPr>
            <a:xfrm>
              <a:off x="1037339" y="3079711"/>
              <a:ext cx="189138" cy="5387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736BD640-2DEF-3C2E-780C-6360AD71F6AC}"/>
                </a:ext>
              </a:extLst>
            </p:cNvPr>
            <p:cNvCxnSpPr>
              <a:cxnSpLocks/>
            </p:cNvCxnSpPr>
            <p:nvPr/>
          </p:nvCxnSpPr>
          <p:spPr>
            <a:xfrm flipH="1">
              <a:off x="1082361" y="5145677"/>
              <a:ext cx="133391" cy="2748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B61DE2AF-2B52-6C86-8DFC-ED6163DC026C}"/>
                </a:ext>
              </a:extLst>
            </p:cNvPr>
            <p:cNvCxnSpPr>
              <a:cxnSpLocks/>
            </p:cNvCxnSpPr>
            <p:nvPr/>
          </p:nvCxnSpPr>
          <p:spPr>
            <a:xfrm flipH="1">
              <a:off x="1102352" y="5375632"/>
              <a:ext cx="271547" cy="377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5E0E2F77-D5F2-D988-CAF9-370A5E4E736D}"/>
                </a:ext>
              </a:extLst>
            </p:cNvPr>
            <p:cNvCxnSpPr>
              <a:cxnSpLocks/>
            </p:cNvCxnSpPr>
            <p:nvPr/>
          </p:nvCxnSpPr>
          <p:spPr>
            <a:xfrm flipH="1" flipV="1">
              <a:off x="1386793" y="5371487"/>
              <a:ext cx="566367" cy="1408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CC6AF298-5E7B-E599-E791-80CD32B5AB02}"/>
                </a:ext>
              </a:extLst>
            </p:cNvPr>
            <p:cNvCxnSpPr>
              <a:cxnSpLocks/>
            </p:cNvCxnSpPr>
            <p:nvPr/>
          </p:nvCxnSpPr>
          <p:spPr>
            <a:xfrm flipH="1" flipV="1">
              <a:off x="905546" y="5199487"/>
              <a:ext cx="191300" cy="2160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CDB15328-9232-D0E6-0BFA-50F4EBCD0A0E}"/>
                </a:ext>
              </a:extLst>
            </p:cNvPr>
            <p:cNvCxnSpPr>
              <a:cxnSpLocks/>
            </p:cNvCxnSpPr>
            <p:nvPr/>
          </p:nvCxnSpPr>
          <p:spPr>
            <a:xfrm flipH="1" flipV="1">
              <a:off x="523466" y="4925968"/>
              <a:ext cx="383779" cy="2850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5221C084-0DA7-3DF5-B928-E5DA58FEE164}"/>
                </a:ext>
              </a:extLst>
            </p:cNvPr>
            <p:cNvCxnSpPr>
              <a:cxnSpLocks/>
            </p:cNvCxnSpPr>
            <p:nvPr/>
          </p:nvCxnSpPr>
          <p:spPr>
            <a:xfrm flipH="1" flipV="1">
              <a:off x="523011" y="4214936"/>
              <a:ext cx="3654" cy="6817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0C726BDD-0AF9-1ECE-98B4-BC18487779B7}"/>
                </a:ext>
              </a:extLst>
            </p:cNvPr>
            <p:cNvCxnSpPr>
              <a:cxnSpLocks/>
            </p:cNvCxnSpPr>
            <p:nvPr/>
          </p:nvCxnSpPr>
          <p:spPr>
            <a:xfrm flipV="1">
              <a:off x="531341" y="3483173"/>
              <a:ext cx="45903" cy="7230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16061A37-045B-35BC-4DFC-65479ED363C6}"/>
                </a:ext>
              </a:extLst>
            </p:cNvPr>
            <p:cNvCxnSpPr>
              <a:cxnSpLocks/>
            </p:cNvCxnSpPr>
            <p:nvPr/>
          </p:nvCxnSpPr>
          <p:spPr>
            <a:xfrm flipV="1">
              <a:off x="577244" y="3070951"/>
              <a:ext cx="459922" cy="4122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2425A76F-D775-42A9-3077-30F1853A79C9}"/>
                </a:ext>
              </a:extLst>
            </p:cNvPr>
            <p:cNvCxnSpPr>
              <a:cxnSpLocks/>
            </p:cNvCxnSpPr>
            <p:nvPr/>
          </p:nvCxnSpPr>
          <p:spPr>
            <a:xfrm>
              <a:off x="1018241" y="3075668"/>
              <a:ext cx="616786" cy="529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00F4594B-F40C-5D09-2924-6922DEF0FABD}"/>
                </a:ext>
              </a:extLst>
            </p:cNvPr>
            <p:cNvCxnSpPr>
              <a:cxnSpLocks/>
            </p:cNvCxnSpPr>
            <p:nvPr/>
          </p:nvCxnSpPr>
          <p:spPr>
            <a:xfrm flipH="1" flipV="1">
              <a:off x="2328494" y="3141416"/>
              <a:ext cx="539378" cy="4744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50FDF19C-8627-ADC5-0965-48FF80FE08F1}"/>
                </a:ext>
              </a:extLst>
            </p:cNvPr>
            <p:cNvCxnSpPr>
              <a:cxnSpLocks/>
            </p:cNvCxnSpPr>
            <p:nvPr/>
          </p:nvCxnSpPr>
          <p:spPr>
            <a:xfrm flipV="1">
              <a:off x="2551656" y="4232105"/>
              <a:ext cx="308507" cy="5865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3F74B8E7-17A5-70AE-87DA-C132A4D7DD56}"/>
                </a:ext>
              </a:extLst>
            </p:cNvPr>
            <p:cNvCxnSpPr>
              <a:cxnSpLocks/>
            </p:cNvCxnSpPr>
            <p:nvPr/>
          </p:nvCxnSpPr>
          <p:spPr>
            <a:xfrm flipV="1">
              <a:off x="2564517" y="4726228"/>
              <a:ext cx="519579" cy="924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1892FF60-C2DD-D455-F862-92641C05F43D}"/>
                </a:ext>
              </a:extLst>
            </p:cNvPr>
            <p:cNvCxnSpPr>
              <a:cxnSpLocks/>
            </p:cNvCxnSpPr>
            <p:nvPr/>
          </p:nvCxnSpPr>
          <p:spPr>
            <a:xfrm>
              <a:off x="2557482" y="4801966"/>
              <a:ext cx="216971" cy="4090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2DCBA054-EF13-791B-0E18-0716850A4F2A}"/>
                </a:ext>
              </a:extLst>
            </p:cNvPr>
            <p:cNvCxnSpPr>
              <a:cxnSpLocks/>
            </p:cNvCxnSpPr>
            <p:nvPr/>
          </p:nvCxnSpPr>
          <p:spPr>
            <a:xfrm>
              <a:off x="2324845" y="5182603"/>
              <a:ext cx="137141" cy="3821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442AF374-7FC8-737D-B157-774823742805}"/>
                </a:ext>
              </a:extLst>
            </p:cNvPr>
            <p:cNvCxnSpPr>
              <a:cxnSpLocks/>
            </p:cNvCxnSpPr>
            <p:nvPr/>
          </p:nvCxnSpPr>
          <p:spPr>
            <a:xfrm>
              <a:off x="2353243" y="5176760"/>
              <a:ext cx="424919" cy="342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173642E3-33A3-A00C-E13A-87E447ACFEDE}"/>
                </a:ext>
              </a:extLst>
            </p:cNvPr>
            <p:cNvCxnSpPr>
              <a:cxnSpLocks/>
            </p:cNvCxnSpPr>
            <p:nvPr/>
          </p:nvCxnSpPr>
          <p:spPr>
            <a:xfrm>
              <a:off x="1953160" y="5512382"/>
              <a:ext cx="508826" cy="470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AD9BB080-E677-FDA4-6CF8-1EEE7203979E}"/>
                </a:ext>
              </a:extLst>
            </p:cNvPr>
            <p:cNvCxnSpPr>
              <a:cxnSpLocks/>
            </p:cNvCxnSpPr>
            <p:nvPr/>
          </p:nvCxnSpPr>
          <p:spPr>
            <a:xfrm flipH="1">
              <a:off x="2447476" y="5211007"/>
              <a:ext cx="326978" cy="3537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DEC2D960-CCE3-0BD6-C70A-095695492258}"/>
                </a:ext>
              </a:extLst>
            </p:cNvPr>
            <p:cNvCxnSpPr>
              <a:cxnSpLocks/>
            </p:cNvCxnSpPr>
            <p:nvPr/>
          </p:nvCxnSpPr>
          <p:spPr>
            <a:xfrm flipH="1">
              <a:off x="2766456" y="4739245"/>
              <a:ext cx="287849" cy="4717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104C5EFF-7B80-0964-3EE5-5A93C011E7BB}"/>
                </a:ext>
              </a:extLst>
            </p:cNvPr>
            <p:cNvCxnSpPr>
              <a:cxnSpLocks/>
            </p:cNvCxnSpPr>
            <p:nvPr/>
          </p:nvCxnSpPr>
          <p:spPr>
            <a:xfrm>
              <a:off x="2872023" y="4230580"/>
              <a:ext cx="208874" cy="5140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84CAA08A-6868-717C-F385-3E3A052CA4AC}"/>
                </a:ext>
              </a:extLst>
            </p:cNvPr>
            <p:cNvCxnSpPr>
              <a:cxnSpLocks/>
            </p:cNvCxnSpPr>
            <p:nvPr/>
          </p:nvCxnSpPr>
          <p:spPr>
            <a:xfrm>
              <a:off x="2862129" y="3618440"/>
              <a:ext cx="208499" cy="10775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6CB5869B-06EC-4A43-5FBF-7E3F2F6DEEC3}"/>
                </a:ext>
              </a:extLst>
            </p:cNvPr>
            <p:cNvCxnSpPr>
              <a:cxnSpLocks/>
            </p:cNvCxnSpPr>
            <p:nvPr/>
          </p:nvCxnSpPr>
          <p:spPr>
            <a:xfrm>
              <a:off x="2872023" y="3618440"/>
              <a:ext cx="921216" cy="4633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BEEC4186-BC67-8DD6-CFF8-E597DB569490}"/>
                </a:ext>
              </a:extLst>
            </p:cNvPr>
            <p:cNvCxnSpPr>
              <a:cxnSpLocks/>
            </p:cNvCxnSpPr>
            <p:nvPr/>
          </p:nvCxnSpPr>
          <p:spPr>
            <a:xfrm flipV="1">
              <a:off x="3079439" y="4077576"/>
              <a:ext cx="731870" cy="6402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D84ADF03-57A7-4CA1-CF87-D256F53BDFED}"/>
                </a:ext>
              </a:extLst>
            </p:cNvPr>
            <p:cNvCxnSpPr>
              <a:cxnSpLocks/>
            </p:cNvCxnSpPr>
            <p:nvPr/>
          </p:nvCxnSpPr>
          <p:spPr>
            <a:xfrm>
              <a:off x="2868688" y="3619972"/>
              <a:ext cx="542354" cy="17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08061053-7B3F-590E-CCB9-9D6BE204BF9C}"/>
                </a:ext>
              </a:extLst>
            </p:cNvPr>
            <p:cNvCxnSpPr>
              <a:cxnSpLocks/>
            </p:cNvCxnSpPr>
            <p:nvPr/>
          </p:nvCxnSpPr>
          <p:spPr>
            <a:xfrm flipV="1">
              <a:off x="3084096" y="4415577"/>
              <a:ext cx="551328" cy="3134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a:extLst>
                <a:ext uri="{FF2B5EF4-FFF2-40B4-BE49-F238E27FC236}">
                  <a16:creationId xmlns:a16="http://schemas.microsoft.com/office/drawing/2014/main" id="{D09B7D40-03E3-A218-8426-FD2CE4F629F5}"/>
                </a:ext>
              </a:extLst>
            </p:cNvPr>
            <p:cNvCxnSpPr>
              <a:cxnSpLocks/>
            </p:cNvCxnSpPr>
            <p:nvPr/>
          </p:nvCxnSpPr>
          <p:spPr>
            <a:xfrm flipV="1">
              <a:off x="3621956" y="4089695"/>
              <a:ext cx="196656" cy="3258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C0690037-E327-1F97-BD52-7F8EE7F13C18}"/>
                </a:ext>
              </a:extLst>
            </p:cNvPr>
            <p:cNvCxnSpPr>
              <a:cxnSpLocks/>
            </p:cNvCxnSpPr>
            <p:nvPr/>
          </p:nvCxnSpPr>
          <p:spPr>
            <a:xfrm>
              <a:off x="3381101" y="3771754"/>
              <a:ext cx="430208" cy="3094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直線コネクタ 280">
              <a:extLst>
                <a:ext uri="{FF2B5EF4-FFF2-40B4-BE49-F238E27FC236}">
                  <a16:creationId xmlns:a16="http://schemas.microsoft.com/office/drawing/2014/main" id="{11632226-C29F-A0EE-AEF0-D4CBCA492445}"/>
                </a:ext>
              </a:extLst>
            </p:cNvPr>
            <p:cNvCxnSpPr>
              <a:cxnSpLocks/>
            </p:cNvCxnSpPr>
            <p:nvPr/>
          </p:nvCxnSpPr>
          <p:spPr>
            <a:xfrm flipV="1">
              <a:off x="2869594" y="3135537"/>
              <a:ext cx="247339" cy="4844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079BA216-6F12-753C-20B2-7A439F84A965}"/>
                </a:ext>
              </a:extLst>
            </p:cNvPr>
            <p:cNvCxnSpPr>
              <a:cxnSpLocks/>
            </p:cNvCxnSpPr>
            <p:nvPr/>
          </p:nvCxnSpPr>
          <p:spPr>
            <a:xfrm flipH="1" flipV="1">
              <a:off x="3116933" y="3157556"/>
              <a:ext cx="294109" cy="613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0BC5BAB4-58A6-1B4A-482F-986CE8F08CD4}"/>
                </a:ext>
              </a:extLst>
            </p:cNvPr>
            <p:cNvCxnSpPr>
              <a:cxnSpLocks/>
            </p:cNvCxnSpPr>
            <p:nvPr/>
          </p:nvCxnSpPr>
          <p:spPr>
            <a:xfrm flipV="1">
              <a:off x="3407029" y="3433131"/>
              <a:ext cx="447536" cy="3230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A4BB6AE6-CCF1-2C9E-8819-AC9CBB519AF8}"/>
                </a:ext>
              </a:extLst>
            </p:cNvPr>
            <p:cNvCxnSpPr>
              <a:cxnSpLocks/>
            </p:cNvCxnSpPr>
            <p:nvPr/>
          </p:nvCxnSpPr>
          <p:spPr>
            <a:xfrm flipV="1">
              <a:off x="3811309" y="3433131"/>
              <a:ext cx="43100" cy="6592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a:extLst>
                <a:ext uri="{FF2B5EF4-FFF2-40B4-BE49-F238E27FC236}">
                  <a16:creationId xmlns:a16="http://schemas.microsoft.com/office/drawing/2014/main" id="{A6A02215-03D4-A067-C133-08B7801D84D1}"/>
                </a:ext>
              </a:extLst>
            </p:cNvPr>
            <p:cNvCxnSpPr>
              <a:cxnSpLocks/>
            </p:cNvCxnSpPr>
            <p:nvPr/>
          </p:nvCxnSpPr>
          <p:spPr>
            <a:xfrm flipV="1">
              <a:off x="3814961" y="3894217"/>
              <a:ext cx="453095" cy="2093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a:extLst>
                <a:ext uri="{FF2B5EF4-FFF2-40B4-BE49-F238E27FC236}">
                  <a16:creationId xmlns:a16="http://schemas.microsoft.com/office/drawing/2014/main" id="{08BC256C-D5BC-AD1E-BD05-7FAD7DE9BAC8}"/>
                </a:ext>
              </a:extLst>
            </p:cNvPr>
            <p:cNvCxnSpPr>
              <a:cxnSpLocks/>
            </p:cNvCxnSpPr>
            <p:nvPr/>
          </p:nvCxnSpPr>
          <p:spPr>
            <a:xfrm>
              <a:off x="3832858" y="4089695"/>
              <a:ext cx="373249" cy="3714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直線コネクタ 298">
              <a:extLst>
                <a:ext uri="{FF2B5EF4-FFF2-40B4-BE49-F238E27FC236}">
                  <a16:creationId xmlns:a16="http://schemas.microsoft.com/office/drawing/2014/main" id="{1F11C12B-E1F7-EF9C-E6A5-F41BFE755822}"/>
                </a:ext>
              </a:extLst>
            </p:cNvPr>
            <p:cNvCxnSpPr>
              <a:cxnSpLocks/>
            </p:cNvCxnSpPr>
            <p:nvPr/>
          </p:nvCxnSpPr>
          <p:spPr>
            <a:xfrm>
              <a:off x="3635424" y="4415577"/>
              <a:ext cx="551328" cy="45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B94F7810-3E9C-0997-847E-106E0106E29D}"/>
                </a:ext>
              </a:extLst>
            </p:cNvPr>
            <p:cNvCxnSpPr>
              <a:cxnSpLocks/>
            </p:cNvCxnSpPr>
            <p:nvPr/>
          </p:nvCxnSpPr>
          <p:spPr>
            <a:xfrm>
              <a:off x="3629674" y="4426741"/>
              <a:ext cx="69234" cy="4274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D26C30B9-5591-983B-4E8A-652494F3903B}"/>
                </a:ext>
              </a:extLst>
            </p:cNvPr>
            <p:cNvCxnSpPr>
              <a:cxnSpLocks/>
            </p:cNvCxnSpPr>
            <p:nvPr/>
          </p:nvCxnSpPr>
          <p:spPr>
            <a:xfrm>
              <a:off x="3082204" y="4739245"/>
              <a:ext cx="616704" cy="1146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68ED0C4E-6447-324C-4581-D3C7984EA5A3}"/>
                </a:ext>
              </a:extLst>
            </p:cNvPr>
            <p:cNvCxnSpPr>
              <a:cxnSpLocks/>
            </p:cNvCxnSpPr>
            <p:nvPr/>
          </p:nvCxnSpPr>
          <p:spPr>
            <a:xfrm>
              <a:off x="3073999" y="4750461"/>
              <a:ext cx="230831" cy="4434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直線コネクタ 312">
              <a:extLst>
                <a:ext uri="{FF2B5EF4-FFF2-40B4-BE49-F238E27FC236}">
                  <a16:creationId xmlns:a16="http://schemas.microsoft.com/office/drawing/2014/main" id="{3BD876E1-52D5-43F0-374D-BB2AAA956699}"/>
                </a:ext>
              </a:extLst>
            </p:cNvPr>
            <p:cNvCxnSpPr>
              <a:cxnSpLocks/>
            </p:cNvCxnSpPr>
            <p:nvPr/>
          </p:nvCxnSpPr>
          <p:spPr>
            <a:xfrm flipV="1">
              <a:off x="2770768" y="5199487"/>
              <a:ext cx="534062" cy="115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DE96F1ED-AC48-ACF1-7102-5C9B52C0B9AF}"/>
                </a:ext>
              </a:extLst>
            </p:cNvPr>
            <p:cNvCxnSpPr>
              <a:cxnSpLocks/>
            </p:cNvCxnSpPr>
            <p:nvPr/>
          </p:nvCxnSpPr>
          <p:spPr>
            <a:xfrm flipV="1">
              <a:off x="3307679" y="4848314"/>
              <a:ext cx="391229" cy="3567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線コネクタ 318">
              <a:extLst>
                <a:ext uri="{FF2B5EF4-FFF2-40B4-BE49-F238E27FC236}">
                  <a16:creationId xmlns:a16="http://schemas.microsoft.com/office/drawing/2014/main" id="{29BDE73C-D52E-B456-D808-83E4E46E5794}"/>
                </a:ext>
              </a:extLst>
            </p:cNvPr>
            <p:cNvCxnSpPr>
              <a:cxnSpLocks/>
            </p:cNvCxnSpPr>
            <p:nvPr/>
          </p:nvCxnSpPr>
          <p:spPr>
            <a:xfrm flipV="1">
              <a:off x="3689189" y="4437035"/>
              <a:ext cx="515919" cy="427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直線コネクタ 321">
              <a:extLst>
                <a:ext uri="{FF2B5EF4-FFF2-40B4-BE49-F238E27FC236}">
                  <a16:creationId xmlns:a16="http://schemas.microsoft.com/office/drawing/2014/main" id="{7944E3C9-9153-84D3-3446-C56BF0C6F7A5}"/>
                </a:ext>
              </a:extLst>
            </p:cNvPr>
            <p:cNvCxnSpPr>
              <a:cxnSpLocks/>
            </p:cNvCxnSpPr>
            <p:nvPr/>
          </p:nvCxnSpPr>
          <p:spPr>
            <a:xfrm flipV="1">
              <a:off x="4192819" y="3916024"/>
              <a:ext cx="82374" cy="5223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線コネクタ 324">
              <a:extLst>
                <a:ext uri="{FF2B5EF4-FFF2-40B4-BE49-F238E27FC236}">
                  <a16:creationId xmlns:a16="http://schemas.microsoft.com/office/drawing/2014/main" id="{78C149D8-27AF-D923-CE1B-80FD7630A374}"/>
                </a:ext>
              </a:extLst>
            </p:cNvPr>
            <p:cNvCxnSpPr>
              <a:cxnSpLocks/>
            </p:cNvCxnSpPr>
            <p:nvPr/>
          </p:nvCxnSpPr>
          <p:spPr>
            <a:xfrm flipH="1" flipV="1">
              <a:off x="3859357" y="3461727"/>
              <a:ext cx="425260" cy="4542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31362324-524C-08C6-2200-EB690C2AB447}"/>
                </a:ext>
              </a:extLst>
            </p:cNvPr>
            <p:cNvCxnSpPr>
              <a:cxnSpLocks/>
            </p:cNvCxnSpPr>
            <p:nvPr/>
          </p:nvCxnSpPr>
          <p:spPr>
            <a:xfrm flipH="1" flipV="1">
              <a:off x="3111985" y="3135537"/>
              <a:ext cx="742424" cy="2975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直線コネクタ 330">
              <a:extLst>
                <a:ext uri="{FF2B5EF4-FFF2-40B4-BE49-F238E27FC236}">
                  <a16:creationId xmlns:a16="http://schemas.microsoft.com/office/drawing/2014/main" id="{BDDDEBF6-6834-E2EA-D53A-A91191BF00C8}"/>
                </a:ext>
              </a:extLst>
            </p:cNvPr>
            <p:cNvCxnSpPr>
              <a:cxnSpLocks/>
            </p:cNvCxnSpPr>
            <p:nvPr/>
          </p:nvCxnSpPr>
          <p:spPr>
            <a:xfrm flipH="1" flipV="1">
              <a:off x="2323340" y="3131423"/>
              <a:ext cx="778443" cy="11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日付プレースホルダー 4">
            <a:extLst>
              <a:ext uri="{FF2B5EF4-FFF2-40B4-BE49-F238E27FC236}">
                <a16:creationId xmlns:a16="http://schemas.microsoft.com/office/drawing/2014/main" id="{C0441434-738C-DFF3-84FF-3F997C6C374D}"/>
              </a:ext>
            </a:extLst>
          </p:cNvPr>
          <p:cNvSpPr>
            <a:spLocks noGrp="1"/>
          </p:cNvSpPr>
          <p:nvPr>
            <p:ph type="dt" sz="half" idx="10"/>
          </p:nvPr>
        </p:nvSpPr>
        <p:spPr/>
        <p:txBody>
          <a:bodyPr/>
          <a:lstStyle/>
          <a:p>
            <a:fld id="{7EF308D3-29F6-4339-BBD3-B7493A0FAB71}" type="datetime10">
              <a:rPr kumimoji="1" lang="ja-JP" altLang="en-US" smtClean="0"/>
              <a:t>09:01</a:t>
            </a:fld>
            <a:endParaRPr kumimoji="1" lang="ja-JP" altLang="en-US"/>
          </a:p>
        </p:txBody>
      </p:sp>
      <p:sp>
        <p:nvSpPr>
          <p:cNvPr id="6" name="スライド番号プレースホルダー 5">
            <a:extLst>
              <a:ext uri="{FF2B5EF4-FFF2-40B4-BE49-F238E27FC236}">
                <a16:creationId xmlns:a16="http://schemas.microsoft.com/office/drawing/2014/main" id="{2035F2B6-3D7B-3456-84A8-11AA7CAC6759}"/>
              </a:ext>
            </a:extLst>
          </p:cNvPr>
          <p:cNvSpPr>
            <a:spLocks noGrp="1"/>
          </p:cNvSpPr>
          <p:nvPr>
            <p:ph type="sldNum" sz="quarter" idx="12"/>
          </p:nvPr>
        </p:nvSpPr>
        <p:spPr/>
        <p:txBody>
          <a:bodyPr/>
          <a:lstStyle/>
          <a:p>
            <a:fld id="{1110ACF4-E35A-44B7-8D8C-A4B8B5D9283F}" type="slidenum">
              <a:rPr kumimoji="1" lang="ja-JP" altLang="en-US" smtClean="0"/>
              <a:t>9</a:t>
            </a:fld>
            <a:endParaRPr kumimoji="1" lang="ja-JP" altLang="en-US"/>
          </a:p>
        </p:txBody>
      </p:sp>
    </p:spTree>
    <p:extLst>
      <p:ext uri="{BB962C8B-B14F-4D97-AF65-F5344CB8AC3E}">
        <p14:creationId xmlns:p14="http://schemas.microsoft.com/office/powerpoint/2010/main" val="16591115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3205</TotalTime>
  <Words>2087</Words>
  <Application>Microsoft Office PowerPoint</Application>
  <PresentationFormat>ワイド画面</PresentationFormat>
  <Paragraphs>254</Paragraphs>
  <Slides>18</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游ゴシック</vt:lpstr>
      <vt:lpstr>游ゴシック Light</vt:lpstr>
      <vt:lpstr>Arial</vt:lpstr>
      <vt:lpstr>Cambria Math</vt:lpstr>
      <vt:lpstr>Office テーマ</vt:lpstr>
      <vt:lpstr>NMSP2024  Error estimation for finite element solutions on meshes that contain thin elements  Kenta Kobayashi (小林健太) Hitotsubashi University, Japan (一橋大学) Takuya Tsuchiya (土屋卓也) Osaka University, Japan (大阪大学)</vt:lpstr>
      <vt:lpstr>Target equation and its FEM solution</vt:lpstr>
      <vt:lpstr>Interpolation error constant</vt:lpstr>
      <vt:lpstr>Céa’s lemma and the error estimation for the FEM solution</vt:lpstr>
      <vt:lpstr>Maximum angle condition</vt:lpstr>
      <vt:lpstr>Revisit the error estimation</vt:lpstr>
      <vt:lpstr>Mesh subdivision and Céa’s lemma</vt:lpstr>
      <vt:lpstr>Preceding result by V. Kucera</vt:lpstr>
      <vt:lpstr>Preceding result by M. Duprez, V. Lleras and A. Lozinski</vt:lpstr>
      <vt:lpstr>Our result: Preliminary</vt:lpstr>
      <vt:lpstr>Main result</vt:lpstr>
      <vt:lpstr>Outline of the proof: using modified interpolation</vt:lpstr>
      <vt:lpstr>The key idea of our method</vt:lpstr>
      <vt:lpstr>Important constants</vt:lpstr>
      <vt:lpstr>Error estimation</vt:lpstr>
      <vt:lpstr>Numerical experiments</vt:lpstr>
      <vt:lpstr>Numerical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応用数学交流研究会  有限要素法の誤差解析  小林 健太（一橋大学）</dc:title>
  <dc:creator>K K</dc:creator>
  <cp:lastModifiedBy>K K</cp:lastModifiedBy>
  <cp:revision>96</cp:revision>
  <dcterms:created xsi:type="dcterms:W3CDTF">2023-05-25T06:26:07Z</dcterms:created>
  <dcterms:modified xsi:type="dcterms:W3CDTF">2024-08-07T01:53:54Z</dcterms:modified>
</cp:coreProperties>
</file>