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77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c0YzNmOGQxMGJjNmUxZjM2ZTA1NmEwOGY5YjQ2ZG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shixi</cp:lastModifiedBy>
  <cp:revision>9</cp:revision>
  <dcterms:created xsi:type="dcterms:W3CDTF">2024-07-25T13:32:00Z</dcterms:created>
  <dcterms:modified xsi:type="dcterms:W3CDTF">2024-08-05T23:42:53Z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323C358F87C645A8A503C2BEEBF4838F_12</vt:lpwstr>
  </property>
</Properties>
</file>