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259C3-1040-4C3E-8251-638C2444930D}" v="3" dt="2022-10-11T19:23:38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l Luis Munoz Vera" userId="a5a7b23a-03d1-48ae-a944-5cbacd972e61" providerId="ADAL" clId="{6C4259C3-1040-4C3E-8251-638C2444930D}"/>
    <pc:docChg chg="undo custSel addSld delSld modSld sldOrd">
      <pc:chgData name="Abel Luis Munoz Vera" userId="a5a7b23a-03d1-48ae-a944-5cbacd972e61" providerId="ADAL" clId="{6C4259C3-1040-4C3E-8251-638C2444930D}" dt="2022-10-25T01:02:43.938" v="773" actId="20577"/>
      <pc:docMkLst>
        <pc:docMk/>
      </pc:docMkLst>
      <pc:sldChg chg="delSp modSp new mod">
        <pc:chgData name="Abel Luis Munoz Vera" userId="a5a7b23a-03d1-48ae-a944-5cbacd972e61" providerId="ADAL" clId="{6C4259C3-1040-4C3E-8251-638C2444930D}" dt="2022-10-08T04:27:10.713" v="29" actId="478"/>
        <pc:sldMkLst>
          <pc:docMk/>
          <pc:sldMk cId="4254820715" sldId="256"/>
        </pc:sldMkLst>
        <pc:spChg chg="mod">
          <ac:chgData name="Abel Luis Munoz Vera" userId="a5a7b23a-03d1-48ae-a944-5cbacd972e61" providerId="ADAL" clId="{6C4259C3-1040-4C3E-8251-638C2444930D}" dt="2022-10-08T04:27:05.621" v="28" actId="20577"/>
          <ac:spMkLst>
            <pc:docMk/>
            <pc:sldMk cId="4254820715" sldId="256"/>
            <ac:spMk id="2" creationId="{60CFCCF7-0602-3733-7FF9-F3C72FDF8458}"/>
          </ac:spMkLst>
        </pc:spChg>
        <pc:spChg chg="del mod">
          <ac:chgData name="Abel Luis Munoz Vera" userId="a5a7b23a-03d1-48ae-a944-5cbacd972e61" providerId="ADAL" clId="{6C4259C3-1040-4C3E-8251-638C2444930D}" dt="2022-10-08T04:27:10.713" v="29" actId="478"/>
          <ac:spMkLst>
            <pc:docMk/>
            <pc:sldMk cId="4254820715" sldId="256"/>
            <ac:spMk id="3" creationId="{BF4E18A5-2AE1-07D7-6E88-161BAF1D654C}"/>
          </ac:spMkLst>
        </pc:spChg>
      </pc:sldChg>
      <pc:sldChg chg="modSp new mod ord">
        <pc:chgData name="Abel Luis Munoz Vera" userId="a5a7b23a-03d1-48ae-a944-5cbacd972e61" providerId="ADAL" clId="{6C4259C3-1040-4C3E-8251-638C2444930D}" dt="2022-10-14T15:05:00.925" v="771"/>
        <pc:sldMkLst>
          <pc:docMk/>
          <pc:sldMk cId="2154261087" sldId="257"/>
        </pc:sldMkLst>
        <pc:spChg chg="mod">
          <ac:chgData name="Abel Luis Munoz Vera" userId="a5a7b23a-03d1-48ae-a944-5cbacd972e61" providerId="ADAL" clId="{6C4259C3-1040-4C3E-8251-638C2444930D}" dt="2022-10-08T04:27:20.726" v="45" actId="20577"/>
          <ac:spMkLst>
            <pc:docMk/>
            <pc:sldMk cId="2154261087" sldId="257"/>
            <ac:spMk id="2" creationId="{53F4CCC4-0576-8466-C28B-5EA02F19E56A}"/>
          </ac:spMkLst>
        </pc:spChg>
        <pc:spChg chg="mod">
          <ac:chgData name="Abel Luis Munoz Vera" userId="a5a7b23a-03d1-48ae-a944-5cbacd972e61" providerId="ADAL" clId="{6C4259C3-1040-4C3E-8251-638C2444930D}" dt="2022-10-08T04:31:02.943" v="72" actId="20577"/>
          <ac:spMkLst>
            <pc:docMk/>
            <pc:sldMk cId="2154261087" sldId="257"/>
            <ac:spMk id="3" creationId="{4DB13C08-63DA-D8BF-3A42-48C54EC1A48D}"/>
          </ac:spMkLst>
        </pc:spChg>
      </pc:sldChg>
      <pc:sldChg chg="modSp new mod">
        <pc:chgData name="Abel Luis Munoz Vera" userId="a5a7b23a-03d1-48ae-a944-5cbacd972e61" providerId="ADAL" clId="{6C4259C3-1040-4C3E-8251-638C2444930D}" dt="2022-10-13T03:00:48.113" v="765" actId="20577"/>
        <pc:sldMkLst>
          <pc:docMk/>
          <pc:sldMk cId="1696950147" sldId="258"/>
        </pc:sldMkLst>
        <pc:spChg chg="mod">
          <ac:chgData name="Abel Luis Munoz Vera" userId="a5a7b23a-03d1-48ae-a944-5cbacd972e61" providerId="ADAL" clId="{6C4259C3-1040-4C3E-8251-638C2444930D}" dt="2022-10-08T04:31:29.789" v="105" actId="20577"/>
          <ac:spMkLst>
            <pc:docMk/>
            <pc:sldMk cId="1696950147" sldId="258"/>
            <ac:spMk id="2" creationId="{10D96352-DD4B-B4EF-43F0-E6098DE6B52B}"/>
          </ac:spMkLst>
        </pc:spChg>
        <pc:spChg chg="mod">
          <ac:chgData name="Abel Luis Munoz Vera" userId="a5a7b23a-03d1-48ae-a944-5cbacd972e61" providerId="ADAL" clId="{6C4259C3-1040-4C3E-8251-638C2444930D}" dt="2022-10-13T03:00:48.113" v="765" actId="20577"/>
          <ac:spMkLst>
            <pc:docMk/>
            <pc:sldMk cId="1696950147" sldId="258"/>
            <ac:spMk id="3" creationId="{F509ABB9-9BE0-CBD9-D1AE-BAF2019297C5}"/>
          </ac:spMkLst>
        </pc:spChg>
      </pc:sldChg>
      <pc:sldChg chg="addSp delSp modSp new mod">
        <pc:chgData name="Abel Luis Munoz Vera" userId="a5a7b23a-03d1-48ae-a944-5cbacd972e61" providerId="ADAL" clId="{6C4259C3-1040-4C3E-8251-638C2444930D}" dt="2022-10-08T04:40:59.598" v="516" actId="20577"/>
        <pc:sldMkLst>
          <pc:docMk/>
          <pc:sldMk cId="1049217272" sldId="259"/>
        </pc:sldMkLst>
        <pc:spChg chg="mod">
          <ac:chgData name="Abel Luis Munoz Vera" userId="a5a7b23a-03d1-48ae-a944-5cbacd972e61" providerId="ADAL" clId="{6C4259C3-1040-4C3E-8251-638C2444930D}" dt="2022-10-08T04:38:16.724" v="465" actId="20577"/>
          <ac:spMkLst>
            <pc:docMk/>
            <pc:sldMk cId="1049217272" sldId="259"/>
            <ac:spMk id="2" creationId="{EB73A507-B42B-06B8-998F-0E18063F1F9D}"/>
          </ac:spMkLst>
        </pc:spChg>
        <pc:spChg chg="mod">
          <ac:chgData name="Abel Luis Munoz Vera" userId="a5a7b23a-03d1-48ae-a944-5cbacd972e61" providerId="ADAL" clId="{6C4259C3-1040-4C3E-8251-638C2444930D}" dt="2022-10-08T04:37:08.573" v="425" actId="14100"/>
          <ac:spMkLst>
            <pc:docMk/>
            <pc:sldMk cId="1049217272" sldId="259"/>
            <ac:spMk id="3" creationId="{18D6641F-1F56-BB28-3D66-B2CA7920CB47}"/>
          </ac:spMkLst>
        </pc:spChg>
        <pc:spChg chg="add del">
          <ac:chgData name="Abel Luis Munoz Vera" userId="a5a7b23a-03d1-48ae-a944-5cbacd972e61" providerId="ADAL" clId="{6C4259C3-1040-4C3E-8251-638C2444930D}" dt="2022-10-08T04:37:23.907" v="429" actId="22"/>
          <ac:spMkLst>
            <pc:docMk/>
            <pc:sldMk cId="1049217272" sldId="259"/>
            <ac:spMk id="5" creationId="{6B6626D8-6B56-1B41-4D44-84B3D7EA5C51}"/>
          </ac:spMkLst>
        </pc:spChg>
        <pc:spChg chg="add mod">
          <ac:chgData name="Abel Luis Munoz Vera" userId="a5a7b23a-03d1-48ae-a944-5cbacd972e61" providerId="ADAL" clId="{6C4259C3-1040-4C3E-8251-638C2444930D}" dt="2022-10-08T04:40:04.880" v="495" actId="123"/>
          <ac:spMkLst>
            <pc:docMk/>
            <pc:sldMk cId="1049217272" sldId="259"/>
            <ac:spMk id="7" creationId="{9D19765B-862F-8B81-2378-2BAE16F18786}"/>
          </ac:spMkLst>
        </pc:spChg>
        <pc:spChg chg="add mod">
          <ac:chgData name="Abel Luis Munoz Vera" userId="a5a7b23a-03d1-48ae-a944-5cbacd972e61" providerId="ADAL" clId="{6C4259C3-1040-4C3E-8251-638C2444930D}" dt="2022-10-08T04:40:59.598" v="516" actId="20577"/>
          <ac:spMkLst>
            <pc:docMk/>
            <pc:sldMk cId="1049217272" sldId="259"/>
            <ac:spMk id="9" creationId="{DAEE092F-5734-D2D6-E4EC-5B7711A4AA91}"/>
          </ac:spMkLst>
        </pc:spChg>
      </pc:sldChg>
      <pc:sldChg chg="new del">
        <pc:chgData name="Abel Luis Munoz Vera" userId="a5a7b23a-03d1-48ae-a944-5cbacd972e61" providerId="ADAL" clId="{6C4259C3-1040-4C3E-8251-638C2444930D}" dt="2022-10-08T04:37:21.871" v="427" actId="680"/>
        <pc:sldMkLst>
          <pc:docMk/>
          <pc:sldMk cId="597656634" sldId="260"/>
        </pc:sldMkLst>
      </pc:sldChg>
      <pc:sldChg chg="addSp modSp new mod">
        <pc:chgData name="Abel Luis Munoz Vera" userId="a5a7b23a-03d1-48ae-a944-5cbacd972e61" providerId="ADAL" clId="{6C4259C3-1040-4C3E-8251-638C2444930D}" dt="2022-10-25T01:02:43.938" v="773" actId="20577"/>
        <pc:sldMkLst>
          <pc:docMk/>
          <pc:sldMk cId="3965064115" sldId="260"/>
        </pc:sldMkLst>
        <pc:spChg chg="mod">
          <ac:chgData name="Abel Luis Munoz Vera" userId="a5a7b23a-03d1-48ae-a944-5cbacd972e61" providerId="ADAL" clId="{6C4259C3-1040-4C3E-8251-638C2444930D}" dt="2022-10-11T19:34:24.399" v="757" actId="20577"/>
          <ac:spMkLst>
            <pc:docMk/>
            <pc:sldMk cId="3965064115" sldId="260"/>
            <ac:spMk id="2" creationId="{28CB7419-576C-0C6F-2F97-1D512579CEE1}"/>
          </ac:spMkLst>
        </pc:spChg>
        <pc:spChg chg="mod">
          <ac:chgData name="Abel Luis Munoz Vera" userId="a5a7b23a-03d1-48ae-a944-5cbacd972e61" providerId="ADAL" clId="{6C4259C3-1040-4C3E-8251-638C2444930D}" dt="2022-10-11T19:27:23.732" v="729" actId="20577"/>
          <ac:spMkLst>
            <pc:docMk/>
            <pc:sldMk cId="3965064115" sldId="260"/>
            <ac:spMk id="3" creationId="{7446B4B5-29D6-303B-6D94-ACBDC38BCEE1}"/>
          </ac:spMkLst>
        </pc:spChg>
        <pc:spChg chg="add mod">
          <ac:chgData name="Abel Luis Munoz Vera" userId="a5a7b23a-03d1-48ae-a944-5cbacd972e61" providerId="ADAL" clId="{6C4259C3-1040-4C3E-8251-638C2444930D}" dt="2022-10-25T01:02:43.938" v="773" actId="20577"/>
          <ac:spMkLst>
            <pc:docMk/>
            <pc:sldMk cId="3965064115" sldId="260"/>
            <ac:spMk id="4" creationId="{8D6DD9EE-3A92-DC9F-100B-E63F5F1205A4}"/>
          </ac:spMkLst>
        </pc:spChg>
      </pc:sldChg>
      <pc:sldChg chg="addSp delSp modSp new mod">
        <pc:chgData name="Abel Luis Munoz Vera" userId="a5a7b23a-03d1-48ae-a944-5cbacd972e61" providerId="ADAL" clId="{6C4259C3-1040-4C3E-8251-638C2444930D}" dt="2022-10-14T15:04:57.459" v="768" actId="1076"/>
        <pc:sldMkLst>
          <pc:docMk/>
          <pc:sldMk cId="3179205452" sldId="261"/>
        </pc:sldMkLst>
        <pc:spChg chg="del">
          <ac:chgData name="Abel Luis Munoz Vera" userId="a5a7b23a-03d1-48ae-a944-5cbacd972e61" providerId="ADAL" clId="{6C4259C3-1040-4C3E-8251-638C2444930D}" dt="2022-10-14T15:04:53.521" v="767" actId="22"/>
          <ac:spMkLst>
            <pc:docMk/>
            <pc:sldMk cId="3179205452" sldId="261"/>
            <ac:spMk id="3" creationId="{CEDEACF4-894C-6045-F9C6-4DD510AEBA77}"/>
          </ac:spMkLst>
        </pc:spChg>
        <pc:picChg chg="add mod ord">
          <ac:chgData name="Abel Luis Munoz Vera" userId="a5a7b23a-03d1-48ae-a944-5cbacd972e61" providerId="ADAL" clId="{6C4259C3-1040-4C3E-8251-638C2444930D}" dt="2022-10-14T15:04:57.459" v="768" actId="1076"/>
          <ac:picMkLst>
            <pc:docMk/>
            <pc:sldMk cId="3179205452" sldId="261"/>
            <ac:picMk id="5" creationId="{FB57F8F2-BA70-D302-422D-35AB98975901}"/>
          </ac:picMkLst>
        </pc:picChg>
      </pc:sldChg>
      <pc:sldChg chg="addSp delSp modSp new mod">
        <pc:chgData name="Abel Luis Munoz Vera" userId="a5a7b23a-03d1-48ae-a944-5cbacd972e61" providerId="ADAL" clId="{6C4259C3-1040-4C3E-8251-638C2444930D}" dt="2022-10-14T15:05:23.500" v="772" actId="22"/>
        <pc:sldMkLst>
          <pc:docMk/>
          <pc:sldMk cId="1382704945" sldId="262"/>
        </pc:sldMkLst>
        <pc:spChg chg="del">
          <ac:chgData name="Abel Luis Munoz Vera" userId="a5a7b23a-03d1-48ae-a944-5cbacd972e61" providerId="ADAL" clId="{6C4259C3-1040-4C3E-8251-638C2444930D}" dt="2022-10-14T15:05:23.500" v="772" actId="22"/>
          <ac:spMkLst>
            <pc:docMk/>
            <pc:sldMk cId="1382704945" sldId="262"/>
            <ac:spMk id="3" creationId="{470C11A6-FD30-CF23-9E78-2A8605BF9CBA}"/>
          </ac:spMkLst>
        </pc:spChg>
        <pc:picChg chg="add mod ord">
          <ac:chgData name="Abel Luis Munoz Vera" userId="a5a7b23a-03d1-48ae-a944-5cbacd972e61" providerId="ADAL" clId="{6C4259C3-1040-4C3E-8251-638C2444930D}" dt="2022-10-14T15:05:23.500" v="772" actId="22"/>
          <ac:picMkLst>
            <pc:docMk/>
            <pc:sldMk cId="1382704945" sldId="262"/>
            <ac:picMk id="5" creationId="{D2C332AF-FBEA-9E21-CB16-E37173FEEB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03A-57B7-43AA-BEEE-17A4D5632350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988-54F6-4E14-97EC-9D5BED8F32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073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03A-57B7-43AA-BEEE-17A4D5632350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988-54F6-4E14-97EC-9D5BED8F32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477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03A-57B7-43AA-BEEE-17A4D5632350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988-54F6-4E14-97EC-9D5BED8F32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816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03A-57B7-43AA-BEEE-17A4D5632350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988-54F6-4E14-97EC-9D5BED8F32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185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03A-57B7-43AA-BEEE-17A4D5632350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988-54F6-4E14-97EC-9D5BED8F32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985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03A-57B7-43AA-BEEE-17A4D5632350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988-54F6-4E14-97EC-9D5BED8F32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24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03A-57B7-43AA-BEEE-17A4D5632350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988-54F6-4E14-97EC-9D5BED8F32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586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03A-57B7-43AA-BEEE-17A4D5632350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988-54F6-4E14-97EC-9D5BED8F32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460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03A-57B7-43AA-BEEE-17A4D5632350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988-54F6-4E14-97EC-9D5BED8F32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4783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03A-57B7-43AA-BEEE-17A4D5632350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988-54F6-4E14-97EC-9D5BED8F32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576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03A-57B7-43AA-BEEE-17A4D5632350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988-54F6-4E14-97EC-9D5BED8F32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961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03A-57B7-43AA-BEEE-17A4D5632350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988-54F6-4E14-97EC-9D5BED8F32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515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03A-57B7-43AA-BEEE-17A4D5632350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988-54F6-4E14-97EC-9D5BED8F32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0271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F24E03A-57B7-43AA-BEEE-17A4D5632350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85B0988-54F6-4E14-97EC-9D5BED8F32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188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F24E03A-57B7-43AA-BEEE-17A4D5632350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85B0988-54F6-4E14-97EC-9D5BED8F32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3272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FCCF7-0602-3733-7FF9-F3C72FDF8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Formulas lineales del IMTM</a:t>
            </a:r>
          </a:p>
        </p:txBody>
      </p:sp>
    </p:spTree>
    <p:extLst>
      <p:ext uri="{BB962C8B-B14F-4D97-AF65-F5344CB8AC3E}">
        <p14:creationId xmlns:p14="http://schemas.microsoft.com/office/powerpoint/2010/main" val="425482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F29C9-622C-CF9D-3F80-33C1CF5E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B57F8F2-BA70-D302-422D-35AB98975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873" y="2458474"/>
            <a:ext cx="5622252" cy="3636963"/>
          </a:xfrm>
        </p:spPr>
      </p:pic>
    </p:spTree>
    <p:extLst>
      <p:ext uri="{BB962C8B-B14F-4D97-AF65-F5344CB8AC3E}">
        <p14:creationId xmlns:p14="http://schemas.microsoft.com/office/powerpoint/2010/main" val="317920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A1091-7A82-7C5E-E018-6EF9EA28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2C332AF-FBEA-9E21-CB16-E37173FEE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067" y="2222500"/>
            <a:ext cx="7697865" cy="3636963"/>
          </a:xfrm>
        </p:spPr>
      </p:pic>
    </p:spTree>
    <p:extLst>
      <p:ext uri="{BB962C8B-B14F-4D97-AF65-F5344CB8AC3E}">
        <p14:creationId xmlns:p14="http://schemas.microsoft.com/office/powerpoint/2010/main" val="13827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4CCC4-0576-8466-C28B-5EA02F19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Formula lineal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13C08-63DA-D8BF-3A42-48C54EC1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6000" b="0" i="0" dirty="0">
                <a:effectLst/>
                <a:latin typeface="Arial Black" panose="020B0A04020102020204" pitchFamily="34" charset="0"/>
              </a:rPr>
              <a:t>           y = </a:t>
            </a:r>
            <a:r>
              <a:rPr lang="es-CL" sz="6000" b="0" i="0" dirty="0" err="1">
                <a:effectLst/>
                <a:latin typeface="Arial Black" panose="020B0A04020102020204" pitchFamily="34" charset="0"/>
              </a:rPr>
              <a:t>mx</a:t>
            </a:r>
            <a:r>
              <a:rPr lang="es-CL" sz="6000" b="0" i="0" dirty="0">
                <a:effectLst/>
                <a:latin typeface="Arial Black" panose="020B0A04020102020204" pitchFamily="34" charset="0"/>
              </a:rPr>
              <a:t> + b</a:t>
            </a:r>
            <a:endParaRPr lang="es-CL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6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96352-DD4B-B4EF-43F0-E6098DE6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Formula lineal </a:t>
            </a:r>
            <a:r>
              <a:rPr lang="es-CL" dirty="0" err="1"/>
              <a:t>seg_informática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09ABB9-9BE0-CBD9-D1AE-BAF20192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effectLst/>
                <a:latin typeface="Britannic Bold" panose="020B09030607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 evaluaron cinco elementos de seguridad informática: Antivirus, Antispam, Firewall, Autentificación y Criptografía, asignándose puntaje 1 sí disponía de todas las medidas y 0 si no poseía ninguna. La presencia de una cantidad intermedia se resolvió mediante una formula lineal. </a:t>
            </a:r>
            <a:endParaRPr lang="es-CL" sz="3600" dirty="0">
              <a:latin typeface="Britannic Bold" panose="020B0903060703020204" pitchFamily="34" charset="0"/>
              <a:cs typeface="Calibri" panose="020F0502020204030204" pitchFamily="34" charset="0"/>
            </a:endParaRPr>
          </a:p>
          <a:p>
            <a:r>
              <a:rPr lang="es-CL" sz="2000" dirty="0">
                <a:latin typeface="Britannic Bold" panose="020B0903060703020204" pitchFamily="34" charset="0"/>
              </a:rPr>
              <a:t>1 medida = 0.25 </a:t>
            </a:r>
          </a:p>
          <a:p>
            <a:r>
              <a:rPr lang="es-CL" sz="2000" dirty="0">
                <a:latin typeface="Britannic Bold" panose="020B0903060703020204" pitchFamily="34" charset="0"/>
              </a:rPr>
              <a:t>2 medidas = 0.50</a:t>
            </a:r>
          </a:p>
          <a:p>
            <a:r>
              <a:rPr lang="es-CL" sz="2000" dirty="0">
                <a:latin typeface="Britannic Bold" panose="020B0903060703020204" pitchFamily="34" charset="0"/>
              </a:rPr>
              <a:t>3 medidas = 0.75</a:t>
            </a:r>
          </a:p>
        </p:txBody>
      </p:sp>
    </p:spTree>
    <p:extLst>
      <p:ext uri="{BB962C8B-B14F-4D97-AF65-F5344CB8AC3E}">
        <p14:creationId xmlns:p14="http://schemas.microsoft.com/office/powerpoint/2010/main" val="169695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3A507-B42B-06B8-998F-0E18063F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Formula lineal </a:t>
            </a:r>
            <a:r>
              <a:rPr lang="es-CL" dirty="0" err="1"/>
              <a:t>num_servidores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6641F-1F56-BB28-3D66-B2CA7920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82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effectLst/>
                <a:latin typeface="Britannic Bold" panose="020B0903060703020204" pitchFamily="34" charset="0"/>
                <a:ea typeface="Times New Roman" panose="02020603050405020304" pitchFamily="18" charset="0"/>
              </a:rPr>
              <a:t>A través de una formula lineal se asignó un puntaje entre 0 y 1, donde el máximo puntaje (1) correspondió a aquellos municipios con 15 o más servidores.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19765B-862F-8B81-2378-2BAE16F18786}"/>
              </a:ext>
            </a:extLst>
          </p:cNvPr>
          <p:cNvSpPr txBox="1"/>
          <p:nvPr/>
        </p:nvSpPr>
        <p:spPr>
          <a:xfrm>
            <a:off x="810000" y="3632538"/>
            <a:ext cx="65676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>
                <a:latin typeface="Britannic Bold" panose="020B0903060703020204" pitchFamily="34" charset="0"/>
              </a:rPr>
              <a:t>1 servidor es      0,06                 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>
                <a:latin typeface="Britannic Bold" panose="020B0903060703020204" pitchFamily="34" charset="0"/>
              </a:rPr>
              <a:t>2 servidores son 0,13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>
                <a:latin typeface="Britannic Bold" panose="020B0903060703020204" pitchFamily="34" charset="0"/>
              </a:rPr>
              <a:t>3 servidores son 0,20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>
                <a:latin typeface="Britannic Bold" panose="020B0903060703020204" pitchFamily="34" charset="0"/>
              </a:rPr>
              <a:t>4 servidores son 0,26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>
                <a:latin typeface="Britannic Bold" panose="020B0903060703020204" pitchFamily="34" charset="0"/>
              </a:rPr>
              <a:t>5 servidores son 0,33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>
                <a:latin typeface="Britannic Bold" panose="020B0903060703020204" pitchFamily="34" charset="0"/>
              </a:rPr>
              <a:t>6 servidores son 0,40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800" dirty="0">
                <a:latin typeface="Britannic Bold" panose="020B0903060703020204" pitchFamily="34" charset="0"/>
              </a:rPr>
              <a:t>7 servidores son 0,46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AEE092F-5734-D2D6-E4EC-5B7711A4AA91}"/>
              </a:ext>
            </a:extLst>
          </p:cNvPr>
          <p:cNvSpPr txBox="1"/>
          <p:nvPr/>
        </p:nvSpPr>
        <p:spPr>
          <a:xfrm>
            <a:off x="5681980" y="3632538"/>
            <a:ext cx="61010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Britannic Bold" panose="020B0903060703020204" pitchFamily="34" charset="0"/>
              </a:rPr>
              <a:t>8 servidores son   0,53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Britannic Bold" panose="020B0903060703020204" pitchFamily="34" charset="0"/>
              </a:rPr>
              <a:t>9 servidores son   0,60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Britannic Bold" panose="020B0903060703020204" pitchFamily="34" charset="0"/>
              </a:rPr>
              <a:t>10 servidores son 0,66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Britannic Bold" panose="020B0903060703020204" pitchFamily="34" charset="0"/>
              </a:rPr>
              <a:t>11 servidores son 0,73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Britannic Bold" panose="020B0903060703020204" pitchFamily="34" charset="0"/>
              </a:rPr>
              <a:t>12 servidores son 0,80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Britannic Bold" panose="020B0903060703020204" pitchFamily="34" charset="0"/>
              </a:rPr>
              <a:t>13 servidores son 0,86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800" dirty="0">
                <a:latin typeface="Britannic Bold" panose="020B0903060703020204" pitchFamily="34" charset="0"/>
              </a:rPr>
              <a:t>14 servidores son 0,93</a:t>
            </a:r>
          </a:p>
        </p:txBody>
      </p:sp>
    </p:spTree>
    <p:extLst>
      <p:ext uri="{BB962C8B-B14F-4D97-AF65-F5344CB8AC3E}">
        <p14:creationId xmlns:p14="http://schemas.microsoft.com/office/powerpoint/2010/main" val="104921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B7419-576C-0C6F-2F97-1D512579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Formula </a:t>
            </a:r>
            <a:r>
              <a:rPr lang="es-CL" dirty="0" err="1"/>
              <a:t>líneal</a:t>
            </a:r>
            <a:r>
              <a:rPr lang="es-CL" dirty="0"/>
              <a:t>  </a:t>
            </a:r>
            <a:r>
              <a:rPr lang="es-CL" dirty="0" err="1"/>
              <a:t>procesos_internos</a:t>
            </a:r>
            <a:r>
              <a:rPr lang="es-CL"/>
              <a:t> y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6B4B5-29D6-303B-6D94-ACBDC38BC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32" y="3429000"/>
            <a:ext cx="3316408" cy="3636511"/>
          </a:xfrm>
        </p:spPr>
        <p:txBody>
          <a:bodyPr>
            <a:normAutofit lnSpcReduction="10000"/>
          </a:bodyPr>
          <a:lstStyle/>
          <a:p>
            <a:r>
              <a:rPr lang="es-CL" dirty="0"/>
              <a:t>Solo 1 = 0,055</a:t>
            </a:r>
          </a:p>
          <a:p>
            <a:r>
              <a:rPr lang="es-CL" dirty="0"/>
              <a:t>Solo 2 = 0,11</a:t>
            </a:r>
          </a:p>
          <a:p>
            <a:r>
              <a:rPr lang="es-CL" dirty="0"/>
              <a:t>Solo 3 = 0,16</a:t>
            </a:r>
          </a:p>
          <a:p>
            <a:r>
              <a:rPr lang="es-CL" dirty="0"/>
              <a:t>Solo 4 = 0,22</a:t>
            </a:r>
          </a:p>
          <a:p>
            <a:r>
              <a:rPr lang="es-CL" dirty="0"/>
              <a:t>Solo 5 = 0,27</a:t>
            </a:r>
          </a:p>
          <a:p>
            <a:r>
              <a:rPr lang="es-CL" dirty="0"/>
              <a:t>Solo 6 = 0,33</a:t>
            </a:r>
          </a:p>
          <a:p>
            <a:r>
              <a:rPr lang="es-CL" dirty="0"/>
              <a:t>Solo 7 = 0,38</a:t>
            </a:r>
          </a:p>
          <a:p>
            <a:r>
              <a:rPr lang="es-CL" dirty="0"/>
              <a:t>Solo 8 = 0,44</a:t>
            </a:r>
          </a:p>
          <a:p>
            <a:r>
              <a:rPr lang="es-CL" dirty="0"/>
              <a:t>Solo 9 = 0,50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D6DD9EE-3A92-DC9F-100B-E63F5F1205A4}"/>
              </a:ext>
            </a:extLst>
          </p:cNvPr>
          <p:cNvSpPr txBox="1">
            <a:spLocks/>
          </p:cNvSpPr>
          <p:nvPr/>
        </p:nvSpPr>
        <p:spPr>
          <a:xfrm>
            <a:off x="6095999" y="3428999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Solo 10 = 0,55</a:t>
            </a:r>
          </a:p>
          <a:p>
            <a:r>
              <a:rPr lang="es-CL" dirty="0"/>
              <a:t>Solo 11 </a:t>
            </a:r>
            <a:r>
              <a:rPr lang="es-CL"/>
              <a:t>= 0,61</a:t>
            </a:r>
            <a:endParaRPr lang="es-CL" dirty="0"/>
          </a:p>
          <a:p>
            <a:r>
              <a:rPr lang="es-CL" dirty="0"/>
              <a:t>Solo 12 = 0,66</a:t>
            </a:r>
          </a:p>
          <a:p>
            <a:r>
              <a:rPr lang="es-CL" dirty="0"/>
              <a:t>Solo 13 = 0,72</a:t>
            </a:r>
          </a:p>
          <a:p>
            <a:r>
              <a:rPr lang="es-CL" dirty="0"/>
              <a:t>Solo 14 = 0,77</a:t>
            </a:r>
          </a:p>
          <a:p>
            <a:r>
              <a:rPr lang="es-CL" dirty="0"/>
              <a:t>Solo 15 = 0,83</a:t>
            </a:r>
          </a:p>
          <a:p>
            <a:r>
              <a:rPr lang="es-CL" dirty="0"/>
              <a:t>Solo 16 = 0,88</a:t>
            </a:r>
          </a:p>
          <a:p>
            <a:r>
              <a:rPr lang="es-CL" dirty="0"/>
              <a:t>Solo 17 = 0,94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65064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113</TotalTime>
  <Words>243</Words>
  <Application>Microsoft Office PowerPoint</Application>
  <PresentationFormat>Panorámica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Britannic Bold</vt:lpstr>
      <vt:lpstr>Century Gothic</vt:lpstr>
      <vt:lpstr>Wingdings 2</vt:lpstr>
      <vt:lpstr>Citable</vt:lpstr>
      <vt:lpstr>Formulas lineales del IMTM</vt:lpstr>
      <vt:lpstr>Presentación de PowerPoint</vt:lpstr>
      <vt:lpstr>Presentación de PowerPoint</vt:lpstr>
      <vt:lpstr>Formula lineal </vt:lpstr>
      <vt:lpstr>Formula lineal seg_informática</vt:lpstr>
      <vt:lpstr>Formula lineal num_servidores</vt:lpstr>
      <vt:lpstr>Formula líneal  procesos_internos 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Formulas lineales del IMTM</dc:title>
  <dc:creator>Abel Luis Munoz Vera</dc:creator>
  <cp:lastModifiedBy>Abel Luis Munoz Vera</cp:lastModifiedBy>
  <cp:revision>1</cp:revision>
  <dcterms:created xsi:type="dcterms:W3CDTF">2022-10-08T04:26:40Z</dcterms:created>
  <dcterms:modified xsi:type="dcterms:W3CDTF">2022-10-25T01:02:54Z</dcterms:modified>
</cp:coreProperties>
</file>