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532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63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5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86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5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2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5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0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1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5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4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926E-AFB7-4120-B4E8-4F6F55578A7B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49C6-A23D-4509-97A4-146EFBE40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6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2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837" y="818071"/>
            <a:ext cx="2769080" cy="4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H-Conv</a:t>
            </a:r>
            <a:r>
              <a:rPr lang="en-GB" dirty="0"/>
              <a:t>: 3x3, 8 filters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836" y="21565"/>
            <a:ext cx="2769081" cy="439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Input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36" y="3588546"/>
            <a:ext cx="2769080" cy="4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H-Conv</a:t>
            </a:r>
            <a:r>
              <a:rPr lang="en-GB" dirty="0"/>
              <a:t>: 3x3, 16 filters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836" y="4525351"/>
            <a:ext cx="2769080" cy="4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H-Conv</a:t>
            </a:r>
            <a:r>
              <a:rPr lang="en-GB" dirty="0"/>
              <a:t>: 3x3, 16 filters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836" y="1756952"/>
            <a:ext cx="2769080" cy="4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H-Conv</a:t>
            </a:r>
            <a:r>
              <a:rPr lang="en-GB" dirty="0"/>
              <a:t>: 3x3, 8 filters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3836" y="1258019"/>
            <a:ext cx="2769080" cy="1480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53836" y="2187553"/>
            <a:ext cx="2769080" cy="148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922916" y="1396863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[bs,28,28,2,2,8]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0" idx="2"/>
            <a:endCxn id="9" idx="0"/>
          </p:cNvCxnSpPr>
          <p:nvPr/>
        </p:nvCxnSpPr>
        <p:spPr>
          <a:xfrm>
            <a:off x="1538376" y="1406106"/>
            <a:ext cx="0" cy="3508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4" idx="0"/>
          </p:cNvCxnSpPr>
          <p:nvPr/>
        </p:nvCxnSpPr>
        <p:spPr>
          <a:xfrm>
            <a:off x="1538377" y="461513"/>
            <a:ext cx="0" cy="3565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2916" y="447344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[bs,28,28,1,1,1]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3836" y="2701245"/>
            <a:ext cx="2769080" cy="5274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b="1" dirty="0"/>
              <a:t>H-Mean Pool:</a:t>
            </a:r>
          </a:p>
          <a:p>
            <a:pPr algn="ctr"/>
            <a:r>
              <a:rPr lang="en-GB" sz="1600" dirty="0"/>
              <a:t>Size=[1,2,2,1], strides[1,2,2,1]</a:t>
            </a:r>
          </a:p>
          <a:p>
            <a:pPr algn="ctr"/>
            <a:endParaRPr lang="en-GB" dirty="0"/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1538376" y="2335640"/>
            <a:ext cx="0" cy="3656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1538376" y="3228732"/>
            <a:ext cx="0" cy="3598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564252" y="4172349"/>
            <a:ext cx="0" cy="3508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22916" y="2326122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[bs,28,28,2,2,8]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22916" y="3239082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[bs,14,14,2,2,8]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3836" y="4024262"/>
            <a:ext cx="2769080" cy="1480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53836" y="4965299"/>
            <a:ext cx="2769080" cy="148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922916" y="4172349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[bs,14,14,2,2,16]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3836" y="6368571"/>
            <a:ext cx="2769080" cy="4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H-Conv</a:t>
            </a:r>
            <a:r>
              <a:rPr lang="en-GB" dirty="0"/>
              <a:t>: 3x3, 32 filters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3836" y="7305376"/>
            <a:ext cx="2769080" cy="4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H-Conv</a:t>
            </a:r>
            <a:r>
              <a:rPr lang="en-GB" dirty="0"/>
              <a:t>: 3x3, 32 filters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53836" y="5481270"/>
            <a:ext cx="2769080" cy="5274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b="1" dirty="0"/>
              <a:t>H-Mean Pool:</a:t>
            </a:r>
          </a:p>
          <a:p>
            <a:pPr algn="ctr"/>
            <a:r>
              <a:rPr lang="en-GB" sz="1600" dirty="0"/>
              <a:t>Size=[1,2,2,1], strides[1,2,2,1]</a:t>
            </a:r>
          </a:p>
          <a:p>
            <a:pPr algn="ctr"/>
            <a:endParaRPr lang="en-GB" dirty="0"/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1538376" y="5115665"/>
            <a:ext cx="0" cy="3656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7" idx="0"/>
          </p:cNvCxnSpPr>
          <p:nvPr/>
        </p:nvCxnSpPr>
        <p:spPr>
          <a:xfrm>
            <a:off x="1538376" y="6008757"/>
            <a:ext cx="0" cy="3598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64252" y="6952374"/>
            <a:ext cx="0" cy="3508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22916" y="5106147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[bs,14,14,2,2,16]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22916" y="6019107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[bs,7,7,2,2,16]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3836" y="6804287"/>
            <a:ext cx="2769080" cy="1480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53836" y="7745324"/>
            <a:ext cx="2769080" cy="148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2922916" y="6952374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[bs,7,7,2,2,32]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3836" y="8268388"/>
            <a:ext cx="2769080" cy="4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H-Conv</a:t>
            </a:r>
            <a:r>
              <a:rPr lang="en-GB" dirty="0"/>
              <a:t>: 3x3, 10 filters</a:t>
            </a:r>
          </a:p>
        </p:txBody>
      </p:sp>
      <p:cxnSp>
        <p:nvCxnSpPr>
          <p:cNvPr id="70" name="Straight Arrow Connector 69"/>
          <p:cNvCxnSpPr>
            <a:stCxn id="66" idx="2"/>
            <a:endCxn id="68" idx="0"/>
          </p:cNvCxnSpPr>
          <p:nvPr/>
        </p:nvCxnSpPr>
        <p:spPr>
          <a:xfrm>
            <a:off x="1538376" y="7893411"/>
            <a:ext cx="0" cy="37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22916" y="7896233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[bs,7,7,2,2,32]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3836" y="9083313"/>
            <a:ext cx="2769080" cy="439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H-Sum-Magnitudes</a:t>
            </a:r>
            <a:endParaRPr lang="en-GB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521478" y="8708336"/>
            <a:ext cx="0" cy="37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22916" y="8713981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[bs,7,7,2,2,10]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9712" y="9892593"/>
            <a:ext cx="2769080" cy="439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Reduce Mean: [1,2,3,4]</a:t>
            </a:r>
            <a:endParaRPr lang="en-GB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538376" y="9523261"/>
            <a:ext cx="0" cy="37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48792" y="9523261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[bs,7,7,2,1,10]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79712" y="10710341"/>
            <a:ext cx="2769080" cy="439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Output</a:t>
            </a:r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564252" y="10332541"/>
            <a:ext cx="0" cy="37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948792" y="10332541"/>
            <a:ext cx="351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Size: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[bs,10]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396240" y="360306"/>
            <a:ext cx="824064" cy="227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6396240" y="802173"/>
            <a:ext cx="824064" cy="211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/>
          <p:cNvSpPr txBox="1"/>
          <p:nvPr/>
        </p:nvSpPr>
        <p:spPr>
          <a:xfrm>
            <a:off x="7220304" y="27911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H-Non-Linearity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20304" y="723101"/>
            <a:ext cx="1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H-Batch-Norm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1797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159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Garbin</dc:creator>
  <cp:lastModifiedBy>Stephan Garbin</cp:lastModifiedBy>
  <cp:revision>6</cp:revision>
  <dcterms:created xsi:type="dcterms:W3CDTF">2017-01-09T13:58:20Z</dcterms:created>
  <dcterms:modified xsi:type="dcterms:W3CDTF">2017-01-09T14:41:25Z</dcterms:modified>
</cp:coreProperties>
</file>