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56e51f096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56e51f096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56e51f096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56e51f096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56e51f096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56e51f096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6e51f096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56e51f096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6e51f0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56e51f0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56c24d0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56c24d0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56c24d00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56c24d00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673853"/>
            <a:ext cx="8222100" cy="179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Smart Vending Machine</a:t>
            </a:r>
            <a:endParaRPr b="1">
              <a:latin typeface="Arial"/>
              <a:ea typeface="Arial"/>
              <a:cs typeface="Arial"/>
              <a:sym typeface="Arial"/>
            </a:endParaRPr>
          </a:p>
          <a:p>
            <a:pPr indent="0" lvl="0" marL="0" rtl="0" algn="ctr">
              <a:spcBef>
                <a:spcPts val="0"/>
              </a:spcBef>
              <a:spcAft>
                <a:spcPts val="0"/>
              </a:spcAft>
              <a:buNone/>
            </a:pPr>
            <a:r>
              <a:rPr b="1" lang="en">
                <a:latin typeface="Arial"/>
                <a:ea typeface="Arial"/>
                <a:cs typeface="Arial"/>
                <a:sym typeface="Arial"/>
              </a:rPr>
              <a:t>Software For Specially Abled </a:t>
            </a:r>
            <a:endParaRPr b="1">
              <a:latin typeface="Arial"/>
              <a:ea typeface="Arial"/>
              <a:cs typeface="Arial"/>
              <a:sym typeface="Arial"/>
            </a:endParaRPr>
          </a:p>
        </p:txBody>
      </p:sp>
      <p:pic>
        <p:nvPicPr>
          <p:cNvPr id="86" name="Google Shape;86;p13"/>
          <p:cNvPicPr preferRelativeResize="0"/>
          <p:nvPr/>
        </p:nvPicPr>
        <p:blipFill>
          <a:blip r:embed="rId3">
            <a:alphaModFix/>
          </a:blip>
          <a:stretch>
            <a:fillRect/>
          </a:stretch>
        </p:blipFill>
        <p:spPr>
          <a:xfrm>
            <a:off x="3776225" y="304800"/>
            <a:ext cx="1369053" cy="13690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Problem Statement</a:t>
            </a:r>
            <a:endParaRPr b="1"/>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marR="431800" rtl="0" algn="just">
              <a:spcBef>
                <a:spcPts val="0"/>
              </a:spcBef>
              <a:spcAft>
                <a:spcPts val="0"/>
              </a:spcAft>
              <a:buNone/>
            </a:pPr>
            <a:r>
              <a:rPr b="1" lang="en">
                <a:solidFill>
                  <a:srgbClr val="333333"/>
                </a:solidFill>
              </a:rPr>
              <a:t>From what we have recognized whenever a specially abled person is trying to use a vending machine Interface he/she faces difficulty in using even the most simplest interfaces for normal people.When we talk about any automated system our first aim is to provide people an easy interface </a:t>
            </a:r>
            <a:r>
              <a:rPr b="1" lang="en">
                <a:solidFill>
                  <a:srgbClr val="333333"/>
                </a:solidFill>
              </a:rPr>
              <a:t>accessible</a:t>
            </a:r>
            <a:r>
              <a:rPr b="1" lang="en">
                <a:solidFill>
                  <a:srgbClr val="333333"/>
                </a:solidFill>
              </a:rPr>
              <a:t> by all which we see lacking in the normal vending machines or any commonly used software.</a:t>
            </a:r>
            <a:endParaRPr b="1">
              <a:solidFill>
                <a:srgbClr val="333333"/>
              </a:solidFil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Our Solution</a:t>
            </a:r>
            <a:endParaRPr b="1"/>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a:solidFill>
                <a:srgbClr val="333333"/>
              </a:solidFill>
            </a:endParaRPr>
          </a:p>
          <a:p>
            <a:pPr indent="0" lvl="0" marL="0" rtl="0" algn="just">
              <a:spcBef>
                <a:spcPts val="0"/>
              </a:spcBef>
              <a:spcAft>
                <a:spcPts val="1600"/>
              </a:spcAft>
              <a:buNone/>
            </a:pPr>
            <a:r>
              <a:rPr b="1" lang="en">
                <a:solidFill>
                  <a:srgbClr val="333333"/>
                </a:solidFill>
                <a:highlight>
                  <a:srgbClr val="FFFFFF"/>
                </a:highlight>
              </a:rPr>
              <a:t>Our software provide users with an easy interface , using head movements as cursor movements and eye blinks for product selection and confirmation.The main motive of our software is to elevate the customer experience, to reduce the problems faced by specially abled section of the society, and to improve the efficiency of the operations. We aim to provide a specially abled person a friendly software for a hassle free &amp; fast experience for all kinds of customers.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238650" y="0"/>
            <a:ext cx="8520600" cy="5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Application Model</a:t>
            </a:r>
            <a:endParaRPr b="1"/>
          </a:p>
        </p:txBody>
      </p:sp>
      <p:pic>
        <p:nvPicPr>
          <p:cNvPr id="104" name="Google Shape;104;p16"/>
          <p:cNvPicPr preferRelativeResize="0"/>
          <p:nvPr/>
        </p:nvPicPr>
        <p:blipFill rotWithShape="1">
          <a:blip r:embed="rId3">
            <a:alphaModFix/>
          </a:blip>
          <a:srcRect b="5186" l="0" r="5374" t="0"/>
          <a:stretch/>
        </p:blipFill>
        <p:spPr>
          <a:xfrm>
            <a:off x="1432000" y="539750"/>
            <a:ext cx="5114275" cy="3990025"/>
          </a:xfrm>
          <a:prstGeom prst="rect">
            <a:avLst/>
          </a:prstGeom>
          <a:noFill/>
          <a:ln>
            <a:noFill/>
          </a:ln>
        </p:spPr>
      </p:pic>
      <p:pic>
        <p:nvPicPr>
          <p:cNvPr id="105" name="Google Shape;105;p16"/>
          <p:cNvPicPr preferRelativeResize="0"/>
          <p:nvPr/>
        </p:nvPicPr>
        <p:blipFill>
          <a:blip r:embed="rId4">
            <a:alphaModFix/>
          </a:blip>
          <a:stretch>
            <a:fillRect/>
          </a:stretch>
        </p:blipFill>
        <p:spPr>
          <a:xfrm>
            <a:off x="6546275" y="794425"/>
            <a:ext cx="2597724" cy="3048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Future </a:t>
            </a:r>
            <a:r>
              <a:rPr b="1" lang="en"/>
              <a:t>Scope</a:t>
            </a:r>
            <a:endParaRPr b="1"/>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Develop this model as a full </a:t>
            </a:r>
            <a:r>
              <a:rPr lang="en" sz="2000">
                <a:solidFill>
                  <a:srgbClr val="000000"/>
                </a:solidFill>
              </a:rPr>
              <a:t>fledged</a:t>
            </a:r>
            <a:r>
              <a:rPr lang="en" sz="2000">
                <a:solidFill>
                  <a:srgbClr val="000000"/>
                </a:solidFill>
              </a:rPr>
              <a:t> application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Make it more user friendly and </a:t>
            </a:r>
            <a:r>
              <a:rPr lang="en" sz="2000">
                <a:solidFill>
                  <a:srgbClr val="000000"/>
                </a:solidFill>
              </a:rPr>
              <a:t>enhancement</a:t>
            </a:r>
            <a:r>
              <a:rPr lang="en" sz="2000">
                <a:solidFill>
                  <a:srgbClr val="000000"/>
                </a:solidFill>
              </a:rPr>
              <a:t> of UI</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Integrating more features : </a:t>
            </a:r>
            <a:endParaRPr sz="2000">
              <a:solidFill>
                <a:srgbClr val="000000"/>
              </a:solidFill>
            </a:endParaRPr>
          </a:p>
          <a:p>
            <a:pPr indent="-355600" lvl="6" marL="3200400" rtl="0" algn="l">
              <a:spcBef>
                <a:spcPts val="0"/>
              </a:spcBef>
              <a:spcAft>
                <a:spcPts val="0"/>
              </a:spcAft>
              <a:buClr>
                <a:srgbClr val="000000"/>
              </a:buClr>
              <a:buSzPts val="2000"/>
              <a:buChar char="○"/>
            </a:pPr>
            <a:r>
              <a:rPr lang="en" sz="2000">
                <a:solidFill>
                  <a:srgbClr val="000000"/>
                </a:solidFill>
              </a:rPr>
              <a:t>Sign language to text </a:t>
            </a:r>
            <a:endParaRPr sz="2000">
              <a:solidFill>
                <a:srgbClr val="000000"/>
              </a:solidFill>
            </a:endParaRPr>
          </a:p>
          <a:p>
            <a:pPr indent="-355600" lvl="6" marL="3200400" rtl="0" algn="l">
              <a:spcBef>
                <a:spcPts val="0"/>
              </a:spcBef>
              <a:spcAft>
                <a:spcPts val="0"/>
              </a:spcAft>
              <a:buClr>
                <a:srgbClr val="000000"/>
              </a:buClr>
              <a:buSzPts val="2000"/>
              <a:buChar char="○"/>
            </a:pPr>
            <a:r>
              <a:rPr lang="en" sz="2000">
                <a:solidFill>
                  <a:srgbClr val="000000"/>
                </a:solidFill>
              </a:rPr>
              <a:t>Text to voice functionality</a:t>
            </a:r>
            <a:endParaRPr sz="2000">
              <a:solidFill>
                <a:srgbClr val="000000"/>
              </a:solidFill>
            </a:endParaRPr>
          </a:p>
          <a:p>
            <a:pPr indent="-355600" lvl="6" marL="3200400" rtl="0" algn="l">
              <a:spcBef>
                <a:spcPts val="0"/>
              </a:spcBef>
              <a:spcAft>
                <a:spcPts val="0"/>
              </a:spcAft>
              <a:buClr>
                <a:srgbClr val="000000"/>
              </a:buClr>
              <a:buSzPts val="2000"/>
              <a:buChar char="○"/>
            </a:pPr>
            <a:r>
              <a:rPr lang="en" sz="2000">
                <a:solidFill>
                  <a:srgbClr val="000000"/>
                </a:solidFill>
              </a:rPr>
              <a:t>Typing through gestures by hands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Accuracy improvement</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92525" y="885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It’s time for Demo</a:t>
            </a:r>
            <a:endParaRPr b="1" sz="3600"/>
          </a:p>
        </p:txBody>
      </p:sp>
      <p:pic>
        <p:nvPicPr>
          <p:cNvPr id="117" name="Google Shape;117;p18"/>
          <p:cNvPicPr preferRelativeResize="0"/>
          <p:nvPr/>
        </p:nvPicPr>
        <p:blipFill>
          <a:blip r:embed="rId3">
            <a:alphaModFix/>
          </a:blip>
          <a:stretch>
            <a:fillRect/>
          </a:stretch>
        </p:blipFill>
        <p:spPr>
          <a:xfrm>
            <a:off x="2024738" y="769400"/>
            <a:ext cx="5094534" cy="3820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1285875" y="1292150"/>
            <a:ext cx="5333450" cy="3018450"/>
          </a:xfrm>
          <a:prstGeom prst="rect">
            <a:avLst/>
          </a:prstGeom>
          <a:noFill/>
          <a:ln>
            <a:noFill/>
          </a:ln>
        </p:spPr>
      </p:pic>
      <p:sp>
        <p:nvSpPr>
          <p:cNvPr id="123" name="Google Shape;123;p19"/>
          <p:cNvSpPr txBox="1"/>
          <p:nvPr/>
        </p:nvSpPr>
        <p:spPr>
          <a:xfrm>
            <a:off x="1212825" y="394525"/>
            <a:ext cx="5727900" cy="7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rPr>
              <a:t>Q/A Time</a:t>
            </a:r>
            <a:endParaRPr b="1" sz="3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152400" y="181625"/>
            <a:ext cx="8839201" cy="3486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