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72" d="100"/>
          <a:sy n="72"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9/17/2023</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9/17/2023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9/17/2023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9/17/2023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9/17/2023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9/17/2023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9/17/2023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9/17/2023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9/17/2023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9/17/2023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9/17/2023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p:cNvPicPr>
          <p:nvPr/>
        </p:nvPicPr>
        <p:blipFill>
          <a:blip r:embed="rId13"/>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t>9/17/2023</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s 3"/>
          <p:cNvSpPr/>
          <p:nvPr/>
        </p:nvSpPr>
        <p:spPr>
          <a:xfrm>
            <a:off x="-102235" y="1299210"/>
            <a:ext cx="12533630" cy="3656330"/>
          </a:xfrm>
          <a:prstGeom prst="rect">
            <a:avLst/>
          </a:prstGeom>
          <a:noFill/>
          <a:ln>
            <a:noFill/>
          </a:ln>
        </p:spPr>
        <p:txBody>
          <a:bodyPr wrap="none" rtlCol="0" anchor="t">
            <a:noAutofit/>
          </a:bodyPr>
          <a:lstStyle/>
          <a:p>
            <a:pPr algn="ctr"/>
            <a:r>
              <a:rPr lang="en-US" altLang="zh-CN" sz="7200" b="1">
                <a:ln w="6600">
                  <a:solidFill>
                    <a:schemeClr val="accent2"/>
                  </a:solidFill>
                  <a:prstDash val="solid"/>
                </a:ln>
                <a:solidFill>
                  <a:srgbClr val="FFFFFF"/>
                </a:solidFill>
                <a:effectLst>
                  <a:outerShdw dist="38100" dir="2700000" algn="tl" rotWithShape="0">
                    <a:schemeClr val="accent2"/>
                  </a:outerShdw>
                </a:effectLst>
              </a:rPr>
              <a:t>Payroll management system</a:t>
            </a:r>
          </a:p>
          <a:p>
            <a:pPr algn="ctr"/>
            <a:r>
              <a:rPr lang="en-US" altLang="zh-CN" sz="7200" b="1">
                <a:ln w="6600">
                  <a:solidFill>
                    <a:schemeClr val="accent2"/>
                  </a:solidFill>
                  <a:prstDash val="solid"/>
                </a:ln>
                <a:solidFill>
                  <a:srgbClr val="FFFFFF"/>
                </a:solidFill>
                <a:effectLst>
                  <a:outerShdw dist="38100" dir="2700000" algn="tl" rotWithShape="0">
                    <a:schemeClr val="accent2"/>
                  </a:outerShdw>
                </a:effectLst>
              </a:rPr>
              <a:t>Group-6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A037AF5-F4BC-4A5C-8563-C024116638E2}"/>
              </a:ext>
            </a:extLst>
          </p:cNvPr>
          <p:cNvSpPr/>
          <p:nvPr/>
        </p:nvSpPr>
        <p:spPr>
          <a:xfrm>
            <a:off x="407679" y="1403579"/>
            <a:ext cx="11376641" cy="1446550"/>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8800" b="1" cap="none" spc="0" dirty="0">
                <a:ln/>
                <a:solidFill>
                  <a:schemeClr val="accent4"/>
                </a:solidFill>
                <a:effectLst/>
              </a:rPr>
              <a:t>Let’s see the code….</a:t>
            </a:r>
          </a:p>
        </p:txBody>
      </p:sp>
    </p:spTree>
    <p:extLst>
      <p:ext uri="{BB962C8B-B14F-4D97-AF65-F5344CB8AC3E}">
        <p14:creationId xmlns:p14="http://schemas.microsoft.com/office/powerpoint/2010/main" val="2169894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7200" b="1"/>
              <a:t>Introduction</a:t>
            </a:r>
          </a:p>
        </p:txBody>
      </p:sp>
      <p:sp>
        <p:nvSpPr>
          <p:cNvPr id="3" name="Content Placeholder 2"/>
          <p:cNvSpPr>
            <a:spLocks noGrp="1"/>
          </p:cNvSpPr>
          <p:nvPr>
            <p:ph idx="1"/>
          </p:nvPr>
        </p:nvSpPr>
        <p:spPr/>
        <p:txBody>
          <a:bodyPr/>
          <a:lstStyle/>
          <a:p>
            <a:r>
              <a:rPr lang="en-US" sz="2400"/>
              <a:t>This document provides an overview of a payroll management system developed using the C++ programming language. The system automates tasks like employee data management, salary calculation, tax deductions, and payment processing, ensuring accuracy, efficiency, and data security. The system's architecture, key features, and functionality are detailed. Benefits of implementing a C++ payroll management system include improved productivity, cost savings, compliance with legal requirements, and enhanced employee satisfaction. The document also addresses potential challenges and considerations for successful implementation and maintenance. This resource is valuable for both organizations and software developers interested in payroll management system development.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Problem Statement</a:t>
            </a:r>
          </a:p>
        </p:txBody>
      </p:sp>
      <p:sp>
        <p:nvSpPr>
          <p:cNvPr id="3" name="Content Placeholder 2"/>
          <p:cNvSpPr>
            <a:spLocks noGrp="1"/>
          </p:cNvSpPr>
          <p:nvPr>
            <p:ph idx="1"/>
          </p:nvPr>
        </p:nvSpPr>
        <p:spPr>
          <a:xfrm>
            <a:off x="196215" y="773430"/>
            <a:ext cx="11118850" cy="6083935"/>
          </a:xfrm>
        </p:spPr>
        <p:txBody>
          <a:bodyPr/>
          <a:lstStyle/>
          <a:p>
            <a:pPr marL="0" indent="0">
              <a:buNone/>
            </a:pPr>
            <a:r>
              <a:rPr lang="en-US" sz="2000" b="1"/>
              <a:t>Problem</a:t>
            </a:r>
            <a:r>
              <a:rPr lang="en-US" sz="2000"/>
              <a:t>: Manual Data Entry</a:t>
            </a:r>
          </a:p>
          <a:p>
            <a:pPr marL="0" indent="0">
              <a:buNone/>
            </a:pPr>
            <a:r>
              <a:rPr lang="en-US" sz="2000" b="1"/>
              <a:t>Description</a:t>
            </a:r>
            <a:r>
              <a:rPr lang="en-US" sz="2000"/>
              <a:t>: The current system requires manual data entry for adding employee details.</a:t>
            </a:r>
          </a:p>
          <a:p>
            <a:pPr marL="0" indent="0">
              <a:buNone/>
            </a:pPr>
            <a:r>
              <a:rPr lang="en-US" sz="2000" b="1"/>
              <a:t>Solution</a:t>
            </a:r>
            <a:r>
              <a:rPr lang="en-US" sz="2000"/>
              <a:t>: The code allows the user to add new employees by entering their details, eliminating the need for manual data entry. This reduces the chances of human errors and saves time.</a:t>
            </a:r>
          </a:p>
          <a:p>
            <a:pPr marL="0" indent="0">
              <a:buNone/>
            </a:pPr>
            <a:endParaRPr lang="en-US" sz="2000"/>
          </a:p>
          <a:p>
            <a:pPr marL="0" indent="0">
              <a:buNone/>
            </a:pPr>
            <a:r>
              <a:rPr lang="en-US" sz="2000" b="1"/>
              <a:t>Problem</a:t>
            </a:r>
            <a:r>
              <a:rPr lang="en-US" sz="2000"/>
              <a:t>: Calculation Errors</a:t>
            </a:r>
          </a:p>
          <a:p>
            <a:pPr marL="0" indent="0">
              <a:buNone/>
            </a:pPr>
            <a:r>
              <a:rPr lang="en-US" sz="2000" b="1"/>
              <a:t>Description</a:t>
            </a:r>
            <a:r>
              <a:rPr lang="en-US" sz="2000"/>
              <a:t>: The current system lacks proper calculations for employee wages, taxes, pensions, and net salaries.</a:t>
            </a:r>
          </a:p>
          <a:p>
            <a:pPr marL="0" indent="0">
              <a:buNone/>
            </a:pPr>
            <a:r>
              <a:rPr lang="en-US" sz="2000" b="1"/>
              <a:t>Solution</a:t>
            </a:r>
            <a:r>
              <a:rPr lang="en-US" sz="2000"/>
              <a:t>: The code calculates the employee's weekly wage, tax amount, pension amount, and net salary based on the provided salary per hour and hours worked per day. This ensures accurate calculations and eliminates the risk of calculation errors.</a:t>
            </a:r>
          </a:p>
          <a:p>
            <a:pPr marL="0" indent="0">
              <a:buNone/>
            </a:pPr>
            <a:endParaRPr lang="en-US" sz="2000"/>
          </a:p>
          <a:p>
            <a:pPr marL="0" indent="0">
              <a:buNone/>
            </a:pPr>
            <a:r>
              <a:rPr lang="en-US" sz="2000" b="1"/>
              <a:t>Problem</a:t>
            </a:r>
            <a:r>
              <a:rPr lang="en-US" sz="2000"/>
              <a:t>: Data Storage and Retrieval</a:t>
            </a:r>
          </a:p>
          <a:p>
            <a:pPr marL="0" indent="0">
              <a:buNone/>
            </a:pPr>
            <a:r>
              <a:rPr lang="en-US" sz="2000" b="1"/>
              <a:t>Description</a:t>
            </a:r>
            <a:r>
              <a:rPr lang="en-US" sz="2000"/>
              <a:t>: The current system does not provide a way to store and retrieve employee details.</a:t>
            </a:r>
          </a:p>
          <a:p>
            <a:pPr marL="0" indent="0">
              <a:buNone/>
            </a:pPr>
            <a:r>
              <a:rPr lang="en-US" sz="2000" b="1"/>
              <a:t>Solution</a:t>
            </a:r>
            <a:r>
              <a:rPr lang="en-US" sz="2000"/>
              <a:t>:The code calculates the employee's weekly wage, tax amount, pension amount, and net salary based on the provided salary per hour and hours worked per day. This ensures accurate calculations and eliminates the risk of calculation errors.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0972800" cy="6858635"/>
          </a:xfrm>
        </p:spPr>
        <p:txBody>
          <a:bodyPr/>
          <a:lstStyle/>
          <a:p>
            <a:pPr marL="0" indent="0">
              <a:buNone/>
            </a:pPr>
            <a:r>
              <a:rPr lang="en-US" sz="2000" b="1">
                <a:sym typeface="+mn-ea"/>
              </a:rPr>
              <a:t>Problem</a:t>
            </a:r>
            <a:r>
              <a:rPr lang="en-US" sz="2000">
                <a:sym typeface="+mn-ea"/>
              </a:rPr>
              <a:t>: Data Storage and Retrieval</a:t>
            </a:r>
            <a:endParaRPr lang="en-US" sz="2000" b="1"/>
          </a:p>
          <a:p>
            <a:pPr marL="0" indent="0">
              <a:buNone/>
            </a:pPr>
            <a:r>
              <a:rPr lang="en-US" sz="2000" b="1"/>
              <a:t>Description</a:t>
            </a:r>
            <a:r>
              <a:rPr lang="en-US" sz="2000"/>
              <a:t>: The current system does not provide a way to store and retrieve employee details.</a:t>
            </a:r>
          </a:p>
          <a:p>
            <a:pPr marL="0" indent="0">
              <a:buNone/>
            </a:pPr>
            <a:r>
              <a:rPr lang="en-US" sz="2000" b="1"/>
              <a:t>Solution</a:t>
            </a:r>
            <a:r>
              <a:rPr lang="en-US" sz="2000"/>
              <a:t>: The code provides functionality to store employee details in a text file named "employees.txt". This ensures that the employee data is stored persistently and can be easily retrieved whenever needed.</a:t>
            </a:r>
          </a:p>
          <a:p>
            <a:pPr marL="0" indent="0">
              <a:buNone/>
            </a:pPr>
            <a:endParaRPr lang="en-US" sz="2000"/>
          </a:p>
          <a:p>
            <a:pPr marL="0" indent="0">
              <a:buNone/>
            </a:pPr>
            <a:r>
              <a:rPr lang="en-US" sz="2000" b="1"/>
              <a:t>Problem</a:t>
            </a:r>
            <a:r>
              <a:rPr lang="en-US" sz="2000"/>
              <a:t>: Data Organization</a:t>
            </a:r>
          </a:p>
          <a:p>
            <a:pPr marL="0" indent="0">
              <a:buNone/>
            </a:pPr>
            <a:r>
              <a:rPr lang="en-US" sz="2000" b="1"/>
              <a:t>Description</a:t>
            </a:r>
            <a:r>
              <a:rPr lang="en-US" sz="2000"/>
              <a:t>: The current system lacks a structured approach to manage and organize employee data.</a:t>
            </a:r>
          </a:p>
          <a:p>
            <a:pPr marL="0" indent="0">
              <a:buNone/>
            </a:pPr>
            <a:r>
              <a:rPr lang="en-US" sz="2000" b="1"/>
              <a:t>Solution</a:t>
            </a:r>
            <a:r>
              <a:rPr lang="en-US" sz="2000"/>
              <a:t>: The code uses a class called "Employee" to define the attributes and functions related to an employee. This helps in organizing and managing the employee data in a structured manner.</a:t>
            </a:r>
          </a:p>
          <a:p>
            <a:pPr marL="0" indent="0">
              <a:buNone/>
            </a:pPr>
            <a:endParaRPr lang="en-US" sz="2000"/>
          </a:p>
          <a:p>
            <a:pPr marL="0" indent="0">
              <a:buNone/>
            </a:pPr>
            <a:r>
              <a:rPr lang="en-US" sz="2000" b="1"/>
              <a:t>Problem</a:t>
            </a:r>
            <a:r>
              <a:rPr lang="en-US" sz="2000"/>
              <a:t>: Data Display</a:t>
            </a:r>
          </a:p>
          <a:p>
            <a:pPr marL="0" indent="0">
              <a:buNone/>
            </a:pPr>
            <a:r>
              <a:rPr lang="en-US" sz="2000" b="1"/>
              <a:t>Description</a:t>
            </a:r>
            <a:r>
              <a:rPr lang="en-US" sz="2000"/>
              <a:t>: The current system does not have a convenient way to view and verify employee information.</a:t>
            </a:r>
          </a:p>
          <a:p>
            <a:pPr marL="0" indent="0">
              <a:buNone/>
            </a:pPr>
            <a:r>
              <a:rPr lang="en-US" sz="2000" b="1"/>
              <a:t>Solution</a:t>
            </a:r>
            <a:r>
              <a:rPr lang="en-US" sz="2000"/>
              <a:t>: The code allows the user to display all the employee details stored in the text file. This makes it convenient to view and verify the employee information without manually searching through the file.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Pseduocode</a:t>
            </a:r>
          </a:p>
        </p:txBody>
      </p:sp>
      <p:sp>
        <p:nvSpPr>
          <p:cNvPr id="3" name="Content Placeholder 2"/>
          <p:cNvSpPr>
            <a:spLocks noGrp="1"/>
          </p:cNvSpPr>
          <p:nvPr>
            <p:ph idx="1"/>
          </p:nvPr>
        </p:nvSpPr>
        <p:spPr>
          <a:xfrm>
            <a:off x="0" y="773430"/>
            <a:ext cx="12192000" cy="6084570"/>
          </a:xfrm>
        </p:spPr>
        <p:txBody>
          <a:bodyPr/>
          <a:lstStyle/>
          <a:p>
            <a:pPr marL="0" indent="0">
              <a:buNone/>
            </a:pPr>
            <a:r>
              <a:rPr lang="en-US" sz="2000"/>
              <a:t>start the program</a:t>
            </a:r>
          </a:p>
          <a:p>
            <a:pPr marL="0" indent="0">
              <a:buNone/>
            </a:pPr>
            <a:endParaRPr lang="en-US" sz="2000"/>
          </a:p>
          <a:p>
            <a:pPr marL="0" indent="0">
              <a:buNone/>
            </a:pPr>
            <a:r>
              <a:rPr lang="en-US" sz="2000"/>
              <a:t>Class Employee:</a:t>
            </a:r>
          </a:p>
          <a:p>
            <a:pPr marL="0" indent="0">
              <a:buNone/>
            </a:pPr>
            <a:r>
              <a:rPr lang="en-US" sz="2000"/>
              <a:t>Properties:</a:t>
            </a:r>
          </a:p>
          <a:p>
            <a:pPr marL="0" indent="0">
              <a:buNone/>
            </a:pPr>
            <a:r>
              <a:rPr lang="en-US" sz="2000"/>
              <a:t>- ID</a:t>
            </a:r>
          </a:p>
          <a:p>
            <a:pPr marL="0" indent="0">
              <a:buNone/>
            </a:pPr>
            <a:r>
              <a:rPr lang="en-US" sz="2000"/>
              <a:t>- Name</a:t>
            </a:r>
          </a:p>
          <a:p>
            <a:pPr marL="0" indent="0">
              <a:buNone/>
            </a:pPr>
            <a:r>
              <a:rPr lang="en-US" sz="2000"/>
              <a:t>- Position</a:t>
            </a:r>
          </a:p>
          <a:p>
            <a:pPr marL="0" indent="0">
              <a:buNone/>
            </a:pPr>
            <a:r>
              <a:rPr lang="en-US" sz="2000"/>
              <a:t>- SalaryPerHour</a:t>
            </a:r>
          </a:p>
          <a:p>
            <a:pPr marL="0" indent="0">
              <a:buNone/>
            </a:pPr>
            <a:r>
              <a:rPr lang="en-US" sz="2000"/>
              <a:t>- HoursWorkedPerDay</a:t>
            </a:r>
          </a:p>
          <a:p>
            <a:pPr marL="0" indent="0">
              <a:buNone/>
            </a:pPr>
            <a:endParaRPr lang="en-US" sz="2000"/>
          </a:p>
          <a:p>
            <a:pPr marL="0" indent="0">
              <a:buNone/>
            </a:pPr>
            <a:r>
              <a:rPr lang="en-US" sz="2000"/>
              <a:t>Methods:</a:t>
            </a:r>
          </a:p>
          <a:p>
            <a:pPr marL="0" indent="0">
              <a:buNone/>
            </a:pPr>
            <a:r>
              <a:rPr lang="en-US" sz="2000"/>
              <a:t>- CalculateWeeklyWage()</a:t>
            </a:r>
          </a:p>
          <a:p>
            <a:pPr marL="0" indent="0">
              <a:buNone/>
            </a:pPr>
            <a:r>
              <a:rPr lang="en-US" sz="2000"/>
              <a:t>- CalculateTax()</a:t>
            </a:r>
          </a:p>
          <a:p>
            <a:pPr marL="0" indent="0">
              <a:buNone/>
            </a:pPr>
            <a:r>
              <a:rPr lang="en-US" sz="2000"/>
              <a:t>- CalculatePension()</a:t>
            </a:r>
          </a:p>
          <a:p>
            <a:pPr marL="0" indent="0">
              <a:buNone/>
            </a:pPr>
            <a:r>
              <a:rPr lang="en-US" sz="2000"/>
              <a:t>- CalculateNetSalary()</a:t>
            </a:r>
          </a:p>
          <a:p>
            <a:pPr marL="0" indent="0">
              <a:buNone/>
            </a:pPr>
            <a:r>
              <a:rPr lang="en-US" sz="2000"/>
              <a:t>- DisplayEmployeeDetails()</a:t>
            </a:r>
          </a:p>
          <a:p>
            <a:pPr marL="0" indent="0">
              <a:buNone/>
            </a:pPr>
            <a:endParaRPr lang="en-US" sz="2000"/>
          </a:p>
          <a:p>
            <a:pPr marL="0" indent="0">
              <a:buNone/>
            </a:pPr>
            <a:endParaRPr 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35"/>
            <a:ext cx="12192000" cy="6858635"/>
          </a:xfrm>
        </p:spPr>
        <p:txBody>
          <a:bodyPr/>
          <a:lstStyle/>
          <a:p>
            <a:pPr marL="0" indent="0">
              <a:buNone/>
            </a:pPr>
            <a:endParaRPr lang="en-US" sz="2000">
              <a:sym typeface="+mn-ea"/>
            </a:endParaRPr>
          </a:p>
          <a:p>
            <a:pPr marL="0" indent="0">
              <a:buNone/>
            </a:pPr>
            <a:r>
              <a:rPr lang="en-US" sz="2000">
                <a:sym typeface="+mn-ea"/>
              </a:rPr>
              <a:t>Main Function:</a:t>
            </a:r>
            <a:endParaRPr lang="en-US" sz="2000"/>
          </a:p>
          <a:p>
            <a:pPr marL="0" indent="0">
              <a:buNone/>
            </a:pPr>
            <a:r>
              <a:rPr lang="en-US" sz="2000">
                <a:sym typeface="+mn-ea"/>
              </a:rPr>
              <a:t>Initialize an empty list to store employee objects</a:t>
            </a:r>
            <a:endParaRPr lang="en-US" sz="2000"/>
          </a:p>
          <a:p>
            <a:pPr marL="0" indent="0">
              <a:buNone/>
            </a:pPr>
            <a:endParaRPr lang="en-US" sz="2000"/>
          </a:p>
          <a:p>
            <a:pPr marL="0" indent="0">
              <a:buNone/>
            </a:pPr>
            <a:r>
              <a:rPr lang="en-US" sz="2000">
                <a:sym typeface="+mn-ea"/>
              </a:rPr>
              <a:t>While the user wants to add a new employee:</a:t>
            </a:r>
            <a:endParaRPr lang="en-US" sz="2000"/>
          </a:p>
          <a:p>
            <a:pPr marL="0" indent="0">
              <a:buNone/>
            </a:pPr>
            <a:r>
              <a:rPr lang="en-US" sz="2000">
                <a:sym typeface="+mn-ea"/>
              </a:rPr>
              <a:t>Create a new Employee object</a:t>
            </a:r>
            <a:endParaRPr lang="en-US" sz="2000"/>
          </a:p>
          <a:p>
            <a:pPr marL="0" indent="0">
              <a:buNone/>
            </a:pPr>
            <a:endParaRPr lang="en-US" sz="2000"/>
          </a:p>
          <a:p>
            <a:pPr marL="0" indent="0">
              <a:buNone/>
            </a:pPr>
            <a:r>
              <a:rPr lang="en-US" sz="2000">
                <a:sym typeface="+mn-ea"/>
              </a:rPr>
              <a:t>Prompt the user to enter the employee details (ID, Name, Position, SalaryPerHour, HoursWorkedPerDay)</a:t>
            </a:r>
            <a:endParaRPr lang="en-US" sz="2000"/>
          </a:p>
          <a:p>
            <a:pPr marL="0" indent="0">
              <a:buNone/>
            </a:pPr>
            <a:endParaRPr lang="en-US" sz="2000"/>
          </a:p>
          <a:p>
            <a:pPr marL="0" indent="0">
              <a:buNone/>
            </a:pPr>
            <a:r>
              <a:rPr lang="en-US" sz="2000">
                <a:sym typeface="+mn-ea"/>
              </a:rPr>
              <a:t>Set the employee object's properties based on the user input</a:t>
            </a:r>
            <a:endParaRPr lang="en-US" sz="2000"/>
          </a:p>
          <a:p>
            <a:pPr marL="0" indent="0">
              <a:buNone/>
            </a:pPr>
            <a:endParaRPr lang="en-US" sz="2000"/>
          </a:p>
          <a:p>
            <a:pPr marL="0" indent="0">
              <a:buNone/>
            </a:pPr>
            <a:r>
              <a:rPr lang="en-US" sz="2000">
                <a:sym typeface="+mn-ea"/>
              </a:rPr>
              <a:t>Add the employee object to the list</a:t>
            </a:r>
            <a:endParaRPr lang="en-US" sz="2000"/>
          </a:p>
          <a:p>
            <a:pPr marL="0" indent="0">
              <a:buNone/>
            </a:pPr>
            <a:endParaRPr lang="en-US" sz="2000"/>
          </a:p>
          <a:p>
            <a:pPr marL="0" indent="0">
              <a:buNone/>
            </a:pPr>
            <a:r>
              <a:rPr lang="en-US" sz="2000">
                <a:sym typeface="+mn-ea"/>
              </a:rPr>
              <a:t>Write the employee details from the list to a text file named "employees.txt"</a:t>
            </a:r>
            <a:endParaRPr lang="en-US" sz="2000"/>
          </a:p>
          <a:p>
            <a:pPr marL="0" indent="0">
              <a:buNone/>
            </a:pPr>
            <a:endParaRPr lang="en-US" sz="900"/>
          </a:p>
          <a:p>
            <a:pPr marL="0" indent="0">
              <a:buNone/>
            </a:pPr>
            <a:endParaRPr lang="en-US" sz="9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635"/>
          </a:xfrm>
        </p:spPr>
        <p:txBody>
          <a:bodyPr/>
          <a:lstStyle/>
          <a:p>
            <a:pPr marL="0" indent="0">
              <a:buNone/>
            </a:pPr>
            <a:endParaRPr lang="en-US" sz="2000">
              <a:sym typeface="+mn-ea"/>
            </a:endParaRPr>
          </a:p>
          <a:p>
            <a:pPr marL="0" indent="0">
              <a:buNone/>
            </a:pPr>
            <a:r>
              <a:rPr lang="en-US" sz="2000">
                <a:sym typeface="+mn-ea"/>
              </a:rPr>
              <a:t>Prompt the user to choose an option:</a:t>
            </a:r>
            <a:endParaRPr lang="en-US" sz="2000"/>
          </a:p>
          <a:p>
            <a:pPr marL="0" indent="0">
              <a:buNone/>
            </a:pPr>
            <a:r>
              <a:rPr lang="en-US" sz="2000">
                <a:sym typeface="+mn-ea"/>
              </a:rPr>
              <a:t>- If the user chooses to display all employee details:</a:t>
            </a:r>
            <a:endParaRPr lang="en-US" sz="2000"/>
          </a:p>
          <a:p>
            <a:pPr marL="0" indent="0">
              <a:buNone/>
            </a:pPr>
            <a:r>
              <a:rPr lang="en-US" sz="2000">
                <a:sym typeface="+mn-ea"/>
              </a:rPr>
              <a:t>Read the employee details from the "employees.txt" file</a:t>
            </a:r>
            <a:endParaRPr lang="en-US" sz="2000"/>
          </a:p>
          <a:p>
            <a:pPr marL="0" indent="0">
              <a:buNone/>
            </a:pPr>
            <a:endParaRPr lang="en-US" sz="2000"/>
          </a:p>
          <a:p>
            <a:pPr marL="0" indent="0">
              <a:buNone/>
            </a:pPr>
            <a:r>
              <a:rPr lang="en-US" sz="2000">
                <a:sym typeface="+mn-ea"/>
              </a:rPr>
              <a:t>For each line in the file:</a:t>
            </a:r>
            <a:endParaRPr lang="en-US" sz="2000"/>
          </a:p>
          <a:p>
            <a:pPr marL="0" indent="0">
              <a:buNone/>
            </a:pPr>
            <a:r>
              <a:rPr lang="en-US" sz="2000">
                <a:sym typeface="+mn-ea"/>
              </a:rPr>
              <a:t>Split the line by the delimiter to extract the employee details</a:t>
            </a:r>
            <a:endParaRPr lang="en-US" sz="2000"/>
          </a:p>
          <a:p>
            <a:pPr marL="0" indent="0">
              <a:buNone/>
            </a:pPr>
            <a:endParaRPr lang="en-US" sz="2000"/>
          </a:p>
          <a:p>
            <a:pPr marL="0" indent="0">
              <a:buNone/>
            </a:pPr>
            <a:r>
              <a:rPr lang="en-US" sz="2000">
                <a:sym typeface="+mn-ea"/>
              </a:rPr>
              <a:t>Create a new Employee object</a:t>
            </a:r>
            <a:endParaRPr lang="en-US" sz="2000"/>
          </a:p>
          <a:p>
            <a:pPr marL="0" indent="0">
              <a:buNone/>
            </a:pPr>
            <a:endParaRPr lang="en-US" sz="2000"/>
          </a:p>
          <a:p>
            <a:pPr marL="0" indent="0">
              <a:buNone/>
            </a:pPr>
            <a:r>
              <a:rPr lang="en-US" sz="2000">
                <a:sym typeface="+mn-ea"/>
              </a:rPr>
              <a:t>Set the employee object's properties based on the extracted details</a:t>
            </a:r>
            <a:endParaRPr lang="en-US" sz="2000"/>
          </a:p>
          <a:p>
            <a:pPr marL="0" indent="0">
              <a:buNone/>
            </a:pPr>
            <a:endParaRPr lang="en-US" sz="2000"/>
          </a:p>
          <a:p>
            <a:pPr marL="0" indent="0">
              <a:buNone/>
            </a:pPr>
            <a:r>
              <a:rPr lang="en-US" sz="2000">
                <a:sym typeface="+mn-ea"/>
              </a:rPr>
              <a:t>Call the DisplayEmployeeDetails() method to display the employee details</a:t>
            </a:r>
            <a:endParaRPr lang="en-US" sz="2000"/>
          </a:p>
          <a:p>
            <a:pPr marL="0" indent="0">
              <a:buNone/>
            </a:pPr>
            <a:endParaRPr lang="en-US" sz="2000"/>
          </a:p>
          <a:p>
            <a:pPr marL="0" indent="0">
              <a:buNone/>
            </a:pPr>
            <a:r>
              <a:rPr lang="en-US" sz="2000">
                <a:sym typeface="+mn-ea"/>
              </a:rPr>
              <a:t>- If the user chooses to exit:</a:t>
            </a:r>
            <a:endParaRPr lang="en-US" sz="2000"/>
          </a:p>
          <a:p>
            <a:pPr marL="0" indent="0">
              <a:buNone/>
            </a:pPr>
            <a:r>
              <a:rPr lang="en-US" sz="2000">
                <a:sym typeface="+mn-ea"/>
              </a:rPr>
              <a:t>End the program</a:t>
            </a:r>
            <a:endParaRPr lang="en-US"/>
          </a:p>
          <a:p>
            <a:pPr marL="0" indent="0">
              <a:buNone/>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1ACD840-0A46-4513-B07A-3A82599162D0}"/>
              </a:ext>
            </a:extLst>
          </p:cNvPr>
          <p:cNvSpPr/>
          <p:nvPr/>
        </p:nvSpPr>
        <p:spPr>
          <a:xfrm>
            <a:off x="2239618" y="1524001"/>
            <a:ext cx="7898296" cy="2393169"/>
          </a:xfrm>
          <a:prstGeom prst="rect">
            <a:avLst/>
          </a:prstGeom>
          <a:noFill/>
        </p:spPr>
        <p:txBody>
          <a:bodyPr wrap="square" lIns="91440" tIns="45720" rIns="91440" bIns="45720">
            <a:prstTxWarp prst="textChevron">
              <a:avLst/>
            </a:prstTxWarp>
            <a:spAutoFit/>
            <a:scene3d>
              <a:camera prst="isometricOffAxis2Left"/>
              <a:lightRig rig="threePt" dir="t"/>
            </a:scene3d>
            <a:sp3d extrusionH="57150">
              <a:bevelT w="38100" h="38100" prst="relaxedInset"/>
            </a:sp3d>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reflection blurRad="6350" stA="55000" endA="50" endPos="85000" dir="5400000" sy="-100000" algn="bl" rotWithShape="0"/>
                </a:effectLst>
              </a:rPr>
              <a:t>Flowchart</a:t>
            </a:r>
          </a:p>
        </p:txBody>
      </p:sp>
    </p:spTree>
    <p:extLst>
      <p:ext uri="{BB962C8B-B14F-4D97-AF65-F5344CB8AC3E}">
        <p14:creationId xmlns:p14="http://schemas.microsoft.com/office/powerpoint/2010/main" val="3954216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0_0?a=499&amp;x=178&amp;y=-4020&amp;w=884&amp;h=1752&amp;store=1&amp;accept=image%2F*&amp;auth=LCA%203a63140806828eabac557bf61b60dc2de161ba8f2d8def44091d5cb3e18b0708-ts%3D1694939213">
            <a:extLst>
              <a:ext uri="{FF2B5EF4-FFF2-40B4-BE49-F238E27FC236}">
                <a16:creationId xmlns:a16="http://schemas.microsoft.com/office/drawing/2014/main" id="{CEB8414F-9A35-4850-AF7E-0C7C4F6559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63025194"/>
      </p:ext>
    </p:extLst>
  </p:cSld>
  <p:clrMapOvr>
    <a:masterClrMapping/>
  </p:clrMapOvr>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692</Words>
  <Application>Microsoft Office PowerPoint</Application>
  <PresentationFormat>Widescreen</PresentationFormat>
  <Paragraphs>76</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SimSun</vt:lpstr>
      <vt:lpstr>Arial</vt:lpstr>
      <vt:lpstr>Orange Waves</vt:lpstr>
      <vt:lpstr>PowerPoint Presentation</vt:lpstr>
      <vt:lpstr>Introduction</vt:lpstr>
      <vt:lpstr>Problem Statement</vt:lpstr>
      <vt:lpstr>PowerPoint Presentation</vt:lpstr>
      <vt:lpstr>Pseduocode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Emu</dc:creator>
  <cp:lastModifiedBy>Emu</cp:lastModifiedBy>
  <cp:revision>2</cp:revision>
  <dcterms:created xsi:type="dcterms:W3CDTF">2023-09-17T07:23:07Z</dcterms:created>
  <dcterms:modified xsi:type="dcterms:W3CDTF">2023-09-17T09:20:38Z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47B87EDAC0EE4104A6938CC958E07A65_11</vt:lpwstr>
  </property>
  <property fmtid="{D5CDD505-2E9C-101B-9397-08002B2CF9AE}" pid="3" name="KSOProductBuildVer">
    <vt:lpwstr>1033-12.2.0.13201</vt:lpwstr>
  </property>
</Properties>
</file>