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66" r:id="rId4"/>
    <p:sldId id="265" r:id="rId5"/>
    <p:sldId id="267" r:id="rId6"/>
    <p:sldId id="268" r:id="rId7"/>
    <p:sldId id="263" r:id="rId8"/>
    <p:sldId id="264" r:id="rId9"/>
    <p:sldId id="269" r:id="rId10"/>
    <p:sldId id="270" r:id="rId11"/>
    <p:sldId id="257" r:id="rId12"/>
    <p:sldId id="258" r:id="rId13"/>
    <p:sldId id="259" r:id="rId14"/>
    <p:sldId id="261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461F6A-13C3-4A9E-A920-F52350377A97}">
          <p14:sldIdLst>
            <p14:sldId id="256"/>
          </p14:sldIdLst>
        </p14:section>
        <p14:section name="leaky" id="{635CE541-3032-447A-95CE-1DB99A5F1513}">
          <p14:sldIdLst>
            <p14:sldId id="272"/>
            <p14:sldId id="266"/>
            <p14:sldId id="265"/>
            <p14:sldId id="267"/>
            <p14:sldId id="268"/>
            <p14:sldId id="263"/>
            <p14:sldId id="264"/>
            <p14:sldId id="269"/>
            <p14:sldId id="270"/>
            <p14:sldId id="257"/>
            <p14:sldId id="258"/>
            <p14:sldId id="259"/>
            <p14:sldId id="261"/>
          </p14:sldIdLst>
        </p14:section>
        <p14:section name="semi leaky" id="{09BE45D5-7BB5-4E8C-8563-02B9D4F992C1}">
          <p14:sldIdLst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0155" autoAdjust="0"/>
  </p:normalViewPr>
  <p:slideViewPr>
    <p:cSldViewPr snapToGrid="0">
      <p:cViewPr>
        <p:scale>
          <a:sx n="105" d="100"/>
          <a:sy n="105" d="100"/>
        </p:scale>
        <p:origin x="-542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61A1-0CF5-4DFD-9DE7-9F9B0DDDE97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8727-5AB0-486C-B70B-E65E0888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1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Log10(p-</a:t>
            </a:r>
            <a:r>
              <a:rPr lang="en-US" b="1" dirty="0" err="1"/>
              <a:t>val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727-5AB0-486C-B70B-E65E08889C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2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Log10(weights)</a:t>
            </a:r>
          </a:p>
          <a:p>
            <a:r>
              <a:rPr lang="en-US" b="1" dirty="0"/>
              <a:t>Look at higher principal components</a:t>
            </a:r>
          </a:p>
          <a:p>
            <a:r>
              <a:rPr lang="en-US" b="1" dirty="0"/>
              <a:t>Variance explained by each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727-5AB0-486C-B70B-E65E08889C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BF1A-2F9C-2D1B-0E38-90740F9C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766DD-7116-C045-21B4-3742AC90B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0CD6-8287-AB39-E6E5-148B928B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A20E-848D-DD99-BAA5-9C94B9E4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493D-8629-3178-8639-23594B9F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38-D6ED-31BD-76FC-89092675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61F68-9A7B-DBE4-12BD-E86C1E63B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4AAF-D291-05A0-E766-72EA7440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48B5-782C-7197-7B80-033F91F9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5046-4D92-A8ED-CF09-9BFB00BF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09EB5-A3BB-06C9-547D-08D1EAFF9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793F-5DC2-945E-8B6D-C71B0DCD6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A0A2-A453-4C6C-35D9-A15D28FC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EA9-0054-F9D3-DA43-B91B9AD0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C5D6-B409-F24E-2697-2EB3B9BD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EEE2-BAD0-CAFB-CF0C-A6C216E3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0687-30DB-C9BE-FB57-6F9B9923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2C81-5A5E-2FC6-9A13-BBBC040A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D047-9C8B-331B-A2A7-2D34C1FB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33E-1A2E-2DFF-22CA-9956E1D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7145-0FD2-CAB6-F14D-67E9FB05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406D1-539C-0AB2-5803-7B36CF38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FBD5-EAFF-25F5-58DF-BB46405D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03DE-2DB7-442B-5A4F-F887CDE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8141-9351-DF60-64C0-95DB7895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E3C3-928C-FF4F-437B-020F438E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7E3-1DAA-206C-C145-BD192370C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4734A-9B7C-D2E2-5594-B9082970F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87E4-8668-91DD-4309-83E774D4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655AD-12E8-7D83-92F3-45562217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45EC2-D222-23EB-0B8D-11BC4605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435E-703F-37DC-00FF-397D7FD7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F513B-7F8D-1C5E-C491-6B12F6E2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59E9-71D9-7AF3-BCEC-7220318A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D2BA8-470D-A8C3-3B4A-E79E7D157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CE3AC-145F-715F-67CC-464113CC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30B5-1E48-AB55-CE34-B01C7B17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3521E-D0CA-8B80-05DB-2125956F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9CAEC-D6B6-EC69-7565-1FC3A9DF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EEC4-4F0C-C3EB-888A-D29BA0C7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23783-12F1-BD59-ED90-D64FF963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1B146-9DB6-6C09-D257-CDB566AD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99462-5287-2820-06CC-22BD3A5A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B9D9-CDE0-11CC-2318-D35CD22C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889A0-137D-020C-47C0-8ED0D219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72B94-8DB2-6812-8619-7C319FC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2BA-744A-50E1-83DF-E93EE909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D5FF-03A1-799B-DFF8-A0B02F66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74F33-5AA7-EE58-AC9A-28704E82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B4F4C-AC14-1296-DDA5-6F3177B2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1F97-AE9E-1585-4D97-BBFC54A9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6B84-ADEC-D911-8CC2-CCF499EF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5007-72D9-7667-9D0C-9C6CBE15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0B64A-2AA8-8CE0-9A78-8EC8C51A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69BA9-725A-F434-0565-A7A0B2C1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D191-011B-F26A-E340-F0E7492A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7C95B-BD97-E196-6AE0-80AB7A40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E7CDB-83C9-64F4-BD5C-FB0E1F3D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6B573-CAF7-C1E1-35F6-DF7939CD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91D6-2FF7-C183-7C30-67781F9B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6E03-31AF-CA9C-FF8A-03CE6860C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4CE6-0EEC-A888-0A45-3BA8D13FC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C5DE-6C22-571A-D19E-3C2702F4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E85-01D4-237C-0A7F-EAC0D79CB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DEBIAS-M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9B7B0-1726-DF02-90C3-EE736D14E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0310ABB-0F2B-5BCB-1460-22AC0D55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0"/>
            <a:ext cx="6096000" cy="6096000"/>
          </a:xfrm>
        </p:spPr>
      </p:pic>
      <p:pic>
        <p:nvPicPr>
          <p:cNvPr id="7" name="Picture 6" descr="A graph of a training&#10;&#10;Description automatically generated">
            <a:extLst>
              <a:ext uri="{FF2B5EF4-FFF2-40B4-BE49-F238E27FC236}">
                <a16:creationId xmlns:a16="http://schemas.microsoft.com/office/drawing/2014/main" id="{30C48015-6157-85FB-5EE8-1CA0911FE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2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7FDC-EF11-D976-C080-236B377A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of AUCs and p-values</a:t>
            </a:r>
          </a:p>
        </p:txBody>
      </p:sp>
      <p:pic>
        <p:nvPicPr>
          <p:cNvPr id="16" name="Content Placeholder 15" descr="A graph of a graph with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434E8C6-7F52-347C-A97C-32920FCC1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25" y="1690688"/>
            <a:ext cx="9065287" cy="4351338"/>
          </a:xfrm>
        </p:spPr>
      </p:pic>
    </p:spTree>
    <p:extLst>
      <p:ext uri="{BB962C8B-B14F-4D97-AF65-F5344CB8AC3E}">
        <p14:creationId xmlns:p14="http://schemas.microsoft.com/office/powerpoint/2010/main" val="114266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Pre-DEBIAS-M </a:t>
            </a:r>
            <a:br>
              <a:rPr lang="en-US" dirty="0"/>
            </a:br>
            <a:r>
              <a:rPr lang="en-US" dirty="0"/>
              <a:t>count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8" name="Content Placeholder 7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33B877AB-D78C-2C62-293A-0A1D8366E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19" y="897146"/>
            <a:ext cx="5343985" cy="5343985"/>
          </a:xfrm>
        </p:spPr>
      </p:pic>
    </p:spTree>
    <p:extLst>
      <p:ext uri="{BB962C8B-B14F-4D97-AF65-F5344CB8AC3E}">
        <p14:creationId xmlns:p14="http://schemas.microsoft.com/office/powerpoint/2010/main" val="243449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Post-DEBIAS-M </a:t>
            </a:r>
            <a:br>
              <a:rPr lang="en-US" dirty="0"/>
            </a:br>
            <a:r>
              <a:rPr lang="en-US" dirty="0"/>
              <a:t>count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8" name="Content Placeholder 7" descr="A graph of a number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1D11F897-572B-B182-36F6-3E6182D62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04" y="986590"/>
            <a:ext cx="5158290" cy="5158290"/>
          </a:xfrm>
        </p:spPr>
      </p:pic>
    </p:spTree>
    <p:extLst>
      <p:ext uri="{BB962C8B-B14F-4D97-AF65-F5344CB8AC3E}">
        <p14:creationId xmlns:p14="http://schemas.microsoft.com/office/powerpoint/2010/main" val="80020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DEBIAS-M </a:t>
            </a:r>
            <a:br>
              <a:rPr lang="en-US" dirty="0"/>
            </a:br>
            <a:r>
              <a:rPr lang="en-US" dirty="0"/>
              <a:t>weights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1A496-AEE7-BF77-AEF5-2466F1887618}"/>
              </a:ext>
            </a:extLst>
          </p:cNvPr>
          <p:cNvSpPr txBox="1"/>
          <p:nvPr/>
        </p:nvSpPr>
        <p:spPr>
          <a:xfrm>
            <a:off x="468374" y="1690688"/>
            <a:ext cx="444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point in upper left corner is 10959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point in lower right corner is 11129</a:t>
            </a:r>
          </a:p>
        </p:txBody>
      </p:sp>
      <p:pic>
        <p:nvPicPr>
          <p:cNvPr id="9" name="Content Placeholder 8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BC40803C-349C-F2AD-3894-CA7AB6B8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0" y="2409527"/>
            <a:ext cx="4351338" cy="4351338"/>
          </a:xfrm>
        </p:spPr>
      </p:pic>
      <p:pic>
        <p:nvPicPr>
          <p:cNvPr id="16" name="Picture 1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4C3E8EE9-54A2-E065-DCA9-0426AC94F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943" y="2226614"/>
            <a:ext cx="4815114" cy="44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0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63B6-9D6A-1FEE-0666-F8F2225B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DEBIAS-M semi-leaky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0E587-CFAD-F69C-ABA7-C46E922D9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5E29-F812-B3B7-0B72-F378B9D4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73355"/>
            <a:ext cx="10327640" cy="675958"/>
          </a:xfrm>
        </p:spPr>
        <p:txBody>
          <a:bodyPr>
            <a:normAutofit fontScale="90000"/>
          </a:bodyPr>
          <a:lstStyle/>
          <a:p>
            <a:r>
              <a:rPr lang="en-US" dirty="0"/>
              <a:t>Post-DEBIAS Histograms</a:t>
            </a:r>
          </a:p>
        </p:txBody>
      </p:sp>
      <p:pic>
        <p:nvPicPr>
          <p:cNvPr id="11" name="Content Placeholder 10" descr="A graph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556587A5-6D6E-9794-BA8E-155B12B8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096000" cy="6096000"/>
          </a:xfrm>
        </p:spPr>
      </p:pic>
      <p:pic>
        <p:nvPicPr>
          <p:cNvPr id="13" name="Picture 12" descr="A graph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721708BB-CAA5-55C2-83B9-207B3BF4A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762001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8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125682FD-CA51-9C16-58AA-FD30B4DC4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314"/>
            <a:ext cx="6014685" cy="6014685"/>
          </a:xfr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7C73F0B8-8ADE-974E-94EB-253951162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83" y="843313"/>
            <a:ext cx="6014685" cy="60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0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0C7D-4EC3-3D27-2437-891FE563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1760"/>
            <a:ext cx="10683240" cy="532448"/>
          </a:xfrm>
        </p:spPr>
        <p:txBody>
          <a:bodyPr>
            <a:normAutofit fontScale="90000"/>
          </a:bodyPr>
          <a:lstStyle/>
          <a:p>
            <a:r>
              <a:rPr lang="en-US" dirty="0"/>
              <a:t>Post-DEBIAS ROC</a:t>
            </a:r>
          </a:p>
        </p:txBody>
      </p:sp>
      <p:pic>
        <p:nvPicPr>
          <p:cNvPr id="11" name="Content Placeholder 10" descr="A graph of a graph&#10;&#10;Description automatically generated">
            <a:extLst>
              <a:ext uri="{FF2B5EF4-FFF2-40B4-BE49-F238E27FC236}">
                <a16:creationId xmlns:a16="http://schemas.microsoft.com/office/drawing/2014/main" id="{75B8FABD-5466-C429-AC57-EA6F9BEC6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98"/>
            <a:ext cx="6096000" cy="6096000"/>
          </a:xfrm>
        </p:spPr>
      </p:pic>
      <p:pic>
        <p:nvPicPr>
          <p:cNvPr id="13" name="Picture 12" descr="A graph of training&#10;&#10;Description automatically generated">
            <a:extLst>
              <a:ext uri="{FF2B5EF4-FFF2-40B4-BE49-F238E27FC236}">
                <a16:creationId xmlns:a16="http://schemas.microsoft.com/office/drawing/2014/main" id="{94D00329-5933-0C03-1F47-30BC45768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1998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4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of a training&#10;&#10;Description automatically generated">
            <a:extLst>
              <a:ext uri="{FF2B5EF4-FFF2-40B4-BE49-F238E27FC236}">
                <a16:creationId xmlns:a16="http://schemas.microsoft.com/office/drawing/2014/main" id="{691A891F-6BDC-F936-C44E-9D50DD9D7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096000" cy="6096000"/>
          </a:xfr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6481ECDF-B776-075D-F7A2-8DE4226A1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8686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0C92-9F19-96CC-8923-FC8809209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DEBIAS-M Leaky </a:t>
            </a:r>
          </a:p>
        </p:txBody>
      </p:sp>
    </p:spTree>
    <p:extLst>
      <p:ext uri="{BB962C8B-B14F-4D97-AF65-F5344CB8AC3E}">
        <p14:creationId xmlns:p14="http://schemas.microsoft.com/office/powerpoint/2010/main" val="1884702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EBDE-4FF5-E5D4-6E6E-837103AD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of AUCs and p-values</a:t>
            </a:r>
          </a:p>
        </p:txBody>
      </p:sp>
      <p:pic>
        <p:nvPicPr>
          <p:cNvPr id="17" name="Content Placeholder 16" descr="A comparison of a graph&#10;&#10;Description automatically generated">
            <a:extLst>
              <a:ext uri="{FF2B5EF4-FFF2-40B4-BE49-F238E27FC236}">
                <a16:creationId xmlns:a16="http://schemas.microsoft.com/office/drawing/2014/main" id="{8191F94E-E67D-AAFE-979D-1E8765CC2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56" y="1690688"/>
            <a:ext cx="9065287" cy="4351338"/>
          </a:xfrm>
        </p:spPr>
      </p:pic>
    </p:spTree>
    <p:extLst>
      <p:ext uri="{BB962C8B-B14F-4D97-AF65-F5344CB8AC3E}">
        <p14:creationId xmlns:p14="http://schemas.microsoft.com/office/powerpoint/2010/main" val="18207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F407-E617-3AA1-0E64-E1053C3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PCOAs</a:t>
            </a:r>
          </a:p>
        </p:txBody>
      </p:sp>
      <p:pic>
        <p:nvPicPr>
          <p:cNvPr id="5" name="Content Placeholder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BB716BC4-778F-1932-D48C-C06A36DD1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559"/>
            <a:ext cx="2599267" cy="2599267"/>
          </a:xfrm>
        </p:spPr>
      </p:pic>
      <p:pic>
        <p:nvPicPr>
          <p:cNvPr id="7" name="Picture 6" descr="A diagram of a number of colorful dots&#10;&#10;Description automatically generated">
            <a:extLst>
              <a:ext uri="{FF2B5EF4-FFF2-40B4-BE49-F238E27FC236}">
                <a16:creationId xmlns:a16="http://schemas.microsoft.com/office/drawing/2014/main" id="{4ABEEFF1-A19B-3A19-034F-1F0974189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67" y="1432559"/>
            <a:ext cx="2599267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8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3F1E-513D-8C09-2E33-36B09A91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191F-FF7D-F5CE-8194-056DD9C2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6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9B19-2BAC-0814-0131-A97C6D9C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92D1-BD4A-16DD-4CDE-B85094D3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67BB-F28D-D7BF-9A99-B9632B60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8E7E-9694-6C03-FB34-F4E3F7D9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396334BF-97DD-59A0-B360-B3C65318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8" y="910638"/>
            <a:ext cx="5947361" cy="594736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5B53AD-C338-F627-B7FF-D7FDB45C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468836" cy="475796"/>
          </a:xfrm>
        </p:spPr>
        <p:txBody>
          <a:bodyPr>
            <a:normAutofit fontScale="90000"/>
          </a:bodyPr>
          <a:lstStyle/>
          <a:p>
            <a:r>
              <a:rPr lang="en-US" dirty="0"/>
              <a:t>Pre-DEBIAS Histograms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84769DE-E206-4D95-756C-CA0111969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0921"/>
            <a:ext cx="6017078" cy="60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2CDD6E26-0D07-6AC2-809E-7FB3D0031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748394"/>
            <a:ext cx="6096000" cy="6096000"/>
          </a:xfr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E640BCDF-352C-1BEF-2934-5A482C7A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529"/>
            <a:ext cx="6003471" cy="60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5FE6DEFD-BADF-FCCA-7B9D-F6F4D34A3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096000" cy="60960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6D2381-2179-2C30-3184-93185C1E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468836" cy="475796"/>
          </a:xfrm>
        </p:spPr>
        <p:txBody>
          <a:bodyPr>
            <a:normAutofit fontScale="90000"/>
          </a:bodyPr>
          <a:lstStyle/>
          <a:p>
            <a:r>
              <a:rPr lang="en-US" dirty="0"/>
              <a:t>Pre-DEBIAS ROCs</a:t>
            </a:r>
          </a:p>
        </p:txBody>
      </p:sp>
      <p:pic>
        <p:nvPicPr>
          <p:cNvPr id="8" name="Picture 7" descr="A graph of a training&#10;&#10;Description automatically generated">
            <a:extLst>
              <a:ext uri="{FF2B5EF4-FFF2-40B4-BE49-F238E27FC236}">
                <a16:creationId xmlns:a16="http://schemas.microsoft.com/office/drawing/2014/main" id="{AA676C63-4405-A0ED-3AB0-ED2EB6BF1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168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1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E459-3AA4-DBB8-7306-49B856D8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7BFE6F6-ABC7-4BAD-52BE-3D7073DF0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86" y="658586"/>
            <a:ext cx="6199415" cy="6199415"/>
          </a:xfrm>
        </p:spPr>
      </p:pic>
      <p:pic>
        <p:nvPicPr>
          <p:cNvPr id="7" name="Picture 6" descr="A graph of training without training&#10;&#10;Description automatically generated">
            <a:extLst>
              <a:ext uri="{FF2B5EF4-FFF2-40B4-BE49-F238E27FC236}">
                <a16:creationId xmlns:a16="http://schemas.microsoft.com/office/drawing/2014/main" id="{802C9C1B-A9CA-991C-B731-EDC1A0D0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8586"/>
            <a:ext cx="6199415" cy="61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5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68D1-28AD-04FA-8656-0BA8D813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468836" cy="475796"/>
          </a:xfrm>
        </p:spPr>
        <p:txBody>
          <a:bodyPr>
            <a:normAutofit fontScale="90000"/>
          </a:bodyPr>
          <a:lstStyle/>
          <a:p>
            <a:r>
              <a:rPr lang="en-US" dirty="0"/>
              <a:t>Post-DEBIAS Histograms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C37458E-8603-326C-B944-14852DD4B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6" y="840922"/>
            <a:ext cx="5971494" cy="5971494"/>
          </a:xfr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C245F1D6-DEDF-F723-45DD-6DB740169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70" y="886507"/>
            <a:ext cx="5971493" cy="59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6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83A4-ABAA-0B31-E15F-362B61C7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E2E1F1-E49D-9889-A94E-9B21D3B14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6" y="633771"/>
            <a:ext cx="5859104" cy="5859104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CAD2F76-C08A-1E3B-ABD2-486567B93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1430"/>
            <a:ext cx="5955409" cy="59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9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6D2381-2179-2C30-3184-93185C1E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193676"/>
            <a:ext cx="6468836" cy="475796"/>
          </a:xfrm>
        </p:spPr>
        <p:txBody>
          <a:bodyPr>
            <a:normAutofit fontScale="90000"/>
          </a:bodyPr>
          <a:lstStyle/>
          <a:p>
            <a:r>
              <a:rPr lang="en-US" dirty="0"/>
              <a:t>Post-DEBIAS ROCs</a:t>
            </a:r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33AED28C-C4D0-430F-4CCF-C8CF6EBE0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964"/>
            <a:ext cx="6164036" cy="6164036"/>
          </a:xfrm>
        </p:spPr>
      </p:pic>
      <p:pic>
        <p:nvPicPr>
          <p:cNvPr id="10" name="Picture 9" descr="A graph of training and training&#10;&#10;Description automatically generated">
            <a:extLst>
              <a:ext uri="{FF2B5EF4-FFF2-40B4-BE49-F238E27FC236}">
                <a16:creationId xmlns:a16="http://schemas.microsoft.com/office/drawing/2014/main" id="{33ED3DDA-8AD3-CF25-18AD-C5A1C34C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64" y="693964"/>
            <a:ext cx="6164036" cy="61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5871</TotalTime>
  <Words>79</Words>
  <Application>Microsoft Office PowerPoint</Application>
  <PresentationFormat>Widescreen</PresentationFormat>
  <Paragraphs>23</Paragraphs>
  <Slides>24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DEBIAS-M results</vt:lpstr>
      <vt:lpstr>DEBIAS-M Leaky </vt:lpstr>
      <vt:lpstr>Pre-DEBIAS Histograms</vt:lpstr>
      <vt:lpstr>PowerPoint Presentation</vt:lpstr>
      <vt:lpstr>Pre-DEBIAS ROCs</vt:lpstr>
      <vt:lpstr>PowerPoint Presentation</vt:lpstr>
      <vt:lpstr>Post-DEBIAS Histograms</vt:lpstr>
      <vt:lpstr>PowerPoint Presentation</vt:lpstr>
      <vt:lpstr>Post-DEBIAS ROCs</vt:lpstr>
      <vt:lpstr>PowerPoint Presentation</vt:lpstr>
      <vt:lpstr>Box plot of AUCs and p-values</vt:lpstr>
      <vt:lpstr>Pre-DEBIAS-M  count PCoA </vt:lpstr>
      <vt:lpstr>Post-DEBIAS-M  count PCoA </vt:lpstr>
      <vt:lpstr>DEBIAS-M  weights PCoA </vt:lpstr>
      <vt:lpstr>DEBIAS-M semi-leaky</vt:lpstr>
      <vt:lpstr>Post-DEBIAS Histograms</vt:lpstr>
      <vt:lpstr>PowerPoint Presentation</vt:lpstr>
      <vt:lpstr>Post-DEBIAS ROC</vt:lpstr>
      <vt:lpstr>PowerPoint Presentation</vt:lpstr>
      <vt:lpstr>Box plot of AUCs and p-values</vt:lpstr>
      <vt:lpstr>PCOAs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juliannah flemister</dc:creator>
  <cp:lastModifiedBy>juliannah flemister</cp:lastModifiedBy>
  <cp:revision>12</cp:revision>
  <dcterms:created xsi:type="dcterms:W3CDTF">2024-07-26T17:51:14Z</dcterms:created>
  <dcterms:modified xsi:type="dcterms:W3CDTF">2024-07-31T15:13:06Z</dcterms:modified>
</cp:coreProperties>
</file>