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>
        <p:scale>
          <a:sx n="112" d="100"/>
          <a:sy n="112" d="100"/>
        </p:scale>
        <p:origin x="-878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BF1A-2F9C-2D1B-0E38-90740F9C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6DD-7116-C045-21B4-3742AC90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CD6-8287-AB39-E6E5-148B928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A20E-848D-DD99-BAA5-9C94B9E4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493D-8629-3178-8639-23594B9F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38-D6ED-31BD-76FC-890926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1F68-9A7B-DBE4-12BD-E86C1E63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AAF-D291-05A0-E766-72EA7440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48B5-782C-7197-7B80-033F91F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5046-4D92-A8ED-CF09-9BFB00B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9EB5-A3BB-06C9-547D-08D1EAFF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793F-5DC2-945E-8B6D-C71B0DCD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A0A2-A453-4C6C-35D9-A15D28FC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EA9-0054-F9D3-DA43-B91B9AD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C5D6-B409-F24E-2697-2EB3B9B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EE2-BAD0-CAFB-CF0C-A6C216E3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687-30DB-C9BE-FB57-6F9B9923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2C81-5A5E-2FC6-9A13-BBBC040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D047-9C8B-331B-A2A7-2D34C1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33E-1A2E-2DFF-22CA-9956E1D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7145-0FD2-CAB6-F14D-67E9FB0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06D1-539C-0AB2-5803-7B36CF38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FBD5-EAFF-25F5-58DF-BB46405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03DE-2DB7-442B-5A4F-F887CDE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8141-9351-DF60-64C0-95DB789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E3C3-928C-FF4F-437B-020F438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7E3-1DAA-206C-C145-BD192370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734A-9B7C-D2E2-5594-B908297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7E4-8668-91DD-4309-83E774D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55AD-12E8-7D83-92F3-4556221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5EC2-D222-23EB-0B8D-11BC460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435E-703F-37DC-00FF-397D7FD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F513B-7F8D-1C5E-C491-6B12F6E2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59E9-71D9-7AF3-BCEC-7220318A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D2BA8-470D-A8C3-3B4A-E79E7D15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CE3AC-145F-715F-67CC-464113CC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30B5-1E48-AB55-CE34-B01C7B1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3521E-D0CA-8B80-05DB-2125956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9CAEC-D6B6-EC69-7565-1FC3A9D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EC4-4F0C-C3EB-888A-D29BA0C7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23783-12F1-BD59-ED90-D64FF963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B146-9DB6-6C09-D257-CDB566AD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9462-5287-2820-06CC-22BD3A5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B9D9-CDE0-11CC-2318-D35CD22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89A0-137D-020C-47C0-8ED0D219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2B94-8DB2-6812-8619-7C319FC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2BA-744A-50E1-83DF-E93EE90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5FF-03A1-799B-DFF8-A0B02F66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4F33-5AA7-EE58-AC9A-28704E82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4F4C-AC14-1296-DDA5-6F3177B2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1F97-AE9E-1585-4D97-BBFC54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6B84-ADEC-D911-8CC2-CCF499E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007-72D9-7667-9D0C-9C6CBE15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0B64A-2AA8-8CE0-9A78-8EC8C51A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9BA9-725A-F434-0565-A7A0B2C1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D191-011B-F26A-E340-F0E7492A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C95B-BD97-E196-6AE0-80AB7A4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7CDB-83C9-64F4-BD5C-FB0E1F3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6B573-CAF7-C1E1-35F6-DF7939C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91D6-2FF7-C183-7C30-67781F9B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E03-31AF-CA9C-FF8A-03CE6860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4CE6-0EEC-A888-0A45-3BA8D13FC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C5DE-6C22-571A-D19E-3C2702F4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85-01D4-237C-0A7F-EAC0D79C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DEBIAS-M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9B7B0-1726-DF02-90C3-EE736D14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A27-D10E-18DB-E645-0D3BADB5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EEED-D231-BCC1-F58E-BF83C000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realised</a:t>
            </a:r>
            <a:r>
              <a:rPr lang="en-US" dirty="0"/>
              <a:t> I filtered out the studies we were no longer using but left the taxa… this meant I had taxa with all 0s.</a:t>
            </a:r>
          </a:p>
          <a:p>
            <a:pPr lvl="1"/>
            <a:r>
              <a:rPr lang="en-US" dirty="0"/>
              <a:t>This meant when scaling the data for PCA I got columns with NAs since there was </a:t>
            </a:r>
            <a:r>
              <a:rPr lang="en-US"/>
              <a:t>no variance</a:t>
            </a:r>
            <a:endParaRPr lang="en-US" dirty="0"/>
          </a:p>
          <a:p>
            <a:r>
              <a:rPr lang="en-US" dirty="0"/>
              <a:t>I went through and fixed the data</a:t>
            </a:r>
          </a:p>
        </p:txBody>
      </p:sp>
    </p:spTree>
    <p:extLst>
      <p:ext uri="{BB962C8B-B14F-4D97-AF65-F5344CB8AC3E}">
        <p14:creationId xmlns:p14="http://schemas.microsoft.com/office/powerpoint/2010/main" val="27479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FDC-EF11-D976-C080-236B377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AUCs and p-values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21475B1-374D-C54F-26CE-47937766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825625"/>
            <a:ext cx="9065287" cy="4351338"/>
          </a:xfr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AD3A0C2-0286-4E56-B96D-B8F29EEBE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690688"/>
            <a:ext cx="952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3B96A23-869A-7696-ECF4-09E8F49B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87" y="506165"/>
            <a:ext cx="6191660" cy="6191660"/>
          </a:xfrm>
        </p:spPr>
      </p:pic>
      <p:pic>
        <p:nvPicPr>
          <p:cNvPr id="4" name="Picture 3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F6ED8161-5E60-518F-63B9-4D61623D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87" y="506165"/>
            <a:ext cx="6191660" cy="61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11" name="Content Placeholder 10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10F34091-FB67-9623-20C7-EBE9ABC0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8" y="515580"/>
            <a:ext cx="5977295" cy="5977295"/>
          </a:xfrm>
        </p:spPr>
      </p:pic>
      <p:pic>
        <p:nvPicPr>
          <p:cNvPr id="4" name="Picture 3" descr="A graph of a number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6C780F81-72DF-0602-623A-A0BD410C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8" y="515580"/>
            <a:ext cx="6036318" cy="6036318"/>
          </a:xfrm>
          <a:prstGeom prst="rect">
            <a:avLst/>
          </a:prstGeom>
        </p:spPr>
      </p:pic>
      <p:pic>
        <p:nvPicPr>
          <p:cNvPr id="6" name="Picture 5" descr="A graph of a number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5259D6C7-07E3-CBEC-8CAF-BB75D9826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7" y="515579"/>
            <a:ext cx="6036317" cy="60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DEBIAS-M </a:t>
            </a:r>
            <a:br>
              <a:rPr lang="en-US" dirty="0"/>
            </a:br>
            <a:r>
              <a:rPr lang="en-US" dirty="0"/>
              <a:t>weights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981EBC7-67AC-D02A-47AF-50EB3ECCE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44" y="347496"/>
            <a:ext cx="6163007" cy="6163007"/>
          </a:xfrm>
        </p:spPr>
      </p:pic>
    </p:spTree>
    <p:extLst>
      <p:ext uri="{BB962C8B-B14F-4D97-AF65-F5344CB8AC3E}">
        <p14:creationId xmlns:p14="http://schemas.microsoft.com/office/powerpoint/2010/main" val="44430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DEBIAS-M results</vt:lpstr>
      <vt:lpstr>Errors</vt:lpstr>
      <vt:lpstr>Box plot of AUCs and p-values</vt:lpstr>
      <vt:lpstr>Pre-DEBIAS-M  count PCoA </vt:lpstr>
      <vt:lpstr>Post-DEBIAS-M  count PCoA </vt:lpstr>
      <vt:lpstr>DEBIAS-M  weights PCoA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juliannah flemister</dc:creator>
  <cp:lastModifiedBy>juliannah flemister</cp:lastModifiedBy>
  <cp:revision>3</cp:revision>
  <dcterms:created xsi:type="dcterms:W3CDTF">2024-07-26T17:51:14Z</dcterms:created>
  <dcterms:modified xsi:type="dcterms:W3CDTF">2024-07-28T01:46:52Z</dcterms:modified>
</cp:coreProperties>
</file>