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67" r:id="rId6"/>
    <p:sldId id="268" r:id="rId7"/>
    <p:sldId id="263" r:id="rId8"/>
    <p:sldId id="264" r:id="rId9"/>
    <p:sldId id="269" r:id="rId10"/>
    <p:sldId id="270" r:id="rId11"/>
    <p:sldId id="257" r:id="rId12"/>
    <p:sldId id="258" r:id="rId13"/>
    <p:sldId id="25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BF1A-2F9C-2D1B-0E38-90740F9C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6DD-7116-C045-21B4-3742AC90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0CD6-8287-AB39-E6E5-148B928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4A20E-848D-DD99-BAA5-9C94B9E4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493D-8629-3178-8639-23594B9F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38-D6ED-31BD-76FC-890926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1F68-9A7B-DBE4-12BD-E86C1E63B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AAF-D291-05A0-E766-72EA7440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48B5-782C-7197-7B80-033F91F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5046-4D92-A8ED-CF09-9BFB00B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09EB5-A3BB-06C9-547D-08D1EAFF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793F-5DC2-945E-8B6D-C71B0DCD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9A0A2-A453-4C6C-35D9-A15D28FC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EA9-0054-F9D3-DA43-B91B9AD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C5D6-B409-F24E-2697-2EB3B9B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EEE2-BAD0-CAFB-CF0C-A6C216E3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687-30DB-C9BE-FB57-6F9B9923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2C81-5A5E-2FC6-9A13-BBBC040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D047-9C8B-331B-A2A7-2D34C1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33E-1A2E-2DFF-22CA-9956E1D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7145-0FD2-CAB6-F14D-67E9FB0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06D1-539C-0AB2-5803-7B36CF38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FBD5-EAFF-25F5-58DF-BB46405D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03DE-2DB7-442B-5A4F-F887CDE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8141-9351-DF60-64C0-95DB7895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E3C3-928C-FF4F-437B-020F438E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17E3-1DAA-206C-C145-BD192370C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4734A-9B7C-D2E2-5594-B9082970F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87E4-8668-91DD-4309-83E774D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655AD-12E8-7D83-92F3-45562217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5EC2-D222-23EB-0B8D-11BC4605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3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435E-703F-37DC-00FF-397D7FD7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F513B-7F8D-1C5E-C491-6B12F6E2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59E9-71D9-7AF3-BCEC-7220318A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D2BA8-470D-A8C3-3B4A-E79E7D15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CE3AC-145F-715F-67CC-464113CC9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30B5-1E48-AB55-CE34-B01C7B1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3521E-D0CA-8B80-05DB-2125956F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9CAEC-D6B6-EC69-7565-1FC3A9D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EEC4-4F0C-C3EB-888A-D29BA0C7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23783-12F1-BD59-ED90-D64FF963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1B146-9DB6-6C09-D257-CDB566AD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99462-5287-2820-06CC-22BD3A5A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B9D9-CDE0-11CC-2318-D35CD22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889A0-137D-020C-47C0-8ED0D219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2B94-8DB2-6812-8619-7C319FC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2BA-744A-50E1-83DF-E93EE909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5FF-03A1-799B-DFF8-A0B02F66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4F33-5AA7-EE58-AC9A-28704E82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4F4C-AC14-1296-DDA5-6F3177B2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1F97-AE9E-1585-4D97-BBFC54A9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6B84-ADEC-D911-8CC2-CCF499EF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5007-72D9-7667-9D0C-9C6CBE15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0B64A-2AA8-8CE0-9A78-8EC8C51A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69BA9-725A-F434-0565-A7A0B2C1F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D191-011B-F26A-E340-F0E7492A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C95B-BD97-E196-6AE0-80AB7A40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7CDB-83C9-64F4-BD5C-FB0E1F3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6B573-CAF7-C1E1-35F6-DF7939CD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91D6-2FF7-C183-7C30-67781F9B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E03-31AF-CA9C-FF8A-03CE6860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1CEA9-16E4-416C-8373-277C90513E6F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4CE6-0EEC-A888-0A45-3BA8D13FC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C5DE-6C22-571A-D19E-3C2702F4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7CAB9-D9C6-44E3-B875-09D57A80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85-01D4-237C-0A7F-EAC0D79CB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DEBIAS-M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9B7B0-1726-DF02-90C3-EE736D14E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EDF7-934E-5CCF-FB84-A2BAE2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0310ABB-0F2B-5BCB-1460-22AC0D55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2000"/>
            <a:ext cx="6096000" cy="6096000"/>
          </a:xfrm>
        </p:spPr>
      </p:pic>
      <p:pic>
        <p:nvPicPr>
          <p:cNvPr id="7" name="Picture 6" descr="A graph of a training&#10;&#10;Description automatically generated">
            <a:extLst>
              <a:ext uri="{FF2B5EF4-FFF2-40B4-BE49-F238E27FC236}">
                <a16:creationId xmlns:a16="http://schemas.microsoft.com/office/drawing/2014/main" id="{30C48015-6157-85FB-5EE8-1CA0911F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FDC-EF11-D976-C080-236B377A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AUCs and p-values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21475B1-374D-C54F-26CE-479377666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825625"/>
            <a:ext cx="9065287" cy="4351338"/>
          </a:xfr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AD3A0C2-0286-4E56-B96D-B8F29EEBE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6" y="1690688"/>
            <a:ext cx="952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3B96A23-869A-7696-ECF4-09E8F49B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87" y="506165"/>
            <a:ext cx="6191660" cy="6191660"/>
          </a:xfrm>
        </p:spPr>
      </p:pic>
      <p:pic>
        <p:nvPicPr>
          <p:cNvPr id="4" name="Picture 3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F6ED8161-5E60-518F-63B9-4D61623D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587" y="506165"/>
            <a:ext cx="6191660" cy="61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9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Post-DEBIAS-M </a:t>
            </a:r>
            <a:br>
              <a:rPr lang="en-US" dirty="0"/>
            </a:br>
            <a:r>
              <a:rPr lang="en-US" dirty="0"/>
              <a:t>count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11" name="Content Placeholder 10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10F34091-FB67-9623-20C7-EBE9ABC0A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8" y="515580"/>
            <a:ext cx="5977295" cy="5977295"/>
          </a:xfrm>
        </p:spPr>
      </p:pic>
      <p:pic>
        <p:nvPicPr>
          <p:cNvPr id="4" name="Picture 3" descr="A graph of a number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6C780F81-72DF-0602-623A-A0BD410C2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8" y="515580"/>
            <a:ext cx="6036318" cy="6036318"/>
          </a:xfrm>
          <a:prstGeom prst="rect">
            <a:avLst/>
          </a:prstGeom>
        </p:spPr>
      </p:pic>
      <p:pic>
        <p:nvPicPr>
          <p:cNvPr id="6" name="Picture 5" descr="A graph of a number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5259D6C7-07E3-CBEC-8CAF-BB75D9826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67" y="515579"/>
            <a:ext cx="6036317" cy="60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B34-5950-90A0-8679-D854B475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DEBIAS-M </a:t>
            </a:r>
            <a:br>
              <a:rPr lang="en-US" dirty="0"/>
            </a:br>
            <a:r>
              <a:rPr lang="en-US" dirty="0"/>
              <a:t>weights </a:t>
            </a:r>
            <a:r>
              <a:rPr lang="en-US" dirty="0" err="1"/>
              <a:t>PCoA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4981EBC7-67AC-D02A-47AF-50EB3ECCE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44" y="347496"/>
            <a:ext cx="6163007" cy="6163007"/>
          </a:xfrm>
        </p:spPr>
      </p:pic>
    </p:spTree>
    <p:extLst>
      <p:ext uri="{BB962C8B-B14F-4D97-AF65-F5344CB8AC3E}">
        <p14:creationId xmlns:p14="http://schemas.microsoft.com/office/powerpoint/2010/main" val="44430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AA27-D10E-18DB-E645-0D3BADB5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AEEED-D231-BCC1-F58E-BF83C000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realised</a:t>
            </a:r>
            <a:r>
              <a:rPr lang="en-US" dirty="0"/>
              <a:t> I filtered out the studies we were no longer using but left the taxa… this meant I had taxa with all 0s.</a:t>
            </a:r>
          </a:p>
          <a:p>
            <a:pPr lvl="1"/>
            <a:r>
              <a:rPr lang="en-US" dirty="0"/>
              <a:t>This meant when scaling the data for PCA I got columns with NAs since there was no variance</a:t>
            </a:r>
          </a:p>
          <a:p>
            <a:r>
              <a:rPr lang="en-US" dirty="0"/>
              <a:t>I went through and fixed the data</a:t>
            </a:r>
          </a:p>
          <a:p>
            <a:pPr lvl="1"/>
            <a:r>
              <a:rPr lang="en-US" dirty="0"/>
              <a:t>Celiacs </a:t>
            </a:r>
            <a:r>
              <a:rPr lang="en-US"/>
              <a:t>preformed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96334BF-97DD-59A0-B360-B3C6531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8" y="910638"/>
            <a:ext cx="5947361" cy="594736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5B53AD-C338-F627-B7FF-D7FDB45C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Pre-DEBIAS Histograms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84769DE-E206-4D95-756C-CA0111969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0921"/>
            <a:ext cx="6017078" cy="60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2CDD6E26-0D07-6AC2-809E-7FB3D003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748394"/>
            <a:ext cx="6096000" cy="6096000"/>
          </a:xfr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E640BCDF-352C-1BEF-2934-5A482C7A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29"/>
            <a:ext cx="6003471" cy="60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5FE6DEFD-BADF-FCCA-7B9D-F6F4D34A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6096000" cy="60960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6D2381-2179-2C30-3184-93185C1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Pre-DEBIAS ROCs</a:t>
            </a:r>
          </a:p>
        </p:txBody>
      </p:sp>
      <p:pic>
        <p:nvPicPr>
          <p:cNvPr id="8" name="Picture 7" descr="A graph of a training&#10;&#10;Description automatically generated">
            <a:extLst>
              <a:ext uri="{FF2B5EF4-FFF2-40B4-BE49-F238E27FC236}">
                <a16:creationId xmlns:a16="http://schemas.microsoft.com/office/drawing/2014/main" id="{AA676C63-4405-A0ED-3AB0-ED2EB6BF1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168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E459-3AA4-DBB8-7306-49B856D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7BFE6F6-ABC7-4BAD-52BE-3D7073DF0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586" y="658586"/>
            <a:ext cx="6199415" cy="6199415"/>
          </a:xfrm>
        </p:spPr>
      </p:pic>
      <p:pic>
        <p:nvPicPr>
          <p:cNvPr id="7" name="Picture 6" descr="A graph of training without training&#10;&#10;Description automatically generated">
            <a:extLst>
              <a:ext uri="{FF2B5EF4-FFF2-40B4-BE49-F238E27FC236}">
                <a16:creationId xmlns:a16="http://schemas.microsoft.com/office/drawing/2014/main" id="{802C9C1B-A9CA-991C-B731-EDC1A0D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8586"/>
            <a:ext cx="6199415" cy="61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68D1-28AD-04FA-8656-0BA8D813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Histograms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C37458E-8603-326C-B944-14852DD4B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6" y="840922"/>
            <a:ext cx="5971494" cy="5971494"/>
          </a:xfr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C245F1D6-DEDF-F723-45DD-6DB740169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70" y="886507"/>
            <a:ext cx="5971493" cy="59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83A4-ABAA-0B31-E15F-362B61C7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DE2E1F1-E49D-9889-A94E-9B21D3B14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6" y="633771"/>
            <a:ext cx="5859104" cy="5859104"/>
          </a:xfr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CAD2F76-C08A-1E3B-ABD2-486567B93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1430"/>
            <a:ext cx="5955409" cy="5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6D2381-2179-2C30-3184-93185C1E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193676"/>
            <a:ext cx="6468836" cy="475796"/>
          </a:xfrm>
        </p:spPr>
        <p:txBody>
          <a:bodyPr>
            <a:normAutofit fontScale="90000"/>
          </a:bodyPr>
          <a:lstStyle/>
          <a:p>
            <a:r>
              <a:rPr lang="en-US" dirty="0"/>
              <a:t>Post-DEBIAS ROCs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33AED28C-C4D0-430F-4CCF-C8CF6EBE0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964"/>
            <a:ext cx="6164036" cy="6164036"/>
          </a:xfrm>
        </p:spPr>
      </p:pic>
      <p:pic>
        <p:nvPicPr>
          <p:cNvPr id="10" name="Picture 9" descr="A graph of training and training&#10;&#10;Description automatically generated">
            <a:extLst>
              <a:ext uri="{FF2B5EF4-FFF2-40B4-BE49-F238E27FC236}">
                <a16:creationId xmlns:a16="http://schemas.microsoft.com/office/drawing/2014/main" id="{33ED3DDA-8AD3-CF25-18AD-C5A1C34C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64" y="693964"/>
            <a:ext cx="6164036" cy="61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83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DEBIAS-M results</vt:lpstr>
      <vt:lpstr>Errors</vt:lpstr>
      <vt:lpstr>Pre-DEBIAS Histograms</vt:lpstr>
      <vt:lpstr>PowerPoint Presentation</vt:lpstr>
      <vt:lpstr>Pre-DEBIAS ROCs</vt:lpstr>
      <vt:lpstr>PowerPoint Presentation</vt:lpstr>
      <vt:lpstr>Post-DEBIAS Histograms</vt:lpstr>
      <vt:lpstr>PowerPoint Presentation</vt:lpstr>
      <vt:lpstr>Post-DEBIAS ROCs</vt:lpstr>
      <vt:lpstr>PowerPoint Presentation</vt:lpstr>
      <vt:lpstr>Box plot of AUCs and p-values</vt:lpstr>
      <vt:lpstr>Pre-DEBIAS-M  count PCoA </vt:lpstr>
      <vt:lpstr>Post-DEBIAS-M  count PCoA </vt:lpstr>
      <vt:lpstr>DEBIAS-M  weights PCoA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juliannah flemister</dc:creator>
  <cp:lastModifiedBy>juliannah flemister</cp:lastModifiedBy>
  <cp:revision>5</cp:revision>
  <dcterms:created xsi:type="dcterms:W3CDTF">2024-07-26T17:51:14Z</dcterms:created>
  <dcterms:modified xsi:type="dcterms:W3CDTF">2024-07-28T02:07:34Z</dcterms:modified>
</cp:coreProperties>
</file>