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3797-5D9D-4CA2-807C-6BD98BD0A23C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8DD3-EB8C-4404-A1C0-9C46A889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127"/>
            <a:ext cx="6858000" cy="670745"/>
          </a:xfrm>
        </p:spPr>
        <p:txBody>
          <a:bodyPr>
            <a:normAutofit fontScale="90000"/>
          </a:bodyPr>
          <a:lstStyle/>
          <a:p>
            <a:r>
              <a:rPr lang="en-US" dirty="0"/>
              <a:t>Greenfoot</a:t>
            </a:r>
          </a:p>
        </p:txBody>
      </p:sp>
    </p:spTree>
    <p:extLst>
      <p:ext uri="{BB962C8B-B14F-4D97-AF65-F5344CB8AC3E}">
        <p14:creationId xmlns:p14="http://schemas.microsoft.com/office/powerpoint/2010/main" val="39081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8356"/>
            <a:ext cx="9144001" cy="7206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811654"/>
            <a:ext cx="7886700" cy="64008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Greenfoot</a:t>
            </a:r>
            <a:endParaRPr lang="en-US" sz="6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59" y="1529543"/>
            <a:ext cx="5394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Greenfoot is an educational integrated development environment targeted at learning and teaching programming to young </a:t>
            </a:r>
            <a:r>
              <a:rPr lang="en-US" sz="2400" dirty="0" smtClean="0"/>
              <a:t>novices.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01" y="4591371"/>
            <a:ext cx="1103959" cy="1103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59" y="3254822"/>
            <a:ext cx="5378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Greenfoot combines graphical, integrative output with programming in Java, a standard, text-based object orientated programming language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3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39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Greenfoot</vt:lpstr>
      <vt:lpstr>Greenfoot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Greenfoot</dc:title>
  <dc:creator>Knight Ramsamy</dc:creator>
  <cp:lastModifiedBy>Knight Ramsamy</cp:lastModifiedBy>
  <cp:revision>11</cp:revision>
  <dcterms:created xsi:type="dcterms:W3CDTF">2016-03-19T20:37:54Z</dcterms:created>
  <dcterms:modified xsi:type="dcterms:W3CDTF">2016-03-20T11:51:09Z</dcterms:modified>
</cp:coreProperties>
</file>