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3C93-EE38-4FB2-A14B-99C8CE121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E902-C51D-4411-AD44-01CE458B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8D9A-7A71-416B-9C17-755360E6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DFFA-792C-4717-AB7D-7C6F2E8B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DDFE8-48D7-4CB5-9E29-F56AD175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9238-4F19-46F9-A58F-BBFAB0F8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FC863-8C00-42ED-A438-88316D06A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BDAF-EA34-4D50-B5B4-ADA739AF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9A4C8-66D1-48D9-BAFD-E19C9F8B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7AD54-2D4E-4922-B57B-3BFCBF9E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9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50CA-7139-4523-8E40-E0FD4B79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09B82-8DFC-4452-9019-37FC30CF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E860-9C1D-4667-BA52-D6C2CAE6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4A5C-0DF5-4EFD-BC4C-175A000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6626-16C3-4DBC-A7AF-DF3F0110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7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6AEE-F698-466A-AE11-645518E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239A-32CB-4099-931C-65F9548F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6434-5938-4AA7-B107-EAC952E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560F-13D7-44DB-A13C-C78E6746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1B60-4B99-4234-B267-50FFA977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8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CF4-6591-4212-8D85-E341DC5D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34DF-81A2-43E7-81C1-D7DD71AC6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20E2-057D-42DF-BC21-E8077E71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B734-ECDD-42E5-A3EA-B08A104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36C7-DF25-40F5-82A6-C2AA49A1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1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F7A7-DDB2-4136-AAFD-5CB23BFD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D444-3891-40D1-AC15-008B939D3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3CD0-F3AD-42E3-A665-815E5781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E3C16-47F0-49C7-8127-78015055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2485E-BB9E-4917-835E-F2BC5B59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5CEB0-4CD8-428F-B538-4D302B1D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5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388B-FB52-4CB3-B668-7A2D45E6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FB23-9256-455D-9D0C-11D34E5E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D92C4-E1B8-4292-8A52-B8C876D2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64512-1C82-46D9-96AF-F18531ED8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2A68-8F85-420B-A37F-562AB20BD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F1A24-74ED-40E6-A426-8AFC4A1A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4FD21-4BA0-421B-955D-4A1FAC6D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4912D-7194-483B-9646-4684A65F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68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7D32-3586-49B1-8775-2F336144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18A3B-CF5C-48DE-B7EF-187CFB71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BD0B2-BF76-499A-83A8-5413EE81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AB5F-4467-4C96-BB2E-308E5C32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4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6229B-DFD6-435B-B6EC-2F28EAC4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CAD43-E149-44FF-B940-C87C89F9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C60FF-84E1-436E-A2C4-5EA6128D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5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9FC3-2BD2-420F-A5E7-9E6CED41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A902-4FCB-4B71-B354-49569558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C644-C295-4F1D-9C82-266FBBD01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9DDC-0972-4E85-8DD1-38D4E4C5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37D2-862C-45D8-82B2-F8B67CB9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4FCB-356A-4BB2-BC53-44F3D59A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5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896B-FC1F-4264-AB8C-C23DE2C1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DF8E-DF31-49B8-B759-C32C22AA2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64B4-BDE3-4230-8CF6-D79F4F532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6A699-A75B-4683-B9CA-403B2323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D1FC8-0B6B-4D66-9081-6FD8DADF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13E9-2F08-4D05-AA27-7D42966C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30D34-B158-4E0F-A6AA-893E7117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92C1A-91B3-4C7D-8E77-9112AEAA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E4AA-8352-48A8-AAFD-C773FCFFB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0D87-0BB1-4F6E-B10B-672C3B9725D7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EC6D7-1069-4DAD-8BAC-0C0E498D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CFB1F-67C6-402D-B2D7-8170B6A5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4B51-12E5-4AC7-AE7B-C401BAA2A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78482F-6168-4EA3-A008-B71139D6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23" y="0"/>
            <a:ext cx="7783354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B7CC14-CB87-4F06-868C-F5235EAB0236}"/>
              </a:ext>
            </a:extLst>
          </p:cNvPr>
          <p:cNvCxnSpPr>
            <a:cxnSpLocks/>
          </p:cNvCxnSpPr>
          <p:nvPr/>
        </p:nvCxnSpPr>
        <p:spPr>
          <a:xfrm flipV="1">
            <a:off x="1503485" y="764931"/>
            <a:ext cx="7394330" cy="52402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B3E1F0-43C5-47E4-A5A6-7A26FB902E9F}"/>
              </a:ext>
            </a:extLst>
          </p:cNvPr>
          <p:cNvCxnSpPr>
            <a:cxnSpLocks/>
          </p:cNvCxnSpPr>
          <p:nvPr/>
        </p:nvCxnSpPr>
        <p:spPr>
          <a:xfrm>
            <a:off x="3855427" y="109172"/>
            <a:ext cx="3679581" cy="65517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B03CA6-17B8-4372-B36C-6C60996376FB}"/>
              </a:ext>
            </a:extLst>
          </p:cNvPr>
          <p:cNvCxnSpPr/>
          <p:nvPr/>
        </p:nvCxnSpPr>
        <p:spPr>
          <a:xfrm flipH="1">
            <a:off x="5943600" y="1951892"/>
            <a:ext cx="263769" cy="448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144D36-340D-41EB-9013-D4FBA54CD17C}"/>
              </a:ext>
            </a:extLst>
          </p:cNvPr>
          <p:cNvCxnSpPr/>
          <p:nvPr/>
        </p:nvCxnSpPr>
        <p:spPr>
          <a:xfrm flipH="1">
            <a:off x="5380892" y="2031023"/>
            <a:ext cx="79131" cy="3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0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62F3E0-40F4-4E49-9F1F-D6E66D99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1333500"/>
            <a:ext cx="6086475" cy="4191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A7EFA-9277-4900-93E8-3B694F35F15B}"/>
              </a:ext>
            </a:extLst>
          </p:cNvPr>
          <p:cNvCxnSpPr>
            <a:cxnSpLocks/>
          </p:cNvCxnSpPr>
          <p:nvPr/>
        </p:nvCxnSpPr>
        <p:spPr>
          <a:xfrm flipV="1">
            <a:off x="1503485" y="764931"/>
            <a:ext cx="7394330" cy="52402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16694B-8D74-4EFB-8941-350C39B36676}"/>
              </a:ext>
            </a:extLst>
          </p:cNvPr>
          <p:cNvCxnSpPr>
            <a:cxnSpLocks/>
          </p:cNvCxnSpPr>
          <p:nvPr/>
        </p:nvCxnSpPr>
        <p:spPr>
          <a:xfrm>
            <a:off x="3855427" y="109172"/>
            <a:ext cx="3679581" cy="65517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4502D-04E8-47E8-86E9-31CD4BD1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07" y="0"/>
            <a:ext cx="6580985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D3404CF-583C-49C4-898F-1BCE6C389CFD}"/>
              </a:ext>
            </a:extLst>
          </p:cNvPr>
          <p:cNvSpPr/>
          <p:nvPr/>
        </p:nvSpPr>
        <p:spPr>
          <a:xfrm>
            <a:off x="5301762" y="1863969"/>
            <a:ext cx="905607" cy="5978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6F03EA-8388-43C0-94C6-E0A6EF340B61}"/>
              </a:ext>
            </a:extLst>
          </p:cNvPr>
          <p:cNvSpPr/>
          <p:nvPr/>
        </p:nvSpPr>
        <p:spPr>
          <a:xfrm>
            <a:off x="5524501" y="5199185"/>
            <a:ext cx="905607" cy="5978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0B0535-71AB-44D6-BE3C-EA8F457F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962"/>
            <a:ext cx="6457950" cy="627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55C804-EE9D-495F-BDC8-9FE700F6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70" y="119063"/>
            <a:ext cx="7046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Mohiuddin, Asad</dc:creator>
  <cp:lastModifiedBy>Mohiuddin, Asad</cp:lastModifiedBy>
  <cp:revision>4</cp:revision>
  <dcterms:created xsi:type="dcterms:W3CDTF">2018-11-21T00:16:12Z</dcterms:created>
  <dcterms:modified xsi:type="dcterms:W3CDTF">2018-11-21T03:26:12Z</dcterms:modified>
</cp:coreProperties>
</file>