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FE3"/>
    <a:srgbClr val="BFC9D2"/>
    <a:srgbClr val="FE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C16A7-9D2F-489A-8863-3C91E5BA1E51}" v="15" dt="2021-04-27T14:03:22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LLIE, ROSIE (PGR)" userId="d22bdf23-457b-4110-bd07-2ca6b966988f" providerId="ADAL" clId="{637C16A7-9D2F-489A-8863-3C91E5BA1E51}"/>
    <pc:docChg chg="undo redo custSel delSld modSld">
      <pc:chgData name="BAILLIE, ROSIE (PGR)" userId="d22bdf23-457b-4110-bd07-2ca6b966988f" providerId="ADAL" clId="{637C16A7-9D2F-489A-8863-3C91E5BA1E51}" dt="2021-04-27T14:04:49.841" v="1062" actId="2711"/>
      <pc:docMkLst>
        <pc:docMk/>
      </pc:docMkLst>
      <pc:sldChg chg="addSp delSp modSp mod">
        <pc:chgData name="BAILLIE, ROSIE (PGR)" userId="d22bdf23-457b-4110-bd07-2ca6b966988f" providerId="ADAL" clId="{637C16A7-9D2F-489A-8863-3C91E5BA1E51}" dt="2021-04-27T12:31:53.085" v="584" actId="1076"/>
        <pc:sldMkLst>
          <pc:docMk/>
          <pc:sldMk cId="2342515506" sldId="256"/>
        </pc:sldMkLst>
        <pc:spChg chg="mod">
          <ac:chgData name="BAILLIE, ROSIE (PGR)" userId="d22bdf23-457b-4110-bd07-2ca6b966988f" providerId="ADAL" clId="{637C16A7-9D2F-489A-8863-3C91E5BA1E51}" dt="2021-04-27T12:30:55.819" v="556" actId="207"/>
          <ac:spMkLst>
            <pc:docMk/>
            <pc:sldMk cId="2342515506" sldId="256"/>
            <ac:spMk id="2" creationId="{68882AEF-B9E4-4449-A146-AE47CFC0E6DA}"/>
          </ac:spMkLst>
        </pc:spChg>
        <pc:spChg chg="del mod">
          <ac:chgData name="BAILLIE, ROSIE (PGR)" userId="d22bdf23-457b-4110-bd07-2ca6b966988f" providerId="ADAL" clId="{637C16A7-9D2F-489A-8863-3C91E5BA1E51}" dt="2021-04-27T12:31:00.787" v="557" actId="478"/>
          <ac:spMkLst>
            <pc:docMk/>
            <pc:sldMk cId="2342515506" sldId="256"/>
            <ac:spMk id="3" creationId="{FDD00B4C-C023-472B-A2A9-5D6D43DC927F}"/>
          </ac:spMkLst>
        </pc:spChg>
        <pc:spChg chg="add mod">
          <ac:chgData name="BAILLIE, ROSIE (PGR)" userId="d22bdf23-457b-4110-bd07-2ca6b966988f" providerId="ADAL" clId="{637C16A7-9D2F-489A-8863-3C91E5BA1E51}" dt="2021-04-27T12:31:39.644" v="582" actId="2711"/>
          <ac:spMkLst>
            <pc:docMk/>
            <pc:sldMk cId="2342515506" sldId="256"/>
            <ac:spMk id="4" creationId="{996203A2-A678-4A63-B464-039BF80E99B3}"/>
          </ac:spMkLst>
        </pc:spChg>
        <pc:spChg chg="add mod">
          <ac:chgData name="BAILLIE, ROSIE (PGR)" userId="d22bdf23-457b-4110-bd07-2ca6b966988f" providerId="ADAL" clId="{637C16A7-9D2F-489A-8863-3C91E5BA1E51}" dt="2021-04-27T12:31:53.085" v="584" actId="1076"/>
          <ac:spMkLst>
            <pc:docMk/>
            <pc:sldMk cId="2342515506" sldId="256"/>
            <ac:spMk id="5" creationId="{7FF96FD9-AC4A-496C-9D8E-684EB7D0040C}"/>
          </ac:spMkLst>
        </pc:spChg>
        <pc:spChg chg="add del mod ord">
          <ac:chgData name="BAILLIE, ROSIE (PGR)" userId="d22bdf23-457b-4110-bd07-2ca6b966988f" providerId="ADAL" clId="{637C16A7-9D2F-489A-8863-3C91E5BA1E51}" dt="2021-04-27T12:30:38.519" v="550" actId="478"/>
          <ac:spMkLst>
            <pc:docMk/>
            <pc:sldMk cId="2342515506" sldId="256"/>
            <ac:spMk id="9" creationId="{CBF858A5-DCDF-4CB0-B372-9DD6EC40C7B7}"/>
          </ac:spMkLst>
        </pc:spChg>
        <pc:spChg chg="add mod ord">
          <ac:chgData name="BAILLIE, ROSIE (PGR)" userId="d22bdf23-457b-4110-bd07-2ca6b966988f" providerId="ADAL" clId="{637C16A7-9D2F-489A-8863-3C91E5BA1E51}" dt="2021-04-27T12:30:50.426" v="555" actId="167"/>
          <ac:spMkLst>
            <pc:docMk/>
            <pc:sldMk cId="2342515506" sldId="256"/>
            <ac:spMk id="10" creationId="{D235EE98-4590-424B-A9B0-A02BA4EC220B}"/>
          </ac:spMkLst>
        </pc:spChg>
        <pc:spChg chg="add del mod">
          <ac:chgData name="BAILLIE, ROSIE (PGR)" userId="d22bdf23-457b-4110-bd07-2ca6b966988f" providerId="ADAL" clId="{637C16A7-9D2F-489A-8863-3C91E5BA1E51}" dt="2021-04-27T12:31:06.530" v="560" actId="478"/>
          <ac:spMkLst>
            <pc:docMk/>
            <pc:sldMk cId="2342515506" sldId="256"/>
            <ac:spMk id="12" creationId="{084F31F1-DF70-45D6-A482-61BA34F5D2F5}"/>
          </ac:spMkLst>
        </pc:spChg>
        <pc:spChg chg="add del mod">
          <ac:chgData name="BAILLIE, ROSIE (PGR)" userId="d22bdf23-457b-4110-bd07-2ca6b966988f" providerId="ADAL" clId="{637C16A7-9D2F-489A-8863-3C91E5BA1E51}" dt="2021-04-27T12:31:09.304" v="561" actId="478"/>
          <ac:spMkLst>
            <pc:docMk/>
            <pc:sldMk cId="2342515506" sldId="256"/>
            <ac:spMk id="13" creationId="{6024F12F-F961-4FF2-8009-4F45CA230ABC}"/>
          </ac:spMkLst>
        </pc:spChg>
        <pc:graphicFrameChg chg="add del mod">
          <ac:chgData name="BAILLIE, ROSIE (PGR)" userId="d22bdf23-457b-4110-bd07-2ca6b966988f" providerId="ADAL" clId="{637C16A7-9D2F-489A-8863-3C91E5BA1E51}" dt="2021-04-27T12:28:29.071" v="532" actId="478"/>
          <ac:graphicFrameMkLst>
            <pc:docMk/>
            <pc:sldMk cId="2342515506" sldId="256"/>
            <ac:graphicFrameMk id="6" creationId="{369A57A8-B4B8-46F4-9A0E-460913F99C0F}"/>
          </ac:graphicFrameMkLst>
        </pc:graphicFrameChg>
        <pc:picChg chg="add mod">
          <ac:chgData name="BAILLIE, ROSIE (PGR)" userId="d22bdf23-457b-4110-bd07-2ca6b966988f" providerId="ADAL" clId="{637C16A7-9D2F-489A-8863-3C91E5BA1E51}" dt="2021-04-27T12:28:39.911" v="534" actId="1076"/>
          <ac:picMkLst>
            <pc:docMk/>
            <pc:sldMk cId="2342515506" sldId="256"/>
            <ac:picMk id="8" creationId="{D3DCD5F0-C44D-4505-8012-C3C4EF73CF3B}"/>
          </ac:picMkLst>
        </pc:picChg>
      </pc:sldChg>
      <pc:sldChg chg="addSp delSp modSp mod">
        <pc:chgData name="BAILLIE, ROSIE (PGR)" userId="d22bdf23-457b-4110-bd07-2ca6b966988f" providerId="ADAL" clId="{637C16A7-9D2F-489A-8863-3C91E5BA1E51}" dt="2021-04-27T12:32:25.669" v="619" actId="2711"/>
        <pc:sldMkLst>
          <pc:docMk/>
          <pc:sldMk cId="901431282" sldId="257"/>
        </pc:sldMkLst>
        <pc:spChg chg="del mod">
          <ac:chgData name="BAILLIE, ROSIE (PGR)" userId="d22bdf23-457b-4110-bd07-2ca6b966988f" providerId="ADAL" clId="{637C16A7-9D2F-489A-8863-3C91E5BA1E51}" dt="2021-04-27T12:32:21.827" v="618" actId="478"/>
          <ac:spMkLst>
            <pc:docMk/>
            <pc:sldMk cId="901431282" sldId="257"/>
            <ac:spMk id="2" creationId="{75498404-897E-43ED-AE54-D275B931D9CD}"/>
          </ac:spMkLst>
        </pc:spChg>
        <pc:spChg chg="mod">
          <ac:chgData name="BAILLIE, ROSIE (PGR)" userId="d22bdf23-457b-4110-bd07-2ca6b966988f" providerId="ADAL" clId="{637C16A7-9D2F-489A-8863-3C91E5BA1E51}" dt="2021-04-27T12:20:28.262" v="331" actId="20577"/>
          <ac:spMkLst>
            <pc:docMk/>
            <pc:sldMk cId="901431282" sldId="257"/>
            <ac:spMk id="3" creationId="{20ABAF07-D6DE-4B7D-AA3D-DB22DF02A7B5}"/>
          </ac:spMkLst>
        </pc:spChg>
        <pc:spChg chg="add mod ord">
          <ac:chgData name="BAILLIE, ROSIE (PGR)" userId="d22bdf23-457b-4110-bd07-2ca6b966988f" providerId="ADAL" clId="{637C16A7-9D2F-489A-8863-3C91E5BA1E51}" dt="2021-04-27T12:32:25.669" v="619" actId="2711"/>
          <ac:spMkLst>
            <pc:docMk/>
            <pc:sldMk cId="901431282" sldId="257"/>
            <ac:spMk id="4" creationId="{56BD9774-3937-4008-AB54-9B5D4036D108}"/>
          </ac:spMkLst>
        </pc:spChg>
      </pc:sldChg>
      <pc:sldChg chg="addSp delSp modSp mod">
        <pc:chgData name="BAILLIE, ROSIE (PGR)" userId="d22bdf23-457b-4110-bd07-2ca6b966988f" providerId="ADAL" clId="{637C16A7-9D2F-489A-8863-3C91E5BA1E51}" dt="2021-04-27T13:55:32.104" v="667" actId="1076"/>
        <pc:sldMkLst>
          <pc:docMk/>
          <pc:sldMk cId="2408059349" sldId="258"/>
        </pc:sldMkLst>
        <pc:spChg chg="del mod">
          <ac:chgData name="BAILLIE, ROSIE (PGR)" userId="d22bdf23-457b-4110-bd07-2ca6b966988f" providerId="ADAL" clId="{637C16A7-9D2F-489A-8863-3C91E5BA1E51}" dt="2021-04-27T12:32:51.351" v="664" actId="478"/>
          <ac:spMkLst>
            <pc:docMk/>
            <pc:sldMk cId="2408059349" sldId="258"/>
            <ac:spMk id="2" creationId="{2C2AA7D8-9339-4E16-A12B-38267F0F31A4}"/>
          </ac:spMkLst>
        </pc:spChg>
        <pc:spChg chg="mod">
          <ac:chgData name="BAILLIE, ROSIE (PGR)" userId="d22bdf23-457b-4110-bd07-2ca6b966988f" providerId="ADAL" clId="{637C16A7-9D2F-489A-8863-3C91E5BA1E51}" dt="2021-04-27T13:55:32.104" v="667" actId="1076"/>
          <ac:spMkLst>
            <pc:docMk/>
            <pc:sldMk cId="2408059349" sldId="258"/>
            <ac:spMk id="3" creationId="{DBF87C3C-A633-4C0C-B281-1D076BAC6A2B}"/>
          </ac:spMkLst>
        </pc:spChg>
        <pc:spChg chg="add mod">
          <ac:chgData name="BAILLIE, ROSIE (PGR)" userId="d22bdf23-457b-4110-bd07-2ca6b966988f" providerId="ADAL" clId="{637C16A7-9D2F-489A-8863-3C91E5BA1E51}" dt="2021-04-27T12:32:47.951" v="662" actId="2711"/>
          <ac:spMkLst>
            <pc:docMk/>
            <pc:sldMk cId="2408059349" sldId="258"/>
            <ac:spMk id="4" creationId="{CCA1ACAA-6697-4E89-9469-CDF3AB6721B3}"/>
          </ac:spMkLst>
        </pc:spChg>
        <pc:spChg chg="add del mod">
          <ac:chgData name="BAILLIE, ROSIE (PGR)" userId="d22bdf23-457b-4110-bd07-2ca6b966988f" providerId="ADAL" clId="{637C16A7-9D2F-489A-8863-3C91E5BA1E51}" dt="2021-04-27T12:32:56.031" v="665" actId="478"/>
          <ac:spMkLst>
            <pc:docMk/>
            <pc:sldMk cId="2408059349" sldId="258"/>
            <ac:spMk id="6" creationId="{E1E3DEE0-B017-4A72-84B8-7B96A1FD5ACF}"/>
          </ac:spMkLst>
        </pc:spChg>
      </pc:sldChg>
      <pc:sldChg chg="addSp delSp modSp mod">
        <pc:chgData name="BAILLIE, ROSIE (PGR)" userId="d22bdf23-457b-4110-bd07-2ca6b966988f" providerId="ADAL" clId="{637C16A7-9D2F-489A-8863-3C91E5BA1E51}" dt="2021-04-27T14:04:49.841" v="1062" actId="2711"/>
        <pc:sldMkLst>
          <pc:docMk/>
          <pc:sldMk cId="706712865" sldId="259"/>
        </pc:sldMkLst>
        <pc:spChg chg="del">
          <ac:chgData name="BAILLIE, ROSIE (PGR)" userId="d22bdf23-457b-4110-bd07-2ca6b966988f" providerId="ADAL" clId="{637C16A7-9D2F-489A-8863-3C91E5BA1E51}" dt="2021-04-27T13:56:16.063" v="737" actId="478"/>
          <ac:spMkLst>
            <pc:docMk/>
            <pc:sldMk cId="706712865" sldId="259"/>
            <ac:spMk id="2" creationId="{F3E4A65A-BB9A-4B29-ADC3-9D6D998CB09C}"/>
          </ac:spMkLst>
        </pc:spChg>
        <pc:spChg chg="mod">
          <ac:chgData name="BAILLIE, ROSIE (PGR)" userId="d22bdf23-457b-4110-bd07-2ca6b966988f" providerId="ADAL" clId="{637C16A7-9D2F-489A-8863-3C91E5BA1E51}" dt="2021-04-27T14:04:49.841" v="1062" actId="2711"/>
          <ac:spMkLst>
            <pc:docMk/>
            <pc:sldMk cId="706712865" sldId="259"/>
            <ac:spMk id="3" creationId="{6FECCC44-97B1-480B-B02A-C147F018BFCA}"/>
          </ac:spMkLst>
        </pc:spChg>
        <pc:spChg chg="add mod">
          <ac:chgData name="BAILLIE, ROSIE (PGR)" userId="d22bdf23-457b-4110-bd07-2ca6b966988f" providerId="ADAL" clId="{637C16A7-9D2F-489A-8863-3C91E5BA1E51}" dt="2021-04-27T13:56:13.269" v="736" actId="2711"/>
          <ac:spMkLst>
            <pc:docMk/>
            <pc:sldMk cId="706712865" sldId="259"/>
            <ac:spMk id="4" creationId="{6D5F4826-8539-49D0-95AD-52B43E7919D7}"/>
          </ac:spMkLst>
        </pc:spChg>
        <pc:spChg chg="add del mod">
          <ac:chgData name="BAILLIE, ROSIE (PGR)" userId="d22bdf23-457b-4110-bd07-2ca6b966988f" providerId="ADAL" clId="{637C16A7-9D2F-489A-8863-3C91E5BA1E51}" dt="2021-04-27T13:56:18.983" v="738" actId="478"/>
          <ac:spMkLst>
            <pc:docMk/>
            <pc:sldMk cId="706712865" sldId="259"/>
            <ac:spMk id="6" creationId="{FCB1D679-C60C-4BB4-803A-1F907B96DD51}"/>
          </ac:spMkLst>
        </pc:spChg>
      </pc:sldChg>
      <pc:sldChg chg="addSp delSp modSp mod">
        <pc:chgData name="BAILLIE, ROSIE (PGR)" userId="d22bdf23-457b-4110-bd07-2ca6b966988f" providerId="ADAL" clId="{637C16A7-9D2F-489A-8863-3C91E5BA1E51}" dt="2021-04-27T13:56:03.073" v="718" actId="1076"/>
        <pc:sldMkLst>
          <pc:docMk/>
          <pc:sldMk cId="2861254034" sldId="260"/>
        </pc:sldMkLst>
        <pc:spChg chg="del">
          <ac:chgData name="BAILLIE, ROSIE (PGR)" userId="d22bdf23-457b-4110-bd07-2ca6b966988f" providerId="ADAL" clId="{637C16A7-9D2F-489A-8863-3C91E5BA1E51}" dt="2021-04-27T13:55:49.305" v="715" actId="478"/>
          <ac:spMkLst>
            <pc:docMk/>
            <pc:sldMk cId="2861254034" sldId="260"/>
            <ac:spMk id="2" creationId="{B4201647-B236-4F2A-81E2-9A1FD854F5E2}"/>
          </ac:spMkLst>
        </pc:spChg>
        <pc:spChg chg="mod">
          <ac:chgData name="BAILLIE, ROSIE (PGR)" userId="d22bdf23-457b-4110-bd07-2ca6b966988f" providerId="ADAL" clId="{637C16A7-9D2F-489A-8863-3C91E5BA1E51}" dt="2021-04-27T13:56:03.073" v="718" actId="1076"/>
          <ac:spMkLst>
            <pc:docMk/>
            <pc:sldMk cId="2861254034" sldId="260"/>
            <ac:spMk id="3" creationId="{B0F43EDB-BEC9-4E11-AB30-9CA8D9541F2F}"/>
          </ac:spMkLst>
        </pc:spChg>
        <pc:spChg chg="add mod">
          <ac:chgData name="BAILLIE, ROSIE (PGR)" userId="d22bdf23-457b-4110-bd07-2ca6b966988f" providerId="ADAL" clId="{637C16A7-9D2F-489A-8863-3C91E5BA1E51}" dt="2021-04-27T13:55:45.764" v="714" actId="2711"/>
          <ac:spMkLst>
            <pc:docMk/>
            <pc:sldMk cId="2861254034" sldId="260"/>
            <ac:spMk id="4" creationId="{6A9A0BD4-8BC0-494A-87E3-48B9A380F384}"/>
          </ac:spMkLst>
        </pc:spChg>
        <pc:spChg chg="add del mod">
          <ac:chgData name="BAILLIE, ROSIE (PGR)" userId="d22bdf23-457b-4110-bd07-2ca6b966988f" providerId="ADAL" clId="{637C16A7-9D2F-489A-8863-3C91E5BA1E51}" dt="2021-04-27T13:55:50.522" v="716" actId="478"/>
          <ac:spMkLst>
            <pc:docMk/>
            <pc:sldMk cId="2861254034" sldId="260"/>
            <ac:spMk id="6" creationId="{965DC464-2BA3-43C5-87E7-8D36CE4E5C08}"/>
          </ac:spMkLst>
        </pc:spChg>
      </pc:sldChg>
      <pc:sldChg chg="del">
        <pc:chgData name="BAILLIE, ROSIE (PGR)" userId="d22bdf23-457b-4110-bd07-2ca6b966988f" providerId="ADAL" clId="{637C16A7-9D2F-489A-8863-3C91E5BA1E51}" dt="2021-04-27T12:19:39.900" v="330" actId="2696"/>
        <pc:sldMkLst>
          <pc:docMk/>
          <pc:sldMk cId="297568676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8235-288C-4329-A712-0B22E7738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97AA3-3EE7-44D7-BF3C-DC0761734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3235-6569-40AE-AD1C-3DDC5D6F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96E4-8919-4030-AB4D-6017B72B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02F1-CF1C-46F4-982B-69AF4FEB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7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10EF-4224-4875-AB82-4BBCA7A1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C6435-5228-42DC-8DB0-8B412965A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DEC2-2D85-4DB2-92CE-F052E682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AEB9E-663E-4FC0-A99C-49D5D26D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B5F9C-B3B5-46B3-BA0E-8AF36DC1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D37C9-54FF-4B30-83E1-66EB0CCC6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F4977-5950-46C4-9034-6F96DF83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1063-DF68-4249-8E45-4A67B3DF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7BD4-2A7C-47EF-B476-8E54980C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F381-D64B-462B-934C-0913B7E9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0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7BDD-AFDA-4287-8D07-40EFB686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9465-9ED1-4ABB-B6D1-4068ED62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19355-58FF-4996-8A09-8088CDF1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4ADD-41E3-41F9-B47D-E5CC3679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EBA45-FA59-40DF-A620-600C8A57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5439-C0FB-4AFF-A123-62D0E47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E5C1F-C959-49F6-B5B2-AB621F1A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771-810A-4627-8736-D6AF4F58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0198-70E6-4908-9154-99E098B6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76A0B-B5EB-4E04-BECD-D10582AE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78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19AD-4D53-449D-8FD7-DA26CC99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4545-09DD-4C18-AF46-1FD976400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9867-0291-40B6-B037-C53CDCEE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211B9-A5C2-4AB9-9938-A99964A8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44FAC-2B10-4302-A5DF-A5114029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23151-BB56-422F-A923-7DABF7E6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2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8F63-9617-4115-9607-57086B70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386BB-65BC-4173-BB34-C675A8493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3E989-E5F1-41F3-ACA6-01D27702B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47F66-EE1D-4749-87E0-7C91A4246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CDCC1-0949-4CF2-95ED-AC97A5F52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868F6-B87D-4AAA-9389-51AEEEA6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AB6B3-26B0-468D-B7E9-11C56A15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1131B-61A5-4C95-89BF-D26D5E65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1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A584-D090-45D7-B0FC-6D7B69A4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2B466-A954-40BA-925B-8D35F6B0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F7732-0330-4462-98E8-A896D97A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5B60-15C1-4670-A5AE-4087050C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0F89E-B997-4F8B-9857-3E0978B5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03F76-05D1-48A1-A456-053180E1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8CCCF-CACE-4FC1-958E-6E67541E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8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4A27-5C7C-44AE-B278-730421F0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802E-56BE-45BE-9494-F8CB14F8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D6BD4-D88A-42EF-B973-B78193E0E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246DF-92C2-4700-A27C-622A3772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B020B-43F0-4734-ABFA-11625192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CDD28-5BAC-491A-A4FD-629C8DCE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55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B313-AD08-42CD-BDE0-E651959D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A6075-3EF5-4D0A-94DC-1FB68DD16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79EB1-0FF9-4FDC-9A8F-F843A58EA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A988-AEC2-4D81-92C0-F2153EB5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FB13F-0B5B-414F-A39E-66D25929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48DC2-4C98-47A7-8B66-18C0B1B6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3DA9C-FA50-4DDB-AFD0-89ACC2ED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BF50D-B4C6-4635-AF3E-9476A02D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01E-2F38-4484-AD3F-2AAFD4D3D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97AE-EE92-40B6-9348-37BCCD32FE4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BF7C-033B-4FC8-A76E-2825F709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C9FE-BDF8-4FED-8030-31FA04FC1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D6DD-928C-40D8-BEC3-E2DD9FE0A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landurbplan.2019.04.024" TargetMode="External"/><Relationship Id="rId2" Type="http://schemas.openxmlformats.org/officeDocument/2006/relationships/hyperlink" Target="https://www.tidytextmin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bio.onlinelibrary.wiley.com/doi/pdf/10.1111/csp2.176" TargetMode="External"/><Relationship Id="rId4" Type="http://schemas.openxmlformats.org/officeDocument/2006/relationships/hyperlink" Target="https://doi.org/10.1016/j.jenvman.2017.07.0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35EE98-4590-424B-A9B0-A02BA4EC220B}"/>
              </a:ext>
            </a:extLst>
          </p:cNvPr>
          <p:cNvSpPr/>
          <p:nvPr/>
        </p:nvSpPr>
        <p:spPr>
          <a:xfrm>
            <a:off x="4571999" y="-1"/>
            <a:ext cx="7620001" cy="6857999"/>
          </a:xfrm>
          <a:prstGeom prst="rect">
            <a:avLst/>
          </a:prstGeom>
          <a:solidFill>
            <a:srgbClr val="0E647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82AEF-B9E4-4449-A146-AE47CFC0E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872" y="414030"/>
            <a:ext cx="6791328" cy="2387600"/>
          </a:xfrm>
          <a:ln>
            <a:noFill/>
          </a:ln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 introduction to text mining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203A2-A678-4A63-B464-039BF80E99B3}"/>
              </a:ext>
            </a:extLst>
          </p:cNvPr>
          <p:cNvSpPr txBox="1"/>
          <p:nvPr/>
        </p:nvSpPr>
        <p:spPr>
          <a:xfrm>
            <a:off x="6620181" y="2801630"/>
            <a:ext cx="43749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Aberdeen Study Group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  <a:r>
              <a:rPr lang="en-GB" sz="2800" baseline="30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April 2021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Rosie Baillie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96FD9-AC4A-496C-9D8E-684EB7D0040C}"/>
              </a:ext>
            </a:extLst>
          </p:cNvPr>
          <p:cNvSpPr txBox="1"/>
          <p:nvPr/>
        </p:nvSpPr>
        <p:spPr>
          <a:xfrm>
            <a:off x="7620002" y="4725233"/>
            <a:ext cx="258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@rosie_baillie_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r.baillie.19@abdn.ac.uk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CD5F0-C44D-4505-8012-C3C4EF73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1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BD9774-3937-4008-AB54-9B5D4036D108}"/>
              </a:ext>
            </a:extLst>
          </p:cNvPr>
          <p:cNvSpPr/>
          <p:nvPr/>
        </p:nvSpPr>
        <p:spPr>
          <a:xfrm>
            <a:off x="0" y="0"/>
            <a:ext cx="12192000" cy="877330"/>
          </a:xfrm>
          <a:prstGeom prst="rect">
            <a:avLst/>
          </a:prstGeom>
          <a:solidFill>
            <a:srgbClr val="0E6477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What is text mining?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AF07-D6DE-4B7D-AA3D-DB22DF02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Analysing a group of texts (social media posts, news articles, blog posts, transcripts, etc) to find out how people are discussing a topic. </a:t>
            </a:r>
          </a:p>
        </p:txBody>
      </p:sp>
    </p:spTree>
    <p:extLst>
      <p:ext uri="{BB962C8B-B14F-4D97-AF65-F5344CB8AC3E}">
        <p14:creationId xmlns:p14="http://schemas.microsoft.com/office/powerpoint/2010/main" val="9014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7C3C-A633-4C0C-B281-1D076BAC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Understand public opinion about a topic.</a:t>
            </a:r>
          </a:p>
          <a:p>
            <a:pPr lvl="1"/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Can be much cheaper than carrying out surveys, though it can take a lot of computing power and time. </a:t>
            </a:r>
          </a:p>
          <a:p>
            <a:pPr lvl="1"/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Don’t forget about biases. 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Pull out key topics of discussion.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Can be used for research, policy making, public health, and marketing.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A1ACAA-6697-4E89-9469-CDF3AB6721B3}"/>
              </a:ext>
            </a:extLst>
          </p:cNvPr>
          <p:cNvSpPr/>
          <p:nvPr/>
        </p:nvSpPr>
        <p:spPr>
          <a:xfrm>
            <a:off x="0" y="0"/>
            <a:ext cx="12192000" cy="877330"/>
          </a:xfrm>
          <a:prstGeom prst="rect">
            <a:avLst/>
          </a:prstGeom>
          <a:solidFill>
            <a:srgbClr val="0E6477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Why would you want to do it?</a:t>
            </a:r>
          </a:p>
        </p:txBody>
      </p:sp>
    </p:spTree>
    <p:extLst>
      <p:ext uri="{BB962C8B-B14F-4D97-AF65-F5344CB8AC3E}">
        <p14:creationId xmlns:p14="http://schemas.microsoft.com/office/powerpoint/2010/main" val="240805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3EDB-BEC9-4E11-AB30-9CA8D954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Access via Application Programming Interfaces (APIs) on social media and news websites.</a:t>
            </a:r>
          </a:p>
          <a:p>
            <a:pPr lvl="1"/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Twitter has an API specifically for academic research – well worth a look. </a:t>
            </a:r>
          </a:p>
          <a:p>
            <a:pPr lvl="1"/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Facebook &amp; Instagram’s APIs are inaccessible to researchers.</a:t>
            </a:r>
          </a:p>
          <a:p>
            <a:pPr lvl="1"/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Mostly free.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Data you have gathered, such as from interviews.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A0BD4-8BC0-494A-87E3-48B9A380F384}"/>
              </a:ext>
            </a:extLst>
          </p:cNvPr>
          <p:cNvSpPr/>
          <p:nvPr/>
        </p:nvSpPr>
        <p:spPr>
          <a:xfrm>
            <a:off x="0" y="0"/>
            <a:ext cx="12192000" cy="877330"/>
          </a:xfrm>
          <a:prstGeom prst="rect">
            <a:avLst/>
          </a:prstGeom>
          <a:solidFill>
            <a:srgbClr val="0E6477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Where do you get your text from?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5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CC44-97B1-480B-B02A-C147F018B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Tidy Text Mining book: </a:t>
            </a:r>
            <a:r>
              <a:rPr lang="en-GB" dirty="0">
                <a:solidFill>
                  <a:srgbClr val="0563C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https://www.tidytextmining.com/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Twitter sentiment in New York City parks as measure of well-being: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https://doi.org/10.1016/j.landurbplan.2019.04.024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Monitoring the environment and human sentiment on the Great Barrier Reef: </a:t>
            </a:r>
            <a:r>
              <a:rPr lang="en-GB" dirty="0">
                <a:solidFill>
                  <a:srgbClr val="0563C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tooltip="Persistent link using digital object ident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https://doi.org/10.1016/j.jenvman.2017.07.007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From human invaders to problem bears: A media content analysis of grizzly bear conservation: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https://conbio.onlinelibrary.wiley.com/doi/pdf/10.1111/csp2.176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F4826-8539-49D0-95AD-52B43E7919D7}"/>
              </a:ext>
            </a:extLst>
          </p:cNvPr>
          <p:cNvSpPr/>
          <p:nvPr/>
        </p:nvSpPr>
        <p:spPr>
          <a:xfrm>
            <a:off x="0" y="0"/>
            <a:ext cx="12192000" cy="877330"/>
          </a:xfrm>
          <a:prstGeom prst="rect">
            <a:avLst/>
          </a:prstGeom>
          <a:solidFill>
            <a:srgbClr val="0E6477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Useful resources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1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288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An introduction to text mining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BAILLIE, ROSIE (PGR)</dc:creator>
  <cp:lastModifiedBy>BAILLIE, ROSIE (PGR)</cp:lastModifiedBy>
  <cp:revision>3</cp:revision>
  <dcterms:created xsi:type="dcterms:W3CDTF">2021-04-10T15:57:47Z</dcterms:created>
  <dcterms:modified xsi:type="dcterms:W3CDTF">2021-04-27T14:04:52Z</dcterms:modified>
</cp:coreProperties>
</file>