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1" r:id="rId3"/>
    <p:sldId id="257" r:id="rId4"/>
    <p:sldId id="259" r:id="rId5"/>
    <p:sldId id="260" r:id="rId6"/>
    <p:sldId id="261" r:id="rId7"/>
    <p:sldId id="275" r:id="rId8"/>
    <p:sldId id="276" r:id="rId9"/>
    <p:sldId id="277" r:id="rId10"/>
    <p:sldId id="278" r:id="rId11"/>
    <p:sldId id="262" r:id="rId12"/>
    <p:sldId id="279" r:id="rId13"/>
    <p:sldId id="280" r:id="rId14"/>
    <p:sldId id="281" r:id="rId15"/>
    <p:sldId id="282" r:id="rId16"/>
    <p:sldId id="264" r:id="rId17"/>
    <p:sldId id="283" r:id="rId18"/>
    <p:sldId id="265" r:id="rId19"/>
    <p:sldId id="284" r:id="rId20"/>
    <p:sldId id="266" r:id="rId21"/>
    <p:sldId id="290" r:id="rId22"/>
    <p:sldId id="272" r:id="rId23"/>
    <p:sldId id="285" r:id="rId24"/>
    <p:sldId id="268" r:id="rId25"/>
    <p:sldId id="286" r:id="rId26"/>
    <p:sldId id="287" r:id="rId27"/>
    <p:sldId id="289" r:id="rId28"/>
    <p:sldId id="269" r:id="rId29"/>
    <p:sldId id="288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A27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6" autoAdjust="0"/>
  </p:normalViewPr>
  <p:slideViewPr>
    <p:cSldViewPr snapToObjects="1">
      <p:cViewPr>
        <p:scale>
          <a:sx n="75" d="100"/>
          <a:sy n="75" d="100"/>
        </p:scale>
        <p:origin x="216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1822-A12D-476F-9BEC-F4C2243D1C6F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73619-2D35-41BF-A7A6-790613126A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4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3619-2D35-41BF-A7A6-790613126A3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28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3619-2D35-41BF-A7A6-790613126A3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9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3619-2D35-41BF-A7A6-790613126A3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3619-2D35-41BF-A7A6-790613126A3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4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7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73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0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6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2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7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0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1244-E2E1-47A6-B371-70E8287CD193}" type="datetimeFigureOut">
              <a:rPr lang="en-GB" smtClean="0"/>
              <a:pPr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636E-5E4A-4124-846B-F0855E991A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7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CWaggershaus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picollect5.gitbooks.io/epicollect5-user-guide/cont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24" y="3725683"/>
            <a:ext cx="9144000" cy="470090"/>
          </a:xfrm>
        </p:spPr>
        <p:txBody>
          <a:bodyPr>
            <a:noAutofit/>
          </a:bodyPr>
          <a:lstStyle/>
          <a:p>
            <a:r>
              <a:rPr lang="en-GB" sz="3400" b="1" dirty="0" smtClean="0">
                <a:solidFill>
                  <a:schemeClr val="bg1">
                    <a:lumMod val="50000"/>
                  </a:schemeClr>
                </a:solidFill>
              </a:rPr>
              <a:t>Stop wasting time on data typing!</a:t>
            </a:r>
            <a:endParaRPr lang="en-GB" sz="3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28" y="2468161"/>
            <a:ext cx="5650992" cy="1255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609" y="6165304"/>
            <a:ext cx="970875" cy="54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03562" y="6253454"/>
            <a:ext cx="19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4"/>
              </a:rPr>
              <a:t>@</a:t>
            </a:r>
            <a:r>
              <a:rPr lang="en-GB" b="1" dirty="0" err="1">
                <a:hlinkClick r:id="rId4"/>
              </a:rPr>
              <a:t>CWaggershauser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7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sus\Desktop\Working Home\12 01 19\create 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2135" y="1479048"/>
            <a:ext cx="7631217" cy="5378952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in your project’s details</a:t>
            </a:r>
            <a:endParaRPr lang="en-GB" dirty="0"/>
          </a:p>
        </p:txBody>
      </p:sp>
      <p:sp>
        <p:nvSpPr>
          <p:cNvPr id="9" name="8 Forma libre"/>
          <p:cNvSpPr/>
          <p:nvPr/>
        </p:nvSpPr>
        <p:spPr>
          <a:xfrm>
            <a:off x="4200525" y="2829994"/>
            <a:ext cx="777537" cy="343415"/>
          </a:xfrm>
          <a:custGeom>
            <a:avLst/>
            <a:gdLst>
              <a:gd name="connsiteX0" fmla="*/ 0 w 777537"/>
              <a:gd name="connsiteY0" fmla="*/ 133865 h 343415"/>
              <a:gd name="connsiteX1" fmla="*/ 57150 w 777537"/>
              <a:gd name="connsiteY1" fmla="*/ 124340 h 343415"/>
              <a:gd name="connsiteX2" fmla="*/ 723900 w 777537"/>
              <a:gd name="connsiteY2" fmla="*/ 105290 h 343415"/>
              <a:gd name="connsiteX3" fmla="*/ 666750 w 777537"/>
              <a:gd name="connsiteY3" fmla="*/ 76715 h 343415"/>
              <a:gd name="connsiteX4" fmla="*/ 609600 w 777537"/>
              <a:gd name="connsiteY4" fmla="*/ 57665 h 343415"/>
              <a:gd name="connsiteX5" fmla="*/ 571500 w 777537"/>
              <a:gd name="connsiteY5" fmla="*/ 38615 h 343415"/>
              <a:gd name="connsiteX6" fmla="*/ 514350 w 777537"/>
              <a:gd name="connsiteY6" fmla="*/ 10040 h 343415"/>
              <a:gd name="connsiteX7" fmla="*/ 542925 w 777537"/>
              <a:gd name="connsiteY7" fmla="*/ 19565 h 343415"/>
              <a:gd name="connsiteX8" fmla="*/ 581025 w 777537"/>
              <a:gd name="connsiteY8" fmla="*/ 29090 h 343415"/>
              <a:gd name="connsiteX9" fmla="*/ 609600 w 777537"/>
              <a:gd name="connsiteY9" fmla="*/ 48140 h 343415"/>
              <a:gd name="connsiteX10" fmla="*/ 638175 w 777537"/>
              <a:gd name="connsiteY10" fmla="*/ 57665 h 343415"/>
              <a:gd name="connsiteX11" fmla="*/ 666750 w 777537"/>
              <a:gd name="connsiteY11" fmla="*/ 86240 h 343415"/>
              <a:gd name="connsiteX12" fmla="*/ 695325 w 777537"/>
              <a:gd name="connsiteY12" fmla="*/ 95765 h 343415"/>
              <a:gd name="connsiteX13" fmla="*/ 723900 w 777537"/>
              <a:gd name="connsiteY13" fmla="*/ 114815 h 343415"/>
              <a:gd name="connsiteX14" fmla="*/ 704850 w 777537"/>
              <a:gd name="connsiteY14" fmla="*/ 143390 h 343415"/>
              <a:gd name="connsiteX15" fmla="*/ 676275 w 777537"/>
              <a:gd name="connsiteY15" fmla="*/ 152915 h 343415"/>
              <a:gd name="connsiteX16" fmla="*/ 647700 w 777537"/>
              <a:gd name="connsiteY16" fmla="*/ 171965 h 343415"/>
              <a:gd name="connsiteX17" fmla="*/ 590550 w 777537"/>
              <a:gd name="connsiteY17" fmla="*/ 229115 h 343415"/>
              <a:gd name="connsiteX18" fmla="*/ 514350 w 777537"/>
              <a:gd name="connsiteY18" fmla="*/ 324365 h 343415"/>
              <a:gd name="connsiteX19" fmla="*/ 485775 w 777537"/>
              <a:gd name="connsiteY19" fmla="*/ 343415 h 343415"/>
              <a:gd name="connsiteX20" fmla="*/ 514350 w 777537"/>
              <a:gd name="connsiteY20" fmla="*/ 324365 h 343415"/>
              <a:gd name="connsiteX21" fmla="*/ 542925 w 777537"/>
              <a:gd name="connsiteY21" fmla="*/ 295790 h 343415"/>
              <a:gd name="connsiteX22" fmla="*/ 561975 w 777537"/>
              <a:gd name="connsiteY22" fmla="*/ 267215 h 343415"/>
              <a:gd name="connsiteX23" fmla="*/ 590550 w 777537"/>
              <a:gd name="connsiteY23" fmla="*/ 238640 h 343415"/>
              <a:gd name="connsiteX24" fmla="*/ 609600 w 777537"/>
              <a:gd name="connsiteY24" fmla="*/ 210065 h 343415"/>
              <a:gd name="connsiteX25" fmla="*/ 666750 w 777537"/>
              <a:gd name="connsiteY25" fmla="*/ 191015 h 343415"/>
              <a:gd name="connsiteX26" fmla="*/ 695325 w 777537"/>
              <a:gd name="connsiteY26" fmla="*/ 181490 h 343415"/>
              <a:gd name="connsiteX27" fmla="*/ 714375 w 777537"/>
              <a:gd name="connsiteY27" fmla="*/ 133865 h 34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537" h="343415">
                <a:moveTo>
                  <a:pt x="0" y="133865"/>
                </a:moveTo>
                <a:cubicBezTo>
                  <a:pt x="19050" y="130690"/>
                  <a:pt x="37970" y="126597"/>
                  <a:pt x="57150" y="124340"/>
                </a:cubicBezTo>
                <a:cubicBezTo>
                  <a:pt x="271144" y="99164"/>
                  <a:pt x="540164" y="108404"/>
                  <a:pt x="723900" y="105290"/>
                </a:cubicBezTo>
                <a:cubicBezTo>
                  <a:pt x="619687" y="70552"/>
                  <a:pt x="777537" y="125954"/>
                  <a:pt x="666750" y="76715"/>
                </a:cubicBezTo>
                <a:cubicBezTo>
                  <a:pt x="648400" y="68560"/>
                  <a:pt x="627561" y="66645"/>
                  <a:pt x="609600" y="57665"/>
                </a:cubicBezTo>
                <a:cubicBezTo>
                  <a:pt x="596900" y="51315"/>
                  <a:pt x="584551" y="44208"/>
                  <a:pt x="571500" y="38615"/>
                </a:cubicBezTo>
                <a:cubicBezTo>
                  <a:pt x="564454" y="35595"/>
                  <a:pt x="514350" y="23115"/>
                  <a:pt x="514350" y="10040"/>
                </a:cubicBezTo>
                <a:cubicBezTo>
                  <a:pt x="514350" y="0"/>
                  <a:pt x="533271" y="16807"/>
                  <a:pt x="542925" y="19565"/>
                </a:cubicBezTo>
                <a:cubicBezTo>
                  <a:pt x="555512" y="23161"/>
                  <a:pt x="568325" y="25915"/>
                  <a:pt x="581025" y="29090"/>
                </a:cubicBezTo>
                <a:cubicBezTo>
                  <a:pt x="590550" y="35440"/>
                  <a:pt x="599361" y="43020"/>
                  <a:pt x="609600" y="48140"/>
                </a:cubicBezTo>
                <a:cubicBezTo>
                  <a:pt x="618580" y="52630"/>
                  <a:pt x="629821" y="52096"/>
                  <a:pt x="638175" y="57665"/>
                </a:cubicBezTo>
                <a:cubicBezTo>
                  <a:pt x="649383" y="65137"/>
                  <a:pt x="655542" y="78768"/>
                  <a:pt x="666750" y="86240"/>
                </a:cubicBezTo>
                <a:cubicBezTo>
                  <a:pt x="675104" y="91809"/>
                  <a:pt x="686345" y="91275"/>
                  <a:pt x="695325" y="95765"/>
                </a:cubicBezTo>
                <a:cubicBezTo>
                  <a:pt x="705564" y="100885"/>
                  <a:pt x="714375" y="108465"/>
                  <a:pt x="723900" y="114815"/>
                </a:cubicBezTo>
                <a:cubicBezTo>
                  <a:pt x="717550" y="124340"/>
                  <a:pt x="713789" y="136239"/>
                  <a:pt x="704850" y="143390"/>
                </a:cubicBezTo>
                <a:cubicBezTo>
                  <a:pt x="697010" y="149662"/>
                  <a:pt x="685255" y="148425"/>
                  <a:pt x="676275" y="152915"/>
                </a:cubicBezTo>
                <a:cubicBezTo>
                  <a:pt x="666036" y="158035"/>
                  <a:pt x="656256" y="164360"/>
                  <a:pt x="647700" y="171965"/>
                </a:cubicBezTo>
                <a:cubicBezTo>
                  <a:pt x="627564" y="189863"/>
                  <a:pt x="590550" y="229115"/>
                  <a:pt x="590550" y="229115"/>
                </a:cubicBezTo>
                <a:cubicBezTo>
                  <a:pt x="564260" y="307985"/>
                  <a:pt x="588208" y="275126"/>
                  <a:pt x="514350" y="324365"/>
                </a:cubicBezTo>
                <a:lnTo>
                  <a:pt x="485775" y="343415"/>
                </a:lnTo>
                <a:cubicBezTo>
                  <a:pt x="485775" y="343415"/>
                  <a:pt x="506255" y="332460"/>
                  <a:pt x="514350" y="324365"/>
                </a:cubicBezTo>
                <a:cubicBezTo>
                  <a:pt x="523875" y="314840"/>
                  <a:pt x="534301" y="306138"/>
                  <a:pt x="542925" y="295790"/>
                </a:cubicBezTo>
                <a:cubicBezTo>
                  <a:pt x="550254" y="286996"/>
                  <a:pt x="554646" y="276009"/>
                  <a:pt x="561975" y="267215"/>
                </a:cubicBezTo>
                <a:cubicBezTo>
                  <a:pt x="570599" y="256867"/>
                  <a:pt x="581926" y="248988"/>
                  <a:pt x="590550" y="238640"/>
                </a:cubicBezTo>
                <a:cubicBezTo>
                  <a:pt x="597879" y="229846"/>
                  <a:pt x="599892" y="216132"/>
                  <a:pt x="609600" y="210065"/>
                </a:cubicBezTo>
                <a:cubicBezTo>
                  <a:pt x="626628" y="199422"/>
                  <a:pt x="647700" y="197365"/>
                  <a:pt x="666750" y="191015"/>
                </a:cubicBezTo>
                <a:lnTo>
                  <a:pt x="695325" y="181490"/>
                </a:lnTo>
                <a:cubicBezTo>
                  <a:pt x="717897" y="147631"/>
                  <a:pt x="714375" y="164363"/>
                  <a:pt x="714375" y="13386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Forma libre"/>
          <p:cNvSpPr/>
          <p:nvPr/>
        </p:nvSpPr>
        <p:spPr>
          <a:xfrm>
            <a:off x="4098889" y="3882580"/>
            <a:ext cx="749336" cy="394145"/>
          </a:xfrm>
          <a:custGeom>
            <a:avLst/>
            <a:gdLst>
              <a:gd name="connsiteX0" fmla="*/ 749336 w 749336"/>
              <a:gd name="connsiteY0" fmla="*/ 184595 h 394145"/>
              <a:gd name="connsiteX1" fmla="*/ 139736 w 749336"/>
              <a:gd name="connsiteY1" fmla="*/ 175070 h 394145"/>
              <a:gd name="connsiteX2" fmla="*/ 558836 w 749336"/>
              <a:gd name="connsiteY2" fmla="*/ 184595 h 394145"/>
              <a:gd name="connsiteX3" fmla="*/ 711236 w 749336"/>
              <a:gd name="connsiteY3" fmla="*/ 175070 h 394145"/>
              <a:gd name="connsiteX4" fmla="*/ 682661 w 749336"/>
              <a:gd name="connsiteY4" fmla="*/ 165545 h 394145"/>
              <a:gd name="connsiteX5" fmla="*/ 625511 w 749336"/>
              <a:gd name="connsiteY5" fmla="*/ 108395 h 394145"/>
              <a:gd name="connsiteX6" fmla="*/ 596936 w 749336"/>
              <a:gd name="connsiteY6" fmla="*/ 89345 h 394145"/>
              <a:gd name="connsiteX7" fmla="*/ 520736 w 749336"/>
              <a:gd name="connsiteY7" fmla="*/ 22670 h 394145"/>
              <a:gd name="connsiteX8" fmla="*/ 492161 w 749336"/>
              <a:gd name="connsiteY8" fmla="*/ 3620 h 394145"/>
              <a:gd name="connsiteX9" fmla="*/ 520736 w 749336"/>
              <a:gd name="connsiteY9" fmla="*/ 13145 h 394145"/>
              <a:gd name="connsiteX10" fmla="*/ 577886 w 749336"/>
              <a:gd name="connsiteY10" fmla="*/ 60770 h 394145"/>
              <a:gd name="connsiteX11" fmla="*/ 606461 w 749336"/>
              <a:gd name="connsiteY11" fmla="*/ 79820 h 394145"/>
              <a:gd name="connsiteX12" fmla="*/ 654086 w 749336"/>
              <a:gd name="connsiteY12" fmla="*/ 117920 h 394145"/>
              <a:gd name="connsiteX13" fmla="*/ 701711 w 749336"/>
              <a:gd name="connsiteY13" fmla="*/ 156020 h 394145"/>
              <a:gd name="connsiteX14" fmla="*/ 739811 w 749336"/>
              <a:gd name="connsiteY14" fmla="*/ 213170 h 394145"/>
              <a:gd name="connsiteX15" fmla="*/ 711236 w 749336"/>
              <a:gd name="connsiteY15" fmla="*/ 232220 h 394145"/>
              <a:gd name="connsiteX16" fmla="*/ 596936 w 749336"/>
              <a:gd name="connsiteY16" fmla="*/ 327470 h 394145"/>
              <a:gd name="connsiteX17" fmla="*/ 568361 w 749336"/>
              <a:gd name="connsiteY17" fmla="*/ 384620 h 394145"/>
              <a:gd name="connsiteX18" fmla="*/ 568361 w 749336"/>
              <a:gd name="connsiteY18" fmla="*/ 394145 h 39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9336" h="394145">
                <a:moveTo>
                  <a:pt x="749336" y="184595"/>
                </a:moveTo>
                <a:lnTo>
                  <a:pt x="139736" y="175070"/>
                </a:lnTo>
                <a:cubicBezTo>
                  <a:pt x="0" y="175070"/>
                  <a:pt x="419100" y="184595"/>
                  <a:pt x="558836" y="184595"/>
                </a:cubicBezTo>
                <a:cubicBezTo>
                  <a:pt x="609735" y="184595"/>
                  <a:pt x="660436" y="178245"/>
                  <a:pt x="711236" y="175070"/>
                </a:cubicBezTo>
                <a:cubicBezTo>
                  <a:pt x="701711" y="171895"/>
                  <a:pt x="690586" y="171709"/>
                  <a:pt x="682661" y="165545"/>
                </a:cubicBezTo>
                <a:cubicBezTo>
                  <a:pt x="661395" y="149005"/>
                  <a:pt x="647927" y="123339"/>
                  <a:pt x="625511" y="108395"/>
                </a:cubicBezTo>
                <a:lnTo>
                  <a:pt x="596936" y="89345"/>
                </a:lnTo>
                <a:cubicBezTo>
                  <a:pt x="565186" y="41720"/>
                  <a:pt x="587411" y="67120"/>
                  <a:pt x="520736" y="22670"/>
                </a:cubicBezTo>
                <a:cubicBezTo>
                  <a:pt x="511211" y="16320"/>
                  <a:pt x="481301" y="0"/>
                  <a:pt x="492161" y="3620"/>
                </a:cubicBezTo>
                <a:cubicBezTo>
                  <a:pt x="501686" y="6795"/>
                  <a:pt x="511756" y="8655"/>
                  <a:pt x="520736" y="13145"/>
                </a:cubicBezTo>
                <a:cubicBezTo>
                  <a:pt x="556209" y="30882"/>
                  <a:pt x="546288" y="34438"/>
                  <a:pt x="577886" y="60770"/>
                </a:cubicBezTo>
                <a:cubicBezTo>
                  <a:pt x="586680" y="68099"/>
                  <a:pt x="596936" y="73470"/>
                  <a:pt x="606461" y="79820"/>
                </a:cubicBezTo>
                <a:cubicBezTo>
                  <a:pt x="661056" y="161712"/>
                  <a:pt x="588361" y="65340"/>
                  <a:pt x="654086" y="117920"/>
                </a:cubicBezTo>
                <a:cubicBezTo>
                  <a:pt x="715634" y="167159"/>
                  <a:pt x="629887" y="132079"/>
                  <a:pt x="701711" y="156020"/>
                </a:cubicBezTo>
                <a:cubicBezTo>
                  <a:pt x="708323" y="162632"/>
                  <a:pt x="747688" y="193478"/>
                  <a:pt x="739811" y="213170"/>
                </a:cubicBezTo>
                <a:cubicBezTo>
                  <a:pt x="735559" y="223799"/>
                  <a:pt x="720494" y="225487"/>
                  <a:pt x="711236" y="232220"/>
                </a:cubicBezTo>
                <a:cubicBezTo>
                  <a:pt x="665953" y="265153"/>
                  <a:pt x="631869" y="286715"/>
                  <a:pt x="596936" y="327470"/>
                </a:cubicBezTo>
                <a:cubicBezTo>
                  <a:pt x="580503" y="346642"/>
                  <a:pt x="574326" y="360759"/>
                  <a:pt x="568361" y="384620"/>
                </a:cubicBezTo>
                <a:cubicBezTo>
                  <a:pt x="567591" y="387700"/>
                  <a:pt x="568361" y="390970"/>
                  <a:pt x="568361" y="39414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Forma libre"/>
          <p:cNvSpPr/>
          <p:nvPr/>
        </p:nvSpPr>
        <p:spPr>
          <a:xfrm>
            <a:off x="3990869" y="4971535"/>
            <a:ext cx="793351" cy="350515"/>
          </a:xfrm>
          <a:custGeom>
            <a:avLst/>
            <a:gdLst>
              <a:gd name="connsiteX0" fmla="*/ 714481 w 793351"/>
              <a:gd name="connsiteY0" fmla="*/ 133865 h 350515"/>
              <a:gd name="connsiteX1" fmla="*/ 590656 w 793351"/>
              <a:gd name="connsiteY1" fmla="*/ 152915 h 350515"/>
              <a:gd name="connsiteX2" fmla="*/ 190606 w 793351"/>
              <a:gd name="connsiteY2" fmla="*/ 162440 h 350515"/>
              <a:gd name="connsiteX3" fmla="*/ 47731 w 793351"/>
              <a:gd name="connsiteY3" fmla="*/ 171965 h 350515"/>
              <a:gd name="connsiteX4" fmla="*/ 362056 w 793351"/>
              <a:gd name="connsiteY4" fmla="*/ 152915 h 350515"/>
              <a:gd name="connsiteX5" fmla="*/ 628756 w 793351"/>
              <a:gd name="connsiteY5" fmla="*/ 143390 h 350515"/>
              <a:gd name="connsiteX6" fmla="*/ 647806 w 793351"/>
              <a:gd name="connsiteY6" fmla="*/ 114815 h 350515"/>
              <a:gd name="connsiteX7" fmla="*/ 581131 w 793351"/>
              <a:gd name="connsiteY7" fmla="*/ 38615 h 350515"/>
              <a:gd name="connsiteX8" fmla="*/ 552556 w 793351"/>
              <a:gd name="connsiteY8" fmla="*/ 10040 h 350515"/>
              <a:gd name="connsiteX9" fmla="*/ 581131 w 793351"/>
              <a:gd name="connsiteY9" fmla="*/ 19565 h 350515"/>
              <a:gd name="connsiteX10" fmla="*/ 638281 w 793351"/>
              <a:gd name="connsiteY10" fmla="*/ 48140 h 350515"/>
              <a:gd name="connsiteX11" fmla="*/ 676381 w 793351"/>
              <a:gd name="connsiteY11" fmla="*/ 76715 h 350515"/>
              <a:gd name="connsiteX12" fmla="*/ 733531 w 793351"/>
              <a:gd name="connsiteY12" fmla="*/ 114815 h 350515"/>
              <a:gd name="connsiteX13" fmla="*/ 771631 w 793351"/>
              <a:gd name="connsiteY13" fmla="*/ 171965 h 350515"/>
              <a:gd name="connsiteX14" fmla="*/ 714481 w 793351"/>
              <a:gd name="connsiteY14" fmla="*/ 191015 h 350515"/>
              <a:gd name="connsiteX15" fmla="*/ 609706 w 793351"/>
              <a:gd name="connsiteY15" fmla="*/ 238640 h 350515"/>
              <a:gd name="connsiteX16" fmla="*/ 581131 w 793351"/>
              <a:gd name="connsiteY16" fmla="*/ 267215 h 350515"/>
              <a:gd name="connsiteX17" fmla="*/ 533506 w 793351"/>
              <a:gd name="connsiteY17" fmla="*/ 286265 h 350515"/>
              <a:gd name="connsiteX18" fmla="*/ 457306 w 793351"/>
              <a:gd name="connsiteY18" fmla="*/ 333890 h 350515"/>
              <a:gd name="connsiteX19" fmla="*/ 428731 w 793351"/>
              <a:gd name="connsiteY19" fmla="*/ 343415 h 350515"/>
              <a:gd name="connsiteX20" fmla="*/ 485881 w 793351"/>
              <a:gd name="connsiteY20" fmla="*/ 305315 h 350515"/>
              <a:gd name="connsiteX21" fmla="*/ 514456 w 793351"/>
              <a:gd name="connsiteY21" fmla="*/ 276740 h 350515"/>
              <a:gd name="connsiteX22" fmla="*/ 571606 w 793351"/>
              <a:gd name="connsiteY22" fmla="*/ 238640 h 350515"/>
              <a:gd name="connsiteX23" fmla="*/ 628756 w 793351"/>
              <a:gd name="connsiteY23" fmla="*/ 200540 h 350515"/>
              <a:gd name="connsiteX24" fmla="*/ 714481 w 793351"/>
              <a:gd name="connsiteY24" fmla="*/ 162440 h 350515"/>
              <a:gd name="connsiteX25" fmla="*/ 714481 w 793351"/>
              <a:gd name="connsiteY25" fmla="*/ 133865 h 35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3351" h="350515">
                <a:moveTo>
                  <a:pt x="714481" y="133865"/>
                </a:moveTo>
                <a:cubicBezTo>
                  <a:pt x="662546" y="151177"/>
                  <a:pt x="673933" y="149712"/>
                  <a:pt x="590656" y="152915"/>
                </a:cubicBezTo>
                <a:cubicBezTo>
                  <a:pt x="457367" y="158042"/>
                  <a:pt x="323956" y="159265"/>
                  <a:pt x="190606" y="162440"/>
                </a:cubicBezTo>
                <a:cubicBezTo>
                  <a:pt x="142981" y="165615"/>
                  <a:pt x="0" y="171965"/>
                  <a:pt x="47731" y="171965"/>
                </a:cubicBezTo>
                <a:cubicBezTo>
                  <a:pt x="437697" y="171965"/>
                  <a:pt x="133390" y="164950"/>
                  <a:pt x="362056" y="152915"/>
                </a:cubicBezTo>
                <a:cubicBezTo>
                  <a:pt x="450890" y="148240"/>
                  <a:pt x="539856" y="146565"/>
                  <a:pt x="628756" y="143390"/>
                </a:cubicBezTo>
                <a:cubicBezTo>
                  <a:pt x="635106" y="133865"/>
                  <a:pt x="650289" y="125990"/>
                  <a:pt x="647806" y="114815"/>
                </a:cubicBezTo>
                <a:cubicBezTo>
                  <a:pt x="635395" y="58964"/>
                  <a:pt x="612737" y="64953"/>
                  <a:pt x="581131" y="38615"/>
                </a:cubicBezTo>
                <a:cubicBezTo>
                  <a:pt x="570783" y="29991"/>
                  <a:pt x="552556" y="23510"/>
                  <a:pt x="552556" y="10040"/>
                </a:cubicBezTo>
                <a:cubicBezTo>
                  <a:pt x="552556" y="0"/>
                  <a:pt x="572151" y="15075"/>
                  <a:pt x="581131" y="19565"/>
                </a:cubicBezTo>
                <a:cubicBezTo>
                  <a:pt x="654989" y="56494"/>
                  <a:pt x="566457" y="24199"/>
                  <a:pt x="638281" y="48140"/>
                </a:cubicBezTo>
                <a:cubicBezTo>
                  <a:pt x="650981" y="57665"/>
                  <a:pt x="663376" y="67611"/>
                  <a:pt x="676381" y="76715"/>
                </a:cubicBezTo>
                <a:cubicBezTo>
                  <a:pt x="695138" y="89845"/>
                  <a:pt x="733531" y="114815"/>
                  <a:pt x="733531" y="114815"/>
                </a:cubicBezTo>
                <a:cubicBezTo>
                  <a:pt x="746231" y="133865"/>
                  <a:pt x="793351" y="164725"/>
                  <a:pt x="771631" y="171965"/>
                </a:cubicBezTo>
                <a:lnTo>
                  <a:pt x="714481" y="191015"/>
                </a:lnTo>
                <a:cubicBezTo>
                  <a:pt x="681552" y="201991"/>
                  <a:pt x="631001" y="217345"/>
                  <a:pt x="609706" y="238640"/>
                </a:cubicBezTo>
                <a:cubicBezTo>
                  <a:pt x="600181" y="248165"/>
                  <a:pt x="592554" y="260076"/>
                  <a:pt x="581131" y="267215"/>
                </a:cubicBezTo>
                <a:cubicBezTo>
                  <a:pt x="566632" y="276277"/>
                  <a:pt x="548452" y="277962"/>
                  <a:pt x="533506" y="286265"/>
                </a:cubicBezTo>
                <a:cubicBezTo>
                  <a:pt x="441203" y="337545"/>
                  <a:pt x="547926" y="295053"/>
                  <a:pt x="457306" y="333890"/>
                </a:cubicBezTo>
                <a:cubicBezTo>
                  <a:pt x="448078" y="337845"/>
                  <a:pt x="421631" y="350515"/>
                  <a:pt x="428731" y="343415"/>
                </a:cubicBezTo>
                <a:cubicBezTo>
                  <a:pt x="444920" y="327226"/>
                  <a:pt x="469692" y="321504"/>
                  <a:pt x="485881" y="305315"/>
                </a:cubicBezTo>
                <a:cubicBezTo>
                  <a:pt x="495406" y="295790"/>
                  <a:pt x="503823" y="285010"/>
                  <a:pt x="514456" y="276740"/>
                </a:cubicBezTo>
                <a:cubicBezTo>
                  <a:pt x="532528" y="262684"/>
                  <a:pt x="552556" y="251340"/>
                  <a:pt x="571606" y="238640"/>
                </a:cubicBezTo>
                <a:lnTo>
                  <a:pt x="628756" y="200540"/>
                </a:lnTo>
                <a:cubicBezTo>
                  <a:pt x="674039" y="170351"/>
                  <a:pt x="646471" y="185110"/>
                  <a:pt x="714481" y="162440"/>
                </a:cubicBezTo>
                <a:lnTo>
                  <a:pt x="714481" y="133865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14 Forma libre"/>
          <p:cNvSpPr/>
          <p:nvPr/>
        </p:nvSpPr>
        <p:spPr>
          <a:xfrm>
            <a:off x="5007429" y="6194320"/>
            <a:ext cx="1354990" cy="208124"/>
          </a:xfrm>
          <a:custGeom>
            <a:avLst/>
            <a:gdLst>
              <a:gd name="connsiteX0" fmla="*/ 0 w 1354990"/>
              <a:gd name="connsiteY0" fmla="*/ 206480 h 208124"/>
              <a:gd name="connsiteX1" fmla="*/ 420914 w 1354990"/>
              <a:gd name="connsiteY1" fmla="*/ 191966 h 208124"/>
              <a:gd name="connsiteX2" fmla="*/ 566057 w 1354990"/>
              <a:gd name="connsiteY2" fmla="*/ 177451 h 208124"/>
              <a:gd name="connsiteX3" fmla="*/ 783771 w 1354990"/>
              <a:gd name="connsiteY3" fmla="*/ 162937 h 208124"/>
              <a:gd name="connsiteX4" fmla="*/ 899885 w 1354990"/>
              <a:gd name="connsiteY4" fmla="*/ 133909 h 208124"/>
              <a:gd name="connsiteX5" fmla="*/ 986971 w 1354990"/>
              <a:gd name="connsiteY5" fmla="*/ 90366 h 208124"/>
              <a:gd name="connsiteX6" fmla="*/ 1088571 w 1354990"/>
              <a:gd name="connsiteY6" fmla="*/ 75851 h 208124"/>
              <a:gd name="connsiteX7" fmla="*/ 1233714 w 1354990"/>
              <a:gd name="connsiteY7" fmla="*/ 46823 h 208124"/>
              <a:gd name="connsiteX8" fmla="*/ 1277257 w 1354990"/>
              <a:gd name="connsiteY8" fmla="*/ 17794 h 208124"/>
              <a:gd name="connsiteX9" fmla="*/ 1335314 w 1354990"/>
              <a:gd name="connsiteY9" fmla="*/ 3280 h 208124"/>
              <a:gd name="connsiteX10" fmla="*/ 1190171 w 1354990"/>
              <a:gd name="connsiteY10" fmla="*/ 32309 h 208124"/>
              <a:gd name="connsiteX11" fmla="*/ 1132114 w 1354990"/>
              <a:gd name="connsiteY11" fmla="*/ 61337 h 208124"/>
              <a:gd name="connsiteX12" fmla="*/ 1088571 w 1354990"/>
              <a:gd name="connsiteY12" fmla="*/ 90366 h 208124"/>
              <a:gd name="connsiteX13" fmla="*/ 914400 w 1354990"/>
              <a:gd name="connsiteY13" fmla="*/ 104880 h 208124"/>
              <a:gd name="connsiteX14" fmla="*/ 435428 w 1354990"/>
              <a:gd name="connsiteY14" fmla="*/ 133909 h 208124"/>
              <a:gd name="connsiteX15" fmla="*/ 319314 w 1354990"/>
              <a:gd name="connsiteY15" fmla="*/ 162937 h 208124"/>
              <a:gd name="connsiteX16" fmla="*/ 275771 w 1354990"/>
              <a:gd name="connsiteY16" fmla="*/ 177451 h 208124"/>
              <a:gd name="connsiteX17" fmla="*/ 130628 w 1354990"/>
              <a:gd name="connsiteY17" fmla="*/ 206480 h 208124"/>
              <a:gd name="connsiteX18" fmla="*/ 566057 w 1354990"/>
              <a:gd name="connsiteY18" fmla="*/ 191966 h 208124"/>
              <a:gd name="connsiteX19" fmla="*/ 711200 w 1354990"/>
              <a:gd name="connsiteY19" fmla="*/ 162937 h 208124"/>
              <a:gd name="connsiteX20" fmla="*/ 754742 w 1354990"/>
              <a:gd name="connsiteY20" fmla="*/ 148423 h 208124"/>
              <a:gd name="connsiteX21" fmla="*/ 870857 w 1354990"/>
              <a:gd name="connsiteY21" fmla="*/ 133909 h 208124"/>
              <a:gd name="connsiteX22" fmla="*/ 1001485 w 1354990"/>
              <a:gd name="connsiteY22" fmla="*/ 90366 h 208124"/>
              <a:gd name="connsiteX23" fmla="*/ 1045028 w 1354990"/>
              <a:gd name="connsiteY23" fmla="*/ 75851 h 208124"/>
              <a:gd name="connsiteX24" fmla="*/ 1204685 w 1354990"/>
              <a:gd name="connsiteY24" fmla="*/ 75851 h 20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54990" h="208124">
                <a:moveTo>
                  <a:pt x="0" y="206480"/>
                </a:moveTo>
                <a:lnTo>
                  <a:pt x="420914" y="191966"/>
                </a:lnTo>
                <a:cubicBezTo>
                  <a:pt x="469473" y="189476"/>
                  <a:pt x="517590" y="181328"/>
                  <a:pt x="566057" y="177451"/>
                </a:cubicBezTo>
                <a:cubicBezTo>
                  <a:pt x="638558" y="171651"/>
                  <a:pt x="711200" y="167775"/>
                  <a:pt x="783771" y="162937"/>
                </a:cubicBezTo>
                <a:cubicBezTo>
                  <a:pt x="822476" y="153261"/>
                  <a:pt x="866690" y="156039"/>
                  <a:pt x="899885" y="133909"/>
                </a:cubicBezTo>
                <a:cubicBezTo>
                  <a:pt x="936584" y="109443"/>
                  <a:pt x="944047" y="98951"/>
                  <a:pt x="986971" y="90366"/>
                </a:cubicBezTo>
                <a:cubicBezTo>
                  <a:pt x="1020517" y="83657"/>
                  <a:pt x="1054758" y="81053"/>
                  <a:pt x="1088571" y="75851"/>
                </a:cubicBezTo>
                <a:cubicBezTo>
                  <a:pt x="1181104" y="61615"/>
                  <a:pt x="1156752" y="66063"/>
                  <a:pt x="1233714" y="46823"/>
                </a:cubicBezTo>
                <a:cubicBezTo>
                  <a:pt x="1248228" y="37147"/>
                  <a:pt x="1261223" y="24666"/>
                  <a:pt x="1277257" y="17794"/>
                </a:cubicBezTo>
                <a:cubicBezTo>
                  <a:pt x="1295592" y="9936"/>
                  <a:pt x="1354990" y="0"/>
                  <a:pt x="1335314" y="3280"/>
                </a:cubicBezTo>
                <a:cubicBezTo>
                  <a:pt x="1286646" y="11392"/>
                  <a:pt x="1190171" y="32309"/>
                  <a:pt x="1190171" y="32309"/>
                </a:cubicBezTo>
                <a:cubicBezTo>
                  <a:pt x="1170819" y="41985"/>
                  <a:pt x="1150900" y="50602"/>
                  <a:pt x="1132114" y="61337"/>
                </a:cubicBezTo>
                <a:cubicBezTo>
                  <a:pt x="1116968" y="69992"/>
                  <a:pt x="1105676" y="86945"/>
                  <a:pt x="1088571" y="90366"/>
                </a:cubicBezTo>
                <a:cubicBezTo>
                  <a:pt x="1031444" y="101791"/>
                  <a:pt x="972552" y="101356"/>
                  <a:pt x="914400" y="104880"/>
                </a:cubicBezTo>
                <a:cubicBezTo>
                  <a:pt x="344032" y="139447"/>
                  <a:pt x="829741" y="101048"/>
                  <a:pt x="435428" y="133909"/>
                </a:cubicBezTo>
                <a:cubicBezTo>
                  <a:pt x="396723" y="143585"/>
                  <a:pt x="357163" y="150321"/>
                  <a:pt x="319314" y="162937"/>
                </a:cubicBezTo>
                <a:cubicBezTo>
                  <a:pt x="304800" y="167775"/>
                  <a:pt x="290679" y="174011"/>
                  <a:pt x="275771" y="177451"/>
                </a:cubicBezTo>
                <a:cubicBezTo>
                  <a:pt x="227695" y="188545"/>
                  <a:pt x="81316" y="208124"/>
                  <a:pt x="130628" y="206480"/>
                </a:cubicBezTo>
                <a:lnTo>
                  <a:pt x="566057" y="191966"/>
                </a:lnTo>
                <a:cubicBezTo>
                  <a:pt x="634480" y="180562"/>
                  <a:pt x="650580" y="180257"/>
                  <a:pt x="711200" y="162937"/>
                </a:cubicBezTo>
                <a:cubicBezTo>
                  <a:pt x="725910" y="158734"/>
                  <a:pt x="739690" y="151160"/>
                  <a:pt x="754742" y="148423"/>
                </a:cubicBezTo>
                <a:cubicBezTo>
                  <a:pt x="793119" y="141445"/>
                  <a:pt x="832152" y="138747"/>
                  <a:pt x="870857" y="133909"/>
                </a:cubicBezTo>
                <a:lnTo>
                  <a:pt x="1001485" y="90366"/>
                </a:lnTo>
                <a:cubicBezTo>
                  <a:pt x="1015999" y="85528"/>
                  <a:pt x="1029728" y="75851"/>
                  <a:pt x="1045028" y="75851"/>
                </a:cubicBezTo>
                <a:lnTo>
                  <a:pt x="1204685" y="75851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Forma libre"/>
          <p:cNvSpPr/>
          <p:nvPr/>
        </p:nvSpPr>
        <p:spPr>
          <a:xfrm>
            <a:off x="8621486" y="5921829"/>
            <a:ext cx="1277257" cy="1016912"/>
          </a:xfrm>
          <a:custGeom>
            <a:avLst/>
            <a:gdLst>
              <a:gd name="connsiteX0" fmla="*/ 420914 w 1277257"/>
              <a:gd name="connsiteY0" fmla="*/ 116114 h 1016912"/>
              <a:gd name="connsiteX1" fmla="*/ 841828 w 1277257"/>
              <a:gd name="connsiteY1" fmla="*/ 130628 h 1016912"/>
              <a:gd name="connsiteX2" fmla="*/ 1001485 w 1277257"/>
              <a:gd name="connsiteY2" fmla="*/ 174171 h 1016912"/>
              <a:gd name="connsiteX3" fmla="*/ 1059543 w 1277257"/>
              <a:gd name="connsiteY3" fmla="*/ 203200 h 1016912"/>
              <a:gd name="connsiteX4" fmla="*/ 1103085 w 1277257"/>
              <a:gd name="connsiteY4" fmla="*/ 232228 h 1016912"/>
              <a:gd name="connsiteX5" fmla="*/ 1190171 w 1277257"/>
              <a:gd name="connsiteY5" fmla="*/ 319314 h 1016912"/>
              <a:gd name="connsiteX6" fmla="*/ 1219200 w 1277257"/>
              <a:gd name="connsiteY6" fmla="*/ 362857 h 1016912"/>
              <a:gd name="connsiteX7" fmla="*/ 1262743 w 1277257"/>
              <a:gd name="connsiteY7" fmla="*/ 391885 h 1016912"/>
              <a:gd name="connsiteX8" fmla="*/ 1277257 w 1277257"/>
              <a:gd name="connsiteY8" fmla="*/ 464457 h 1016912"/>
              <a:gd name="connsiteX9" fmla="*/ 1248228 w 1277257"/>
              <a:gd name="connsiteY9" fmla="*/ 856342 h 1016912"/>
              <a:gd name="connsiteX10" fmla="*/ 1219200 w 1277257"/>
              <a:gd name="connsiteY10" fmla="*/ 943428 h 1016912"/>
              <a:gd name="connsiteX11" fmla="*/ 1175657 w 1277257"/>
              <a:gd name="connsiteY11" fmla="*/ 986971 h 1016912"/>
              <a:gd name="connsiteX12" fmla="*/ 1059543 w 1277257"/>
              <a:gd name="connsiteY12" fmla="*/ 1016000 h 1016912"/>
              <a:gd name="connsiteX13" fmla="*/ 537028 w 1277257"/>
              <a:gd name="connsiteY13" fmla="*/ 1001485 h 1016912"/>
              <a:gd name="connsiteX14" fmla="*/ 406400 w 1277257"/>
              <a:gd name="connsiteY14" fmla="*/ 957942 h 1016912"/>
              <a:gd name="connsiteX15" fmla="*/ 333828 w 1277257"/>
              <a:gd name="connsiteY15" fmla="*/ 943428 h 1016912"/>
              <a:gd name="connsiteX16" fmla="*/ 246743 w 1277257"/>
              <a:gd name="connsiteY16" fmla="*/ 914400 h 1016912"/>
              <a:gd name="connsiteX17" fmla="*/ 203200 w 1277257"/>
              <a:gd name="connsiteY17" fmla="*/ 885371 h 1016912"/>
              <a:gd name="connsiteX18" fmla="*/ 174171 w 1277257"/>
              <a:gd name="connsiteY18" fmla="*/ 841828 h 1016912"/>
              <a:gd name="connsiteX19" fmla="*/ 130628 w 1277257"/>
              <a:gd name="connsiteY19" fmla="*/ 783771 h 1016912"/>
              <a:gd name="connsiteX20" fmla="*/ 72571 w 1277257"/>
              <a:gd name="connsiteY20" fmla="*/ 653142 h 1016912"/>
              <a:gd name="connsiteX21" fmla="*/ 43543 w 1277257"/>
              <a:gd name="connsiteY21" fmla="*/ 595085 h 1016912"/>
              <a:gd name="connsiteX22" fmla="*/ 29028 w 1277257"/>
              <a:gd name="connsiteY22" fmla="*/ 551542 h 1016912"/>
              <a:gd name="connsiteX23" fmla="*/ 0 w 1277257"/>
              <a:gd name="connsiteY23" fmla="*/ 508000 h 1016912"/>
              <a:gd name="connsiteX24" fmla="*/ 14514 w 1277257"/>
              <a:gd name="connsiteY24" fmla="*/ 232228 h 1016912"/>
              <a:gd name="connsiteX25" fmla="*/ 43543 w 1277257"/>
              <a:gd name="connsiteY25" fmla="*/ 174171 h 1016912"/>
              <a:gd name="connsiteX26" fmla="*/ 58057 w 1277257"/>
              <a:gd name="connsiteY26" fmla="*/ 130628 h 1016912"/>
              <a:gd name="connsiteX27" fmla="*/ 159657 w 1277257"/>
              <a:gd name="connsiteY27" fmla="*/ 14514 h 1016912"/>
              <a:gd name="connsiteX28" fmla="*/ 203200 w 1277257"/>
              <a:gd name="connsiteY28" fmla="*/ 0 h 1016912"/>
              <a:gd name="connsiteX29" fmla="*/ 435428 w 1277257"/>
              <a:gd name="connsiteY29" fmla="*/ 14514 h 1016912"/>
              <a:gd name="connsiteX30" fmla="*/ 478971 w 1277257"/>
              <a:gd name="connsiteY30" fmla="*/ 29028 h 1016912"/>
              <a:gd name="connsiteX31" fmla="*/ 595085 w 1277257"/>
              <a:gd name="connsiteY31" fmla="*/ 58057 h 1016912"/>
              <a:gd name="connsiteX32" fmla="*/ 682171 w 1277257"/>
              <a:gd name="connsiteY32" fmla="*/ 87085 h 1016912"/>
              <a:gd name="connsiteX33" fmla="*/ 725714 w 1277257"/>
              <a:gd name="connsiteY33" fmla="*/ 101600 h 1016912"/>
              <a:gd name="connsiteX34" fmla="*/ 885371 w 1277257"/>
              <a:gd name="connsiteY34" fmla="*/ 130628 h 1016912"/>
              <a:gd name="connsiteX35" fmla="*/ 986971 w 1277257"/>
              <a:gd name="connsiteY35" fmla="*/ 159657 h 1016912"/>
              <a:gd name="connsiteX36" fmla="*/ 1045028 w 1277257"/>
              <a:gd name="connsiteY36" fmla="*/ 174171 h 1016912"/>
              <a:gd name="connsiteX37" fmla="*/ 1088571 w 1277257"/>
              <a:gd name="connsiteY37" fmla="*/ 188685 h 1016912"/>
              <a:gd name="connsiteX38" fmla="*/ 1161143 w 1277257"/>
              <a:gd name="connsiteY38" fmla="*/ 203200 h 1016912"/>
              <a:gd name="connsiteX39" fmla="*/ 1219200 w 1277257"/>
              <a:gd name="connsiteY39" fmla="*/ 290285 h 101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77257" h="1016912">
                <a:moveTo>
                  <a:pt x="420914" y="116114"/>
                </a:moveTo>
                <a:cubicBezTo>
                  <a:pt x="561219" y="120952"/>
                  <a:pt x="701899" y="119282"/>
                  <a:pt x="841828" y="130628"/>
                </a:cubicBezTo>
                <a:cubicBezTo>
                  <a:pt x="850953" y="131368"/>
                  <a:pt x="966813" y="159312"/>
                  <a:pt x="1001485" y="174171"/>
                </a:cubicBezTo>
                <a:cubicBezTo>
                  <a:pt x="1021372" y="182694"/>
                  <a:pt x="1040757" y="192465"/>
                  <a:pt x="1059543" y="203200"/>
                </a:cubicBezTo>
                <a:cubicBezTo>
                  <a:pt x="1074688" y="211854"/>
                  <a:pt x="1090750" y="219893"/>
                  <a:pt x="1103085" y="232228"/>
                </a:cubicBezTo>
                <a:cubicBezTo>
                  <a:pt x="1211104" y="340247"/>
                  <a:pt x="1087553" y="250901"/>
                  <a:pt x="1190171" y="319314"/>
                </a:cubicBezTo>
                <a:cubicBezTo>
                  <a:pt x="1199847" y="333828"/>
                  <a:pt x="1206865" y="350522"/>
                  <a:pt x="1219200" y="362857"/>
                </a:cubicBezTo>
                <a:cubicBezTo>
                  <a:pt x="1231535" y="375192"/>
                  <a:pt x="1254088" y="376739"/>
                  <a:pt x="1262743" y="391885"/>
                </a:cubicBezTo>
                <a:cubicBezTo>
                  <a:pt x="1274983" y="413304"/>
                  <a:pt x="1272419" y="440266"/>
                  <a:pt x="1277257" y="464457"/>
                </a:cubicBezTo>
                <a:cubicBezTo>
                  <a:pt x="1274923" y="508795"/>
                  <a:pt x="1268131" y="763462"/>
                  <a:pt x="1248228" y="856342"/>
                </a:cubicBezTo>
                <a:cubicBezTo>
                  <a:pt x="1241817" y="886262"/>
                  <a:pt x="1240837" y="921791"/>
                  <a:pt x="1219200" y="943428"/>
                </a:cubicBezTo>
                <a:cubicBezTo>
                  <a:pt x="1204686" y="957942"/>
                  <a:pt x="1194343" y="978477"/>
                  <a:pt x="1175657" y="986971"/>
                </a:cubicBezTo>
                <a:cubicBezTo>
                  <a:pt x="1139337" y="1003480"/>
                  <a:pt x="1059543" y="1016000"/>
                  <a:pt x="1059543" y="1016000"/>
                </a:cubicBezTo>
                <a:cubicBezTo>
                  <a:pt x="885371" y="1011162"/>
                  <a:pt x="710583" y="1016912"/>
                  <a:pt x="537028" y="1001485"/>
                </a:cubicBezTo>
                <a:cubicBezTo>
                  <a:pt x="491310" y="997421"/>
                  <a:pt x="451407" y="966943"/>
                  <a:pt x="406400" y="957942"/>
                </a:cubicBezTo>
                <a:cubicBezTo>
                  <a:pt x="382209" y="953104"/>
                  <a:pt x="357628" y="949919"/>
                  <a:pt x="333828" y="943428"/>
                </a:cubicBezTo>
                <a:cubicBezTo>
                  <a:pt x="304308" y="935377"/>
                  <a:pt x="246743" y="914400"/>
                  <a:pt x="246743" y="914400"/>
                </a:cubicBezTo>
                <a:cubicBezTo>
                  <a:pt x="232229" y="904724"/>
                  <a:pt x="215535" y="897706"/>
                  <a:pt x="203200" y="885371"/>
                </a:cubicBezTo>
                <a:cubicBezTo>
                  <a:pt x="190865" y="873036"/>
                  <a:pt x="184310" y="856023"/>
                  <a:pt x="174171" y="841828"/>
                </a:cubicBezTo>
                <a:cubicBezTo>
                  <a:pt x="160111" y="822143"/>
                  <a:pt x="143449" y="804284"/>
                  <a:pt x="130628" y="783771"/>
                </a:cubicBezTo>
                <a:cubicBezTo>
                  <a:pt x="103147" y="739801"/>
                  <a:pt x="93743" y="700778"/>
                  <a:pt x="72571" y="653142"/>
                </a:cubicBezTo>
                <a:cubicBezTo>
                  <a:pt x="63784" y="633370"/>
                  <a:pt x="52066" y="614972"/>
                  <a:pt x="43543" y="595085"/>
                </a:cubicBezTo>
                <a:cubicBezTo>
                  <a:pt x="37516" y="581023"/>
                  <a:pt x="35870" y="565226"/>
                  <a:pt x="29028" y="551542"/>
                </a:cubicBezTo>
                <a:cubicBezTo>
                  <a:pt x="21227" y="535940"/>
                  <a:pt x="9676" y="522514"/>
                  <a:pt x="0" y="508000"/>
                </a:cubicBezTo>
                <a:cubicBezTo>
                  <a:pt x="4838" y="416076"/>
                  <a:pt x="2608" y="323506"/>
                  <a:pt x="14514" y="232228"/>
                </a:cubicBezTo>
                <a:cubicBezTo>
                  <a:pt x="17312" y="210773"/>
                  <a:pt x="35020" y="194058"/>
                  <a:pt x="43543" y="174171"/>
                </a:cubicBezTo>
                <a:cubicBezTo>
                  <a:pt x="49570" y="160109"/>
                  <a:pt x="50627" y="144002"/>
                  <a:pt x="58057" y="130628"/>
                </a:cubicBezTo>
                <a:cubicBezTo>
                  <a:pt x="91552" y="70337"/>
                  <a:pt x="104204" y="42240"/>
                  <a:pt x="159657" y="14514"/>
                </a:cubicBezTo>
                <a:cubicBezTo>
                  <a:pt x="173341" y="7672"/>
                  <a:pt x="188686" y="4838"/>
                  <a:pt x="203200" y="0"/>
                </a:cubicBezTo>
                <a:cubicBezTo>
                  <a:pt x="280609" y="4838"/>
                  <a:pt x="358294" y="6395"/>
                  <a:pt x="435428" y="14514"/>
                </a:cubicBezTo>
                <a:cubicBezTo>
                  <a:pt x="450643" y="16116"/>
                  <a:pt x="464211" y="25002"/>
                  <a:pt x="478971" y="29028"/>
                </a:cubicBezTo>
                <a:cubicBezTo>
                  <a:pt x="517461" y="39525"/>
                  <a:pt x="557236" y="45441"/>
                  <a:pt x="595085" y="58057"/>
                </a:cubicBezTo>
                <a:lnTo>
                  <a:pt x="682171" y="87085"/>
                </a:lnTo>
                <a:cubicBezTo>
                  <a:pt x="696685" y="91923"/>
                  <a:pt x="710871" y="97889"/>
                  <a:pt x="725714" y="101600"/>
                </a:cubicBezTo>
                <a:cubicBezTo>
                  <a:pt x="857392" y="134519"/>
                  <a:pt x="694682" y="95958"/>
                  <a:pt x="885371" y="130628"/>
                </a:cubicBezTo>
                <a:cubicBezTo>
                  <a:pt x="947770" y="141973"/>
                  <a:pt x="932558" y="144110"/>
                  <a:pt x="986971" y="159657"/>
                </a:cubicBezTo>
                <a:cubicBezTo>
                  <a:pt x="1006151" y="165137"/>
                  <a:pt x="1025848" y="168691"/>
                  <a:pt x="1045028" y="174171"/>
                </a:cubicBezTo>
                <a:cubicBezTo>
                  <a:pt x="1059739" y="178374"/>
                  <a:pt x="1073728" y="184974"/>
                  <a:pt x="1088571" y="188685"/>
                </a:cubicBezTo>
                <a:cubicBezTo>
                  <a:pt x="1112504" y="194668"/>
                  <a:pt x="1136952" y="198362"/>
                  <a:pt x="1161143" y="203200"/>
                </a:cubicBezTo>
                <a:lnTo>
                  <a:pt x="1219200" y="290285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Congratulations!</a:t>
            </a:r>
            <a:endParaRPr lang="en-GB" dirty="0"/>
          </a:p>
        </p:txBody>
      </p:sp>
      <p:pic>
        <p:nvPicPr>
          <p:cNvPr id="7170" name="Picture 2" descr="C:\Users\Asus\Desktop\Working Home\12 01 19\form.PNG"/>
          <p:cNvPicPr>
            <a:picLocks noChangeAspect="1" noChangeArrowheads="1"/>
          </p:cNvPicPr>
          <p:nvPr/>
        </p:nvPicPr>
        <p:blipFill>
          <a:blip r:embed="rId2"/>
          <a:srcRect r="2113" b="3252"/>
          <a:stretch>
            <a:fillRect/>
          </a:stretch>
        </p:blipFill>
        <p:spPr bwMode="auto">
          <a:xfrm>
            <a:off x="3211473" y="1895454"/>
            <a:ext cx="5586489" cy="3824321"/>
          </a:xfrm>
          <a:prstGeom prst="rect">
            <a:avLst/>
          </a:prstGeom>
          <a:noFill/>
        </p:spPr>
      </p:pic>
      <p:sp>
        <p:nvSpPr>
          <p:cNvPr id="5" name="4 Forma libre"/>
          <p:cNvSpPr/>
          <p:nvPr/>
        </p:nvSpPr>
        <p:spPr>
          <a:xfrm>
            <a:off x="6357257" y="5747657"/>
            <a:ext cx="2409640" cy="164736"/>
          </a:xfrm>
          <a:custGeom>
            <a:avLst/>
            <a:gdLst>
              <a:gd name="connsiteX0" fmla="*/ 0 w 2409640"/>
              <a:gd name="connsiteY0" fmla="*/ 87086 h 164736"/>
              <a:gd name="connsiteX1" fmla="*/ 1741714 w 2409640"/>
              <a:gd name="connsiteY1" fmla="*/ 72572 h 164736"/>
              <a:gd name="connsiteX2" fmla="*/ 609600 w 2409640"/>
              <a:gd name="connsiteY2" fmla="*/ 87086 h 164736"/>
              <a:gd name="connsiteX3" fmla="*/ 537029 w 2409640"/>
              <a:gd name="connsiteY3" fmla="*/ 101600 h 164736"/>
              <a:gd name="connsiteX4" fmla="*/ 406400 w 2409640"/>
              <a:gd name="connsiteY4" fmla="*/ 116114 h 164736"/>
              <a:gd name="connsiteX5" fmla="*/ 304800 w 2409640"/>
              <a:gd name="connsiteY5" fmla="*/ 130629 h 164736"/>
              <a:gd name="connsiteX6" fmla="*/ 159657 w 2409640"/>
              <a:gd name="connsiteY6" fmla="*/ 116114 h 164736"/>
              <a:gd name="connsiteX7" fmla="*/ 304800 w 2409640"/>
              <a:gd name="connsiteY7" fmla="*/ 101600 h 164736"/>
              <a:gd name="connsiteX8" fmla="*/ 493486 w 2409640"/>
              <a:gd name="connsiteY8" fmla="*/ 87086 h 164736"/>
              <a:gd name="connsiteX9" fmla="*/ 1669143 w 2409640"/>
              <a:gd name="connsiteY9" fmla="*/ 58057 h 164736"/>
              <a:gd name="connsiteX10" fmla="*/ 2148114 w 2409640"/>
              <a:gd name="connsiteY10" fmla="*/ 29029 h 164736"/>
              <a:gd name="connsiteX11" fmla="*/ 2235200 w 2409640"/>
              <a:gd name="connsiteY11" fmla="*/ 14514 h 164736"/>
              <a:gd name="connsiteX12" fmla="*/ 2365829 w 2409640"/>
              <a:gd name="connsiteY12" fmla="*/ 0 h 164736"/>
              <a:gd name="connsiteX13" fmla="*/ 1741714 w 2409640"/>
              <a:gd name="connsiteY13" fmla="*/ 29029 h 164736"/>
              <a:gd name="connsiteX14" fmla="*/ 1422400 w 2409640"/>
              <a:gd name="connsiteY14" fmla="*/ 58057 h 164736"/>
              <a:gd name="connsiteX15" fmla="*/ 1161143 w 2409640"/>
              <a:gd name="connsiteY15" fmla="*/ 87086 h 164736"/>
              <a:gd name="connsiteX16" fmla="*/ 319314 w 2409640"/>
              <a:gd name="connsiteY16" fmla="*/ 101600 h 16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9640" h="164736">
                <a:moveTo>
                  <a:pt x="0" y="87086"/>
                </a:moveTo>
                <a:lnTo>
                  <a:pt x="1741714" y="72572"/>
                </a:lnTo>
                <a:cubicBezTo>
                  <a:pt x="2119116" y="72572"/>
                  <a:pt x="986893" y="77995"/>
                  <a:pt x="609600" y="87086"/>
                </a:cubicBezTo>
                <a:cubicBezTo>
                  <a:pt x="584938" y="87680"/>
                  <a:pt x="561450" y="98111"/>
                  <a:pt x="537029" y="101600"/>
                </a:cubicBezTo>
                <a:cubicBezTo>
                  <a:pt x="493658" y="107796"/>
                  <a:pt x="449873" y="110680"/>
                  <a:pt x="406400" y="116114"/>
                </a:cubicBezTo>
                <a:cubicBezTo>
                  <a:pt x="372454" y="120357"/>
                  <a:pt x="338667" y="125791"/>
                  <a:pt x="304800" y="130629"/>
                </a:cubicBezTo>
                <a:cubicBezTo>
                  <a:pt x="256419" y="125791"/>
                  <a:pt x="159657" y="164736"/>
                  <a:pt x="159657" y="116114"/>
                </a:cubicBezTo>
                <a:cubicBezTo>
                  <a:pt x="159657" y="67492"/>
                  <a:pt x="256360" y="105812"/>
                  <a:pt x="304800" y="101600"/>
                </a:cubicBezTo>
                <a:cubicBezTo>
                  <a:pt x="367644" y="96135"/>
                  <a:pt x="430457" y="89659"/>
                  <a:pt x="493486" y="87086"/>
                </a:cubicBezTo>
                <a:cubicBezTo>
                  <a:pt x="714601" y="78061"/>
                  <a:pt x="1490569" y="62026"/>
                  <a:pt x="1669143" y="58057"/>
                </a:cubicBezTo>
                <a:cubicBezTo>
                  <a:pt x="1845564" y="50038"/>
                  <a:pt x="1980788" y="48715"/>
                  <a:pt x="2148114" y="29029"/>
                </a:cubicBezTo>
                <a:cubicBezTo>
                  <a:pt x="2177342" y="25590"/>
                  <a:pt x="2206029" y="18404"/>
                  <a:pt x="2235200" y="14514"/>
                </a:cubicBezTo>
                <a:cubicBezTo>
                  <a:pt x="2278627" y="8724"/>
                  <a:pt x="2409640" y="0"/>
                  <a:pt x="2365829" y="0"/>
                </a:cubicBezTo>
                <a:cubicBezTo>
                  <a:pt x="2214688" y="0"/>
                  <a:pt x="1918718" y="14677"/>
                  <a:pt x="1741714" y="29029"/>
                </a:cubicBezTo>
                <a:lnTo>
                  <a:pt x="1422400" y="58057"/>
                </a:lnTo>
                <a:cubicBezTo>
                  <a:pt x="1293784" y="90213"/>
                  <a:pt x="1400174" y="67167"/>
                  <a:pt x="1161143" y="87086"/>
                </a:cubicBezTo>
                <a:cubicBezTo>
                  <a:pt x="709680" y="124707"/>
                  <a:pt x="1423999" y="101600"/>
                  <a:pt x="319314" y="10160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4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8097"/>
            <a:ext cx="10515600" cy="1325563"/>
          </a:xfrm>
        </p:spPr>
        <p:txBody>
          <a:bodyPr/>
          <a:lstStyle/>
          <a:p>
            <a:r>
              <a:rPr lang="en-GB" dirty="0" smtClean="0"/>
              <a:t>The Form Builder is your friend</a:t>
            </a:r>
            <a:endParaRPr lang="en-GB" dirty="0"/>
          </a:p>
        </p:txBody>
      </p:sp>
      <p:pic>
        <p:nvPicPr>
          <p:cNvPr id="8194" name="Picture 2" descr="C:\Users\Asus\Desktop\Working Home\12 01 19\form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719" y="1363660"/>
            <a:ext cx="9955506" cy="5494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sus\Desktop\Working Home\12 01 19\form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727124"/>
          </a:xfrm>
          <a:prstGeom prst="rect">
            <a:avLst/>
          </a:prstGeom>
          <a:noFill/>
        </p:spPr>
      </p:pic>
      <p:pic>
        <p:nvPicPr>
          <p:cNvPr id="9219" name="Picture 3" descr="C:\Users\Asus\Desktop\Working Home\12 01 19\form 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4877" y="982629"/>
            <a:ext cx="5020018" cy="3724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sus\Desktop\Working Home\12 01 19\form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6880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sus\Desktop\Working Home\12 01 19\form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753842"/>
          </a:xfrm>
          <a:prstGeom prst="rect">
            <a:avLst/>
          </a:prstGeom>
          <a:noFill/>
        </p:spPr>
      </p:pic>
      <p:pic>
        <p:nvPicPr>
          <p:cNvPr id="11267" name="Picture 3" descr="C:\Users\Asus\Desktop\Working Home\12 01 19\form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7902" y="982629"/>
            <a:ext cx="4856229" cy="5128924"/>
          </a:xfrm>
          <a:prstGeom prst="rect">
            <a:avLst/>
          </a:prstGeom>
          <a:noFill/>
        </p:spPr>
      </p:pic>
      <p:sp>
        <p:nvSpPr>
          <p:cNvPr id="6" name="5 Forma libre"/>
          <p:cNvSpPr/>
          <p:nvPr/>
        </p:nvSpPr>
        <p:spPr>
          <a:xfrm>
            <a:off x="10744200" y="272069"/>
            <a:ext cx="1658205" cy="772960"/>
          </a:xfrm>
          <a:custGeom>
            <a:avLst/>
            <a:gdLst>
              <a:gd name="connsiteX0" fmla="*/ 342900 w 1658205"/>
              <a:gd name="connsiteY0" fmla="*/ 642331 h 772960"/>
              <a:gd name="connsiteX1" fmla="*/ 277586 w 1658205"/>
              <a:gd name="connsiteY1" fmla="*/ 626002 h 772960"/>
              <a:gd name="connsiteX2" fmla="*/ 179614 w 1658205"/>
              <a:gd name="connsiteY2" fmla="*/ 544360 h 772960"/>
              <a:gd name="connsiteX3" fmla="*/ 163286 w 1658205"/>
              <a:gd name="connsiteY3" fmla="*/ 495374 h 772960"/>
              <a:gd name="connsiteX4" fmla="*/ 81643 w 1658205"/>
              <a:gd name="connsiteY4" fmla="*/ 397402 h 772960"/>
              <a:gd name="connsiteX5" fmla="*/ 65314 w 1658205"/>
              <a:gd name="connsiteY5" fmla="*/ 348417 h 772960"/>
              <a:gd name="connsiteX6" fmla="*/ 32657 w 1658205"/>
              <a:gd name="connsiteY6" fmla="*/ 299431 h 772960"/>
              <a:gd name="connsiteX7" fmla="*/ 48986 w 1658205"/>
              <a:gd name="connsiteY7" fmla="*/ 168802 h 772960"/>
              <a:gd name="connsiteX8" fmla="*/ 65314 w 1658205"/>
              <a:gd name="connsiteY8" fmla="*/ 119817 h 772960"/>
              <a:gd name="connsiteX9" fmla="*/ 130629 w 1658205"/>
              <a:gd name="connsiteY9" fmla="*/ 103488 h 772960"/>
              <a:gd name="connsiteX10" fmla="*/ 179614 w 1658205"/>
              <a:gd name="connsiteY10" fmla="*/ 70831 h 772960"/>
              <a:gd name="connsiteX11" fmla="*/ 310243 w 1658205"/>
              <a:gd name="connsiteY11" fmla="*/ 38174 h 772960"/>
              <a:gd name="connsiteX12" fmla="*/ 359229 w 1658205"/>
              <a:gd name="connsiteY12" fmla="*/ 21845 h 772960"/>
              <a:gd name="connsiteX13" fmla="*/ 424543 w 1658205"/>
              <a:gd name="connsiteY13" fmla="*/ 5517 h 772960"/>
              <a:gd name="connsiteX14" fmla="*/ 865414 w 1658205"/>
              <a:gd name="connsiteY14" fmla="*/ 38174 h 772960"/>
              <a:gd name="connsiteX15" fmla="*/ 1045029 w 1658205"/>
              <a:gd name="connsiteY15" fmla="*/ 103488 h 772960"/>
              <a:gd name="connsiteX16" fmla="*/ 1094014 w 1658205"/>
              <a:gd name="connsiteY16" fmla="*/ 119817 h 772960"/>
              <a:gd name="connsiteX17" fmla="*/ 1273629 w 1658205"/>
              <a:gd name="connsiteY17" fmla="*/ 217788 h 772960"/>
              <a:gd name="connsiteX18" fmla="*/ 1420586 w 1658205"/>
              <a:gd name="connsiteY18" fmla="*/ 332088 h 772960"/>
              <a:gd name="connsiteX19" fmla="*/ 1518557 w 1658205"/>
              <a:gd name="connsiteY19" fmla="*/ 364745 h 772960"/>
              <a:gd name="connsiteX20" fmla="*/ 1567543 w 1658205"/>
              <a:gd name="connsiteY20" fmla="*/ 381074 h 772960"/>
              <a:gd name="connsiteX21" fmla="*/ 1616529 w 1658205"/>
              <a:gd name="connsiteY21" fmla="*/ 413731 h 772960"/>
              <a:gd name="connsiteX22" fmla="*/ 1649186 w 1658205"/>
              <a:gd name="connsiteY22" fmla="*/ 462717 h 772960"/>
              <a:gd name="connsiteX23" fmla="*/ 1583871 w 1658205"/>
              <a:gd name="connsiteY23" fmla="*/ 642331 h 772960"/>
              <a:gd name="connsiteX24" fmla="*/ 1485900 w 1658205"/>
              <a:gd name="connsiteY24" fmla="*/ 723974 h 772960"/>
              <a:gd name="connsiteX25" fmla="*/ 1306286 w 1658205"/>
              <a:gd name="connsiteY25" fmla="*/ 772960 h 772960"/>
              <a:gd name="connsiteX26" fmla="*/ 832757 w 1658205"/>
              <a:gd name="connsiteY26" fmla="*/ 756631 h 772960"/>
              <a:gd name="connsiteX27" fmla="*/ 734786 w 1658205"/>
              <a:gd name="connsiteY27" fmla="*/ 723974 h 772960"/>
              <a:gd name="connsiteX28" fmla="*/ 685800 w 1658205"/>
              <a:gd name="connsiteY28" fmla="*/ 707645 h 772960"/>
              <a:gd name="connsiteX29" fmla="*/ 636814 w 1658205"/>
              <a:gd name="connsiteY29" fmla="*/ 691317 h 772960"/>
              <a:gd name="connsiteX30" fmla="*/ 522514 w 1658205"/>
              <a:gd name="connsiteY30" fmla="*/ 642331 h 772960"/>
              <a:gd name="connsiteX31" fmla="*/ 457200 w 1658205"/>
              <a:gd name="connsiteY31" fmla="*/ 593345 h 772960"/>
              <a:gd name="connsiteX32" fmla="*/ 391886 w 1658205"/>
              <a:gd name="connsiteY32" fmla="*/ 495374 h 772960"/>
              <a:gd name="connsiteX33" fmla="*/ 359229 w 1658205"/>
              <a:gd name="connsiteY33" fmla="*/ 446388 h 772960"/>
              <a:gd name="connsiteX34" fmla="*/ 326571 w 1658205"/>
              <a:gd name="connsiteY34" fmla="*/ 381074 h 772960"/>
              <a:gd name="connsiteX35" fmla="*/ 293914 w 1658205"/>
              <a:gd name="connsiteY35" fmla="*/ 283102 h 772960"/>
              <a:gd name="connsiteX36" fmla="*/ 310243 w 1658205"/>
              <a:gd name="connsiteY36" fmla="*/ 136145 h 772960"/>
              <a:gd name="connsiteX37" fmla="*/ 424543 w 1658205"/>
              <a:gd name="connsiteY37" fmla="*/ 70831 h 772960"/>
              <a:gd name="connsiteX38" fmla="*/ 489857 w 1658205"/>
              <a:gd name="connsiteY38" fmla="*/ 38174 h 772960"/>
              <a:gd name="connsiteX39" fmla="*/ 767443 w 1658205"/>
              <a:gd name="connsiteY39" fmla="*/ 5517 h 772960"/>
              <a:gd name="connsiteX40" fmla="*/ 1077686 w 1658205"/>
              <a:gd name="connsiteY40" fmla="*/ 38174 h 772960"/>
              <a:gd name="connsiteX41" fmla="*/ 1191986 w 1658205"/>
              <a:gd name="connsiteY41" fmla="*/ 103488 h 772960"/>
              <a:gd name="connsiteX42" fmla="*/ 1208314 w 1658205"/>
              <a:gd name="connsiteY42" fmla="*/ 152474 h 772960"/>
              <a:gd name="connsiteX43" fmla="*/ 1240971 w 1658205"/>
              <a:gd name="connsiteY43" fmla="*/ 201460 h 772960"/>
              <a:gd name="connsiteX44" fmla="*/ 1224643 w 1658205"/>
              <a:gd name="connsiteY44" fmla="*/ 413731 h 772960"/>
              <a:gd name="connsiteX45" fmla="*/ 1191986 w 1658205"/>
              <a:gd name="connsiteY45" fmla="*/ 462717 h 772960"/>
              <a:gd name="connsiteX46" fmla="*/ 1143000 w 1658205"/>
              <a:gd name="connsiteY46" fmla="*/ 528031 h 772960"/>
              <a:gd name="connsiteX47" fmla="*/ 1094014 w 1658205"/>
              <a:gd name="connsiteY47" fmla="*/ 626002 h 772960"/>
              <a:gd name="connsiteX48" fmla="*/ 1061357 w 1658205"/>
              <a:gd name="connsiteY48" fmla="*/ 658660 h 772960"/>
              <a:gd name="connsiteX49" fmla="*/ 979714 w 1658205"/>
              <a:gd name="connsiteY49" fmla="*/ 674988 h 772960"/>
              <a:gd name="connsiteX50" fmla="*/ 930729 w 1658205"/>
              <a:gd name="connsiteY50" fmla="*/ 691317 h 772960"/>
              <a:gd name="connsiteX51" fmla="*/ 816429 w 1658205"/>
              <a:gd name="connsiteY51" fmla="*/ 707645 h 772960"/>
              <a:gd name="connsiteX52" fmla="*/ 751114 w 1658205"/>
              <a:gd name="connsiteY52" fmla="*/ 723974 h 772960"/>
              <a:gd name="connsiteX53" fmla="*/ 669471 w 1658205"/>
              <a:gd name="connsiteY53" fmla="*/ 740302 h 772960"/>
              <a:gd name="connsiteX54" fmla="*/ 293914 w 1658205"/>
              <a:gd name="connsiteY54" fmla="*/ 707645 h 772960"/>
              <a:gd name="connsiteX55" fmla="*/ 244929 w 1658205"/>
              <a:gd name="connsiteY55" fmla="*/ 691317 h 772960"/>
              <a:gd name="connsiteX56" fmla="*/ 163286 w 1658205"/>
              <a:gd name="connsiteY56" fmla="*/ 674988 h 772960"/>
              <a:gd name="connsiteX57" fmla="*/ 97971 w 1658205"/>
              <a:gd name="connsiteY57" fmla="*/ 658660 h 772960"/>
              <a:gd name="connsiteX58" fmla="*/ 16329 w 1658205"/>
              <a:gd name="connsiteY58" fmla="*/ 511702 h 772960"/>
              <a:gd name="connsiteX59" fmla="*/ 0 w 1658205"/>
              <a:gd name="connsiteY59" fmla="*/ 446388 h 772960"/>
              <a:gd name="connsiteX60" fmla="*/ 48986 w 1658205"/>
              <a:gd name="connsiteY60" fmla="*/ 201460 h 772960"/>
              <a:gd name="connsiteX61" fmla="*/ 114300 w 1658205"/>
              <a:gd name="connsiteY61" fmla="*/ 136145 h 772960"/>
              <a:gd name="connsiteX62" fmla="*/ 244929 w 1658205"/>
              <a:gd name="connsiteY62" fmla="*/ 103488 h 772960"/>
              <a:gd name="connsiteX63" fmla="*/ 473529 w 1658205"/>
              <a:gd name="connsiteY63" fmla="*/ 70831 h 772960"/>
              <a:gd name="connsiteX64" fmla="*/ 522514 w 1658205"/>
              <a:gd name="connsiteY64" fmla="*/ 70831 h 77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58205" h="772960">
                <a:moveTo>
                  <a:pt x="342900" y="642331"/>
                </a:moveTo>
                <a:cubicBezTo>
                  <a:pt x="321129" y="636888"/>
                  <a:pt x="298213" y="634842"/>
                  <a:pt x="277586" y="626002"/>
                </a:cubicBezTo>
                <a:cubicBezTo>
                  <a:pt x="237803" y="608952"/>
                  <a:pt x="209039" y="573785"/>
                  <a:pt x="179614" y="544360"/>
                </a:cubicBezTo>
                <a:cubicBezTo>
                  <a:pt x="174171" y="528031"/>
                  <a:pt x="171825" y="510318"/>
                  <a:pt x="163286" y="495374"/>
                </a:cubicBezTo>
                <a:cubicBezTo>
                  <a:pt x="137412" y="450094"/>
                  <a:pt x="115244" y="431004"/>
                  <a:pt x="81643" y="397402"/>
                </a:cubicBezTo>
                <a:cubicBezTo>
                  <a:pt x="76200" y="381074"/>
                  <a:pt x="73011" y="363812"/>
                  <a:pt x="65314" y="348417"/>
                </a:cubicBezTo>
                <a:cubicBezTo>
                  <a:pt x="56538" y="330864"/>
                  <a:pt x="34434" y="318975"/>
                  <a:pt x="32657" y="299431"/>
                </a:cubicBezTo>
                <a:cubicBezTo>
                  <a:pt x="28684" y="255729"/>
                  <a:pt x="41136" y="211976"/>
                  <a:pt x="48986" y="168802"/>
                </a:cubicBezTo>
                <a:cubicBezTo>
                  <a:pt x="52065" y="151868"/>
                  <a:pt x="51874" y="130569"/>
                  <a:pt x="65314" y="119817"/>
                </a:cubicBezTo>
                <a:cubicBezTo>
                  <a:pt x="82838" y="105798"/>
                  <a:pt x="108857" y="108931"/>
                  <a:pt x="130629" y="103488"/>
                </a:cubicBezTo>
                <a:cubicBezTo>
                  <a:pt x="146957" y="92602"/>
                  <a:pt x="162062" y="79607"/>
                  <a:pt x="179614" y="70831"/>
                </a:cubicBezTo>
                <a:cubicBezTo>
                  <a:pt x="216942" y="52167"/>
                  <a:pt x="272974" y="47491"/>
                  <a:pt x="310243" y="38174"/>
                </a:cubicBezTo>
                <a:cubicBezTo>
                  <a:pt x="326941" y="34000"/>
                  <a:pt x="342679" y="26573"/>
                  <a:pt x="359229" y="21845"/>
                </a:cubicBezTo>
                <a:cubicBezTo>
                  <a:pt x="380807" y="15680"/>
                  <a:pt x="402772" y="10960"/>
                  <a:pt x="424543" y="5517"/>
                </a:cubicBezTo>
                <a:cubicBezTo>
                  <a:pt x="571500" y="16403"/>
                  <a:pt x="719125" y="20442"/>
                  <a:pt x="865414" y="38174"/>
                </a:cubicBezTo>
                <a:cubicBezTo>
                  <a:pt x="899207" y="42270"/>
                  <a:pt x="1009747" y="90257"/>
                  <a:pt x="1045029" y="103488"/>
                </a:cubicBezTo>
                <a:cubicBezTo>
                  <a:pt x="1061145" y="109531"/>
                  <a:pt x="1078345" y="112695"/>
                  <a:pt x="1094014" y="119817"/>
                </a:cubicBezTo>
                <a:cubicBezTo>
                  <a:pt x="1126729" y="134687"/>
                  <a:pt x="1230683" y="181999"/>
                  <a:pt x="1273629" y="217788"/>
                </a:cubicBezTo>
                <a:cubicBezTo>
                  <a:pt x="1329986" y="264753"/>
                  <a:pt x="1338041" y="304573"/>
                  <a:pt x="1420586" y="332088"/>
                </a:cubicBezTo>
                <a:lnTo>
                  <a:pt x="1518557" y="364745"/>
                </a:lnTo>
                <a:cubicBezTo>
                  <a:pt x="1534886" y="370188"/>
                  <a:pt x="1553222" y="371527"/>
                  <a:pt x="1567543" y="381074"/>
                </a:cubicBezTo>
                <a:lnTo>
                  <a:pt x="1616529" y="413731"/>
                </a:lnTo>
                <a:cubicBezTo>
                  <a:pt x="1627415" y="430060"/>
                  <a:pt x="1647233" y="443190"/>
                  <a:pt x="1649186" y="462717"/>
                </a:cubicBezTo>
                <a:cubicBezTo>
                  <a:pt x="1658205" y="552908"/>
                  <a:pt x="1635304" y="582325"/>
                  <a:pt x="1583871" y="642331"/>
                </a:cubicBezTo>
                <a:cubicBezTo>
                  <a:pt x="1560206" y="669940"/>
                  <a:pt x="1520789" y="708468"/>
                  <a:pt x="1485900" y="723974"/>
                </a:cubicBezTo>
                <a:cubicBezTo>
                  <a:pt x="1418101" y="754107"/>
                  <a:pt x="1376131" y="758991"/>
                  <a:pt x="1306286" y="772960"/>
                </a:cubicBezTo>
                <a:cubicBezTo>
                  <a:pt x="1148443" y="767517"/>
                  <a:pt x="990117" y="770119"/>
                  <a:pt x="832757" y="756631"/>
                </a:cubicBezTo>
                <a:cubicBezTo>
                  <a:pt x="798459" y="753691"/>
                  <a:pt x="767443" y="734860"/>
                  <a:pt x="734786" y="723974"/>
                </a:cubicBezTo>
                <a:lnTo>
                  <a:pt x="685800" y="707645"/>
                </a:lnTo>
                <a:cubicBezTo>
                  <a:pt x="669471" y="702202"/>
                  <a:pt x="652209" y="699014"/>
                  <a:pt x="636814" y="691317"/>
                </a:cubicBezTo>
                <a:cubicBezTo>
                  <a:pt x="556105" y="650963"/>
                  <a:pt x="594592" y="666357"/>
                  <a:pt x="522514" y="642331"/>
                </a:cubicBezTo>
                <a:cubicBezTo>
                  <a:pt x="500743" y="626002"/>
                  <a:pt x="475280" y="613685"/>
                  <a:pt x="457200" y="593345"/>
                </a:cubicBezTo>
                <a:cubicBezTo>
                  <a:pt x="431125" y="564010"/>
                  <a:pt x="413657" y="528031"/>
                  <a:pt x="391886" y="495374"/>
                </a:cubicBezTo>
                <a:cubicBezTo>
                  <a:pt x="381000" y="479045"/>
                  <a:pt x="368006" y="463941"/>
                  <a:pt x="359229" y="446388"/>
                </a:cubicBezTo>
                <a:cubicBezTo>
                  <a:pt x="348343" y="424617"/>
                  <a:pt x="335611" y="403674"/>
                  <a:pt x="326571" y="381074"/>
                </a:cubicBezTo>
                <a:cubicBezTo>
                  <a:pt x="313786" y="349112"/>
                  <a:pt x="293914" y="283102"/>
                  <a:pt x="293914" y="283102"/>
                </a:cubicBezTo>
                <a:cubicBezTo>
                  <a:pt x="299357" y="234116"/>
                  <a:pt x="291286" y="181641"/>
                  <a:pt x="310243" y="136145"/>
                </a:cubicBezTo>
                <a:cubicBezTo>
                  <a:pt x="328850" y="91488"/>
                  <a:pt x="387989" y="86497"/>
                  <a:pt x="424543" y="70831"/>
                </a:cubicBezTo>
                <a:cubicBezTo>
                  <a:pt x="446916" y="61243"/>
                  <a:pt x="467484" y="47762"/>
                  <a:pt x="489857" y="38174"/>
                </a:cubicBezTo>
                <a:cubicBezTo>
                  <a:pt x="578929" y="0"/>
                  <a:pt x="665424" y="12804"/>
                  <a:pt x="767443" y="5517"/>
                </a:cubicBezTo>
                <a:cubicBezTo>
                  <a:pt x="820891" y="9080"/>
                  <a:pt x="991649" y="5910"/>
                  <a:pt x="1077686" y="38174"/>
                </a:cubicBezTo>
                <a:cubicBezTo>
                  <a:pt x="1125038" y="55931"/>
                  <a:pt x="1151380" y="76418"/>
                  <a:pt x="1191986" y="103488"/>
                </a:cubicBezTo>
                <a:cubicBezTo>
                  <a:pt x="1197429" y="119817"/>
                  <a:pt x="1200617" y="137079"/>
                  <a:pt x="1208314" y="152474"/>
                </a:cubicBezTo>
                <a:cubicBezTo>
                  <a:pt x="1217090" y="170027"/>
                  <a:pt x="1239747" y="181874"/>
                  <a:pt x="1240971" y="201460"/>
                </a:cubicBezTo>
                <a:cubicBezTo>
                  <a:pt x="1245398" y="272288"/>
                  <a:pt x="1237721" y="343980"/>
                  <a:pt x="1224643" y="413731"/>
                </a:cubicBezTo>
                <a:cubicBezTo>
                  <a:pt x="1221026" y="433019"/>
                  <a:pt x="1203393" y="446748"/>
                  <a:pt x="1191986" y="462717"/>
                </a:cubicBezTo>
                <a:cubicBezTo>
                  <a:pt x="1176168" y="484862"/>
                  <a:pt x="1159329" y="506260"/>
                  <a:pt x="1143000" y="528031"/>
                </a:cubicBezTo>
                <a:cubicBezTo>
                  <a:pt x="1125753" y="579771"/>
                  <a:pt x="1130190" y="580782"/>
                  <a:pt x="1094014" y="626002"/>
                </a:cubicBezTo>
                <a:cubicBezTo>
                  <a:pt x="1084397" y="638023"/>
                  <a:pt x="1075507" y="652596"/>
                  <a:pt x="1061357" y="658660"/>
                </a:cubicBezTo>
                <a:cubicBezTo>
                  <a:pt x="1035848" y="669593"/>
                  <a:pt x="1006639" y="668257"/>
                  <a:pt x="979714" y="674988"/>
                </a:cubicBezTo>
                <a:cubicBezTo>
                  <a:pt x="963016" y="679162"/>
                  <a:pt x="947606" y="687942"/>
                  <a:pt x="930729" y="691317"/>
                </a:cubicBezTo>
                <a:cubicBezTo>
                  <a:pt x="892990" y="698865"/>
                  <a:pt x="854295" y="700760"/>
                  <a:pt x="816429" y="707645"/>
                </a:cubicBezTo>
                <a:cubicBezTo>
                  <a:pt x="794349" y="711659"/>
                  <a:pt x="773021" y="719106"/>
                  <a:pt x="751114" y="723974"/>
                </a:cubicBezTo>
                <a:cubicBezTo>
                  <a:pt x="724022" y="729994"/>
                  <a:pt x="696685" y="734859"/>
                  <a:pt x="669471" y="740302"/>
                </a:cubicBezTo>
                <a:cubicBezTo>
                  <a:pt x="593215" y="734855"/>
                  <a:pt x="386793" y="723125"/>
                  <a:pt x="293914" y="707645"/>
                </a:cubicBezTo>
                <a:cubicBezTo>
                  <a:pt x="276937" y="704815"/>
                  <a:pt x="261627" y="695491"/>
                  <a:pt x="244929" y="691317"/>
                </a:cubicBezTo>
                <a:cubicBezTo>
                  <a:pt x="218004" y="684586"/>
                  <a:pt x="190378" y="681008"/>
                  <a:pt x="163286" y="674988"/>
                </a:cubicBezTo>
                <a:cubicBezTo>
                  <a:pt x="141379" y="670120"/>
                  <a:pt x="119743" y="664103"/>
                  <a:pt x="97971" y="658660"/>
                </a:cubicBezTo>
                <a:cubicBezTo>
                  <a:pt x="39490" y="570938"/>
                  <a:pt x="37885" y="587148"/>
                  <a:pt x="16329" y="511702"/>
                </a:cubicBezTo>
                <a:cubicBezTo>
                  <a:pt x="10164" y="490124"/>
                  <a:pt x="5443" y="468159"/>
                  <a:pt x="0" y="446388"/>
                </a:cubicBezTo>
                <a:cubicBezTo>
                  <a:pt x="7615" y="370240"/>
                  <a:pt x="2246" y="271570"/>
                  <a:pt x="48986" y="201460"/>
                </a:cubicBezTo>
                <a:cubicBezTo>
                  <a:pt x="66065" y="175842"/>
                  <a:pt x="86761" y="149915"/>
                  <a:pt x="114300" y="136145"/>
                </a:cubicBezTo>
                <a:cubicBezTo>
                  <a:pt x="154445" y="116073"/>
                  <a:pt x="200657" y="110867"/>
                  <a:pt x="244929" y="103488"/>
                </a:cubicBezTo>
                <a:cubicBezTo>
                  <a:pt x="330675" y="89197"/>
                  <a:pt x="383623" y="79005"/>
                  <a:pt x="473529" y="70831"/>
                </a:cubicBezTo>
                <a:cubicBezTo>
                  <a:pt x="489790" y="69353"/>
                  <a:pt x="506186" y="70831"/>
                  <a:pt x="522514" y="7083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222"/>
            <a:ext cx="10515600" cy="1325563"/>
          </a:xfrm>
        </p:spPr>
        <p:txBody>
          <a:bodyPr/>
          <a:lstStyle/>
          <a:p>
            <a:r>
              <a:rPr lang="en-GB" dirty="0" smtClean="0"/>
              <a:t>BEWARE! Think twice before making changes </a:t>
            </a:r>
            <a:endParaRPr lang="en-GB" dirty="0"/>
          </a:p>
        </p:txBody>
      </p:sp>
      <p:pic>
        <p:nvPicPr>
          <p:cNvPr id="4" name="Picture 2" descr="C:\Users\Asus\Desktop\Working Home\12 01 19\form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90388"/>
            <a:ext cx="10514073" cy="5767612"/>
          </a:xfrm>
          <a:prstGeom prst="rect">
            <a:avLst/>
          </a:prstGeom>
          <a:noFill/>
        </p:spPr>
      </p:pic>
      <p:sp>
        <p:nvSpPr>
          <p:cNvPr id="7" name="6 Forma libre"/>
          <p:cNvSpPr/>
          <p:nvPr/>
        </p:nvSpPr>
        <p:spPr>
          <a:xfrm>
            <a:off x="10567988" y="1876425"/>
            <a:ext cx="290512" cy="371475"/>
          </a:xfrm>
          <a:custGeom>
            <a:avLst/>
            <a:gdLst>
              <a:gd name="connsiteX0" fmla="*/ 200025 w 290512"/>
              <a:gd name="connsiteY0" fmla="*/ 80963 h 371475"/>
              <a:gd name="connsiteX1" fmla="*/ 214312 w 290512"/>
              <a:gd name="connsiteY1" fmla="*/ 85725 h 371475"/>
              <a:gd name="connsiteX2" fmla="*/ 228600 w 290512"/>
              <a:gd name="connsiteY2" fmla="*/ 95250 h 371475"/>
              <a:gd name="connsiteX3" fmla="*/ 276225 w 290512"/>
              <a:gd name="connsiteY3" fmla="*/ 147638 h 371475"/>
              <a:gd name="connsiteX4" fmla="*/ 266700 w 290512"/>
              <a:gd name="connsiteY4" fmla="*/ 247650 h 371475"/>
              <a:gd name="connsiteX5" fmla="*/ 257175 w 290512"/>
              <a:gd name="connsiteY5" fmla="*/ 261938 h 371475"/>
              <a:gd name="connsiteX6" fmla="*/ 252412 w 290512"/>
              <a:gd name="connsiteY6" fmla="*/ 280988 h 371475"/>
              <a:gd name="connsiteX7" fmla="*/ 238125 w 290512"/>
              <a:gd name="connsiteY7" fmla="*/ 285750 h 371475"/>
              <a:gd name="connsiteX8" fmla="*/ 133350 w 290512"/>
              <a:gd name="connsiteY8" fmla="*/ 280988 h 371475"/>
              <a:gd name="connsiteX9" fmla="*/ 119062 w 290512"/>
              <a:gd name="connsiteY9" fmla="*/ 271463 h 371475"/>
              <a:gd name="connsiteX10" fmla="*/ 100012 w 290512"/>
              <a:gd name="connsiteY10" fmla="*/ 242888 h 371475"/>
              <a:gd name="connsiteX11" fmla="*/ 80962 w 290512"/>
              <a:gd name="connsiteY11" fmla="*/ 219075 h 371475"/>
              <a:gd name="connsiteX12" fmla="*/ 76200 w 290512"/>
              <a:gd name="connsiteY12" fmla="*/ 195263 h 371475"/>
              <a:gd name="connsiteX13" fmla="*/ 66675 w 290512"/>
              <a:gd name="connsiteY13" fmla="*/ 180975 h 371475"/>
              <a:gd name="connsiteX14" fmla="*/ 61912 w 290512"/>
              <a:gd name="connsiteY14" fmla="*/ 157163 h 371475"/>
              <a:gd name="connsiteX15" fmla="*/ 57150 w 290512"/>
              <a:gd name="connsiteY15" fmla="*/ 142875 h 371475"/>
              <a:gd name="connsiteX16" fmla="*/ 66675 w 290512"/>
              <a:gd name="connsiteY16" fmla="*/ 76200 h 371475"/>
              <a:gd name="connsiteX17" fmla="*/ 95250 w 290512"/>
              <a:gd name="connsiteY17" fmla="*/ 23813 h 371475"/>
              <a:gd name="connsiteX18" fmla="*/ 119062 w 290512"/>
              <a:gd name="connsiteY18" fmla="*/ 0 h 371475"/>
              <a:gd name="connsiteX19" fmla="*/ 180975 w 290512"/>
              <a:gd name="connsiteY19" fmla="*/ 4763 h 371475"/>
              <a:gd name="connsiteX20" fmla="*/ 228600 w 290512"/>
              <a:gd name="connsiteY20" fmla="*/ 47625 h 371475"/>
              <a:gd name="connsiteX21" fmla="*/ 242887 w 290512"/>
              <a:gd name="connsiteY21" fmla="*/ 57150 h 371475"/>
              <a:gd name="connsiteX22" fmla="*/ 280987 w 290512"/>
              <a:gd name="connsiteY22" fmla="*/ 123825 h 371475"/>
              <a:gd name="connsiteX23" fmla="*/ 285750 w 290512"/>
              <a:gd name="connsiteY23" fmla="*/ 142875 h 371475"/>
              <a:gd name="connsiteX24" fmla="*/ 276225 w 290512"/>
              <a:gd name="connsiteY24" fmla="*/ 204788 h 371475"/>
              <a:gd name="connsiteX25" fmla="*/ 233362 w 290512"/>
              <a:gd name="connsiteY25" fmla="*/ 266700 h 371475"/>
              <a:gd name="connsiteX26" fmla="*/ 190500 w 290512"/>
              <a:gd name="connsiteY26" fmla="*/ 323850 h 371475"/>
              <a:gd name="connsiteX27" fmla="*/ 161925 w 290512"/>
              <a:gd name="connsiteY27" fmla="*/ 347663 h 371475"/>
              <a:gd name="connsiteX28" fmla="*/ 152400 w 290512"/>
              <a:gd name="connsiteY28" fmla="*/ 361950 h 371475"/>
              <a:gd name="connsiteX29" fmla="*/ 123825 w 290512"/>
              <a:gd name="connsiteY29" fmla="*/ 371475 h 371475"/>
              <a:gd name="connsiteX30" fmla="*/ 57150 w 290512"/>
              <a:gd name="connsiteY30" fmla="*/ 361950 h 371475"/>
              <a:gd name="connsiteX31" fmla="*/ 38100 w 290512"/>
              <a:gd name="connsiteY31" fmla="*/ 352425 h 371475"/>
              <a:gd name="connsiteX32" fmla="*/ 19050 w 290512"/>
              <a:gd name="connsiteY32" fmla="*/ 333375 h 371475"/>
              <a:gd name="connsiteX33" fmla="*/ 4762 w 290512"/>
              <a:gd name="connsiteY33" fmla="*/ 314325 h 371475"/>
              <a:gd name="connsiteX34" fmla="*/ 0 w 290512"/>
              <a:gd name="connsiteY34" fmla="*/ 290513 h 371475"/>
              <a:gd name="connsiteX35" fmla="*/ 9525 w 290512"/>
              <a:gd name="connsiteY35" fmla="*/ 180975 h 371475"/>
              <a:gd name="connsiteX36" fmla="*/ 14287 w 290512"/>
              <a:gd name="connsiteY36" fmla="*/ 152400 h 371475"/>
              <a:gd name="connsiteX37" fmla="*/ 23812 w 290512"/>
              <a:gd name="connsiteY37" fmla="*/ 128588 h 371475"/>
              <a:gd name="connsiteX38" fmla="*/ 33337 w 290512"/>
              <a:gd name="connsiteY38" fmla="*/ 100013 h 371475"/>
              <a:gd name="connsiteX39" fmla="*/ 66675 w 290512"/>
              <a:gd name="connsiteY39" fmla="*/ 80963 h 371475"/>
              <a:gd name="connsiteX40" fmla="*/ 80962 w 290512"/>
              <a:gd name="connsiteY40" fmla="*/ 76200 h 371475"/>
              <a:gd name="connsiteX41" fmla="*/ 95250 w 290512"/>
              <a:gd name="connsiteY41" fmla="*/ 66675 h 371475"/>
              <a:gd name="connsiteX42" fmla="*/ 123825 w 290512"/>
              <a:gd name="connsiteY42" fmla="*/ 61913 h 371475"/>
              <a:gd name="connsiteX43" fmla="*/ 138112 w 290512"/>
              <a:gd name="connsiteY43" fmla="*/ 57150 h 371475"/>
              <a:gd name="connsiteX44" fmla="*/ 290512 w 290512"/>
              <a:gd name="connsiteY44" fmla="*/ 4762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0512" h="371475">
                <a:moveTo>
                  <a:pt x="200025" y="80963"/>
                </a:moveTo>
                <a:cubicBezTo>
                  <a:pt x="204787" y="82550"/>
                  <a:pt x="209822" y="83480"/>
                  <a:pt x="214312" y="85725"/>
                </a:cubicBezTo>
                <a:cubicBezTo>
                  <a:pt x="219432" y="88285"/>
                  <a:pt x="224345" y="91421"/>
                  <a:pt x="228600" y="95250"/>
                </a:cubicBezTo>
                <a:cubicBezTo>
                  <a:pt x="258558" y="122213"/>
                  <a:pt x="257049" y="122071"/>
                  <a:pt x="276225" y="147638"/>
                </a:cubicBezTo>
                <a:cubicBezTo>
                  <a:pt x="276106" y="149777"/>
                  <a:pt x="279648" y="221753"/>
                  <a:pt x="266700" y="247650"/>
                </a:cubicBezTo>
                <a:cubicBezTo>
                  <a:pt x="264140" y="252770"/>
                  <a:pt x="260350" y="257175"/>
                  <a:pt x="257175" y="261938"/>
                </a:cubicBezTo>
                <a:cubicBezTo>
                  <a:pt x="255587" y="268288"/>
                  <a:pt x="256501" y="275877"/>
                  <a:pt x="252412" y="280988"/>
                </a:cubicBezTo>
                <a:cubicBezTo>
                  <a:pt x="249276" y="284908"/>
                  <a:pt x="243145" y="285750"/>
                  <a:pt x="238125" y="285750"/>
                </a:cubicBezTo>
                <a:cubicBezTo>
                  <a:pt x="203164" y="285750"/>
                  <a:pt x="168275" y="282575"/>
                  <a:pt x="133350" y="280988"/>
                </a:cubicBezTo>
                <a:cubicBezTo>
                  <a:pt x="128587" y="277813"/>
                  <a:pt x="122831" y="275771"/>
                  <a:pt x="119062" y="271463"/>
                </a:cubicBezTo>
                <a:cubicBezTo>
                  <a:pt x="111524" y="262848"/>
                  <a:pt x="107163" y="251827"/>
                  <a:pt x="100012" y="242888"/>
                </a:cubicBezTo>
                <a:lnTo>
                  <a:pt x="80962" y="219075"/>
                </a:lnTo>
                <a:cubicBezTo>
                  <a:pt x="79375" y="211138"/>
                  <a:pt x="79042" y="202842"/>
                  <a:pt x="76200" y="195263"/>
                </a:cubicBezTo>
                <a:cubicBezTo>
                  <a:pt x="74190" y="189903"/>
                  <a:pt x="68685" y="186334"/>
                  <a:pt x="66675" y="180975"/>
                </a:cubicBezTo>
                <a:cubicBezTo>
                  <a:pt x="63833" y="173396"/>
                  <a:pt x="63875" y="165016"/>
                  <a:pt x="61912" y="157163"/>
                </a:cubicBezTo>
                <a:cubicBezTo>
                  <a:pt x="60694" y="152293"/>
                  <a:pt x="58737" y="147638"/>
                  <a:pt x="57150" y="142875"/>
                </a:cubicBezTo>
                <a:cubicBezTo>
                  <a:pt x="60325" y="120650"/>
                  <a:pt x="62050" y="98169"/>
                  <a:pt x="66675" y="76200"/>
                </a:cubicBezTo>
                <a:cubicBezTo>
                  <a:pt x="70914" y="56066"/>
                  <a:pt x="84230" y="40343"/>
                  <a:pt x="95250" y="23813"/>
                </a:cubicBezTo>
                <a:cubicBezTo>
                  <a:pt x="107950" y="4762"/>
                  <a:pt x="100012" y="12701"/>
                  <a:pt x="119062" y="0"/>
                </a:cubicBezTo>
                <a:cubicBezTo>
                  <a:pt x="139700" y="1588"/>
                  <a:pt x="160769" y="273"/>
                  <a:pt x="180975" y="4763"/>
                </a:cubicBezTo>
                <a:cubicBezTo>
                  <a:pt x="204398" y="9968"/>
                  <a:pt x="213624" y="32649"/>
                  <a:pt x="228600" y="47625"/>
                </a:cubicBezTo>
                <a:cubicBezTo>
                  <a:pt x="232647" y="51672"/>
                  <a:pt x="238125" y="53975"/>
                  <a:pt x="242887" y="57150"/>
                </a:cubicBezTo>
                <a:cubicBezTo>
                  <a:pt x="244164" y="59278"/>
                  <a:pt x="275052" y="107998"/>
                  <a:pt x="280987" y="123825"/>
                </a:cubicBezTo>
                <a:cubicBezTo>
                  <a:pt x="283285" y="129954"/>
                  <a:pt x="284162" y="136525"/>
                  <a:pt x="285750" y="142875"/>
                </a:cubicBezTo>
                <a:cubicBezTo>
                  <a:pt x="282575" y="163513"/>
                  <a:pt x="282828" y="184979"/>
                  <a:pt x="276225" y="204788"/>
                </a:cubicBezTo>
                <a:cubicBezTo>
                  <a:pt x="269460" y="225083"/>
                  <a:pt x="246541" y="249128"/>
                  <a:pt x="233362" y="266700"/>
                </a:cubicBezTo>
                <a:cubicBezTo>
                  <a:pt x="225482" y="277207"/>
                  <a:pt x="201825" y="312525"/>
                  <a:pt x="190500" y="323850"/>
                </a:cubicBezTo>
                <a:cubicBezTo>
                  <a:pt x="181733" y="332617"/>
                  <a:pt x="170692" y="338896"/>
                  <a:pt x="161925" y="347663"/>
                </a:cubicBezTo>
                <a:cubicBezTo>
                  <a:pt x="157878" y="351710"/>
                  <a:pt x="157254" y="358917"/>
                  <a:pt x="152400" y="361950"/>
                </a:cubicBezTo>
                <a:cubicBezTo>
                  <a:pt x="143886" y="367271"/>
                  <a:pt x="123825" y="371475"/>
                  <a:pt x="123825" y="371475"/>
                </a:cubicBezTo>
                <a:cubicBezTo>
                  <a:pt x="96890" y="369027"/>
                  <a:pt x="79353" y="371466"/>
                  <a:pt x="57150" y="361950"/>
                </a:cubicBezTo>
                <a:cubicBezTo>
                  <a:pt x="50625" y="359153"/>
                  <a:pt x="43780" y="356685"/>
                  <a:pt x="38100" y="352425"/>
                </a:cubicBezTo>
                <a:cubicBezTo>
                  <a:pt x="30916" y="347037"/>
                  <a:pt x="24964" y="340133"/>
                  <a:pt x="19050" y="333375"/>
                </a:cubicBezTo>
                <a:cubicBezTo>
                  <a:pt x="13823" y="327401"/>
                  <a:pt x="9525" y="320675"/>
                  <a:pt x="4762" y="314325"/>
                </a:cubicBezTo>
                <a:cubicBezTo>
                  <a:pt x="3175" y="306388"/>
                  <a:pt x="0" y="298607"/>
                  <a:pt x="0" y="290513"/>
                </a:cubicBezTo>
                <a:cubicBezTo>
                  <a:pt x="0" y="207007"/>
                  <a:pt x="623" y="229938"/>
                  <a:pt x="9525" y="180975"/>
                </a:cubicBezTo>
                <a:cubicBezTo>
                  <a:pt x="11252" y="171474"/>
                  <a:pt x="11746" y="161716"/>
                  <a:pt x="14287" y="152400"/>
                </a:cubicBezTo>
                <a:cubicBezTo>
                  <a:pt x="16536" y="144152"/>
                  <a:pt x="20890" y="136622"/>
                  <a:pt x="23812" y="128588"/>
                </a:cubicBezTo>
                <a:cubicBezTo>
                  <a:pt x="27243" y="119152"/>
                  <a:pt x="24983" y="105582"/>
                  <a:pt x="33337" y="100013"/>
                </a:cubicBezTo>
                <a:cubicBezTo>
                  <a:pt x="47687" y="90447"/>
                  <a:pt x="49755" y="88215"/>
                  <a:pt x="66675" y="80963"/>
                </a:cubicBezTo>
                <a:cubicBezTo>
                  <a:pt x="71289" y="78985"/>
                  <a:pt x="76472" y="78445"/>
                  <a:pt x="80962" y="76200"/>
                </a:cubicBezTo>
                <a:cubicBezTo>
                  <a:pt x="86082" y="73640"/>
                  <a:pt x="89820" y="68485"/>
                  <a:pt x="95250" y="66675"/>
                </a:cubicBezTo>
                <a:cubicBezTo>
                  <a:pt x="104411" y="63622"/>
                  <a:pt x="114300" y="63500"/>
                  <a:pt x="123825" y="61913"/>
                </a:cubicBezTo>
                <a:cubicBezTo>
                  <a:pt x="128587" y="60325"/>
                  <a:pt x="133114" y="57619"/>
                  <a:pt x="138112" y="57150"/>
                </a:cubicBezTo>
                <a:cubicBezTo>
                  <a:pt x="243203" y="47297"/>
                  <a:pt x="233976" y="47625"/>
                  <a:pt x="290512" y="47625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Forma libre"/>
          <p:cNvSpPr/>
          <p:nvPr/>
        </p:nvSpPr>
        <p:spPr>
          <a:xfrm>
            <a:off x="7104042" y="4381500"/>
            <a:ext cx="344508" cy="990600"/>
          </a:xfrm>
          <a:custGeom>
            <a:avLst/>
            <a:gdLst>
              <a:gd name="connsiteX0" fmla="*/ 296883 w 344508"/>
              <a:gd name="connsiteY0" fmla="*/ 990600 h 990600"/>
              <a:gd name="connsiteX1" fmla="*/ 163533 w 344508"/>
              <a:gd name="connsiteY1" fmla="*/ 933450 h 990600"/>
              <a:gd name="connsiteX2" fmla="*/ 134958 w 344508"/>
              <a:gd name="connsiteY2" fmla="*/ 914400 h 990600"/>
              <a:gd name="connsiteX3" fmla="*/ 115908 w 344508"/>
              <a:gd name="connsiteY3" fmla="*/ 885825 h 990600"/>
              <a:gd name="connsiteX4" fmla="*/ 96858 w 344508"/>
              <a:gd name="connsiteY4" fmla="*/ 847725 h 990600"/>
              <a:gd name="connsiteX5" fmla="*/ 68283 w 344508"/>
              <a:gd name="connsiteY5" fmla="*/ 819150 h 990600"/>
              <a:gd name="connsiteX6" fmla="*/ 58758 w 344508"/>
              <a:gd name="connsiteY6" fmla="*/ 790575 h 990600"/>
              <a:gd name="connsiteX7" fmla="*/ 39708 w 344508"/>
              <a:gd name="connsiteY7" fmla="*/ 762000 h 990600"/>
              <a:gd name="connsiteX8" fmla="*/ 20658 w 344508"/>
              <a:gd name="connsiteY8" fmla="*/ 704850 h 990600"/>
              <a:gd name="connsiteX9" fmla="*/ 20658 w 344508"/>
              <a:gd name="connsiteY9" fmla="*/ 371475 h 990600"/>
              <a:gd name="connsiteX10" fmla="*/ 30183 w 344508"/>
              <a:gd name="connsiteY10" fmla="*/ 342900 h 990600"/>
              <a:gd name="connsiteX11" fmla="*/ 39708 w 344508"/>
              <a:gd name="connsiteY11" fmla="*/ 304800 h 990600"/>
              <a:gd name="connsiteX12" fmla="*/ 77808 w 344508"/>
              <a:gd name="connsiteY12" fmla="*/ 228600 h 990600"/>
              <a:gd name="connsiteX13" fmla="*/ 115908 w 344508"/>
              <a:gd name="connsiteY13" fmla="*/ 171450 h 990600"/>
              <a:gd name="connsiteX14" fmla="*/ 154008 w 344508"/>
              <a:gd name="connsiteY14" fmla="*/ 123825 h 990600"/>
              <a:gd name="connsiteX15" fmla="*/ 182583 w 344508"/>
              <a:gd name="connsiteY15" fmla="*/ 95250 h 990600"/>
              <a:gd name="connsiteX16" fmla="*/ 220683 w 344508"/>
              <a:gd name="connsiteY16" fmla="*/ 85725 h 990600"/>
              <a:gd name="connsiteX17" fmla="*/ 315933 w 344508"/>
              <a:gd name="connsiteY17" fmla="*/ 76200 h 990600"/>
              <a:gd name="connsiteX18" fmla="*/ 249258 w 344508"/>
              <a:gd name="connsiteY18" fmla="*/ 9525 h 990600"/>
              <a:gd name="connsiteX19" fmla="*/ 220683 w 344508"/>
              <a:gd name="connsiteY19" fmla="*/ 0 h 990600"/>
              <a:gd name="connsiteX20" fmla="*/ 268308 w 344508"/>
              <a:gd name="connsiteY20" fmla="*/ 9525 h 990600"/>
              <a:gd name="connsiteX21" fmla="*/ 296883 w 344508"/>
              <a:gd name="connsiteY21" fmla="*/ 19050 h 990600"/>
              <a:gd name="connsiteX22" fmla="*/ 344508 w 344508"/>
              <a:gd name="connsiteY22" fmla="*/ 104775 h 990600"/>
              <a:gd name="connsiteX23" fmla="*/ 306408 w 344508"/>
              <a:gd name="connsiteY23" fmla="*/ 161925 h 990600"/>
              <a:gd name="connsiteX24" fmla="*/ 287358 w 344508"/>
              <a:gd name="connsiteY24" fmla="*/ 219075 h 990600"/>
              <a:gd name="connsiteX25" fmla="*/ 277833 w 344508"/>
              <a:gd name="connsiteY25" fmla="*/ 247650 h 990600"/>
              <a:gd name="connsiteX26" fmla="*/ 296883 w 344508"/>
              <a:gd name="connsiteY26" fmla="*/ 219075 h 990600"/>
              <a:gd name="connsiteX27" fmla="*/ 315933 w 344508"/>
              <a:gd name="connsiteY27" fmla="*/ 161925 h 990600"/>
              <a:gd name="connsiteX28" fmla="*/ 325458 w 344508"/>
              <a:gd name="connsiteY28" fmla="*/ 133350 h 990600"/>
              <a:gd name="connsiteX29" fmla="*/ 334983 w 344508"/>
              <a:gd name="connsiteY29" fmla="*/ 9525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4508" h="990600">
                <a:moveTo>
                  <a:pt x="296883" y="990600"/>
                </a:moveTo>
                <a:cubicBezTo>
                  <a:pt x="198471" y="965997"/>
                  <a:pt x="242468" y="986073"/>
                  <a:pt x="163533" y="933450"/>
                </a:cubicBezTo>
                <a:lnTo>
                  <a:pt x="134958" y="914400"/>
                </a:lnTo>
                <a:cubicBezTo>
                  <a:pt x="128608" y="904875"/>
                  <a:pt x="121588" y="895764"/>
                  <a:pt x="115908" y="885825"/>
                </a:cubicBezTo>
                <a:cubicBezTo>
                  <a:pt x="108863" y="873497"/>
                  <a:pt x="105111" y="859279"/>
                  <a:pt x="96858" y="847725"/>
                </a:cubicBezTo>
                <a:cubicBezTo>
                  <a:pt x="89028" y="836764"/>
                  <a:pt x="77808" y="828675"/>
                  <a:pt x="68283" y="819150"/>
                </a:cubicBezTo>
                <a:cubicBezTo>
                  <a:pt x="65108" y="809625"/>
                  <a:pt x="63248" y="799555"/>
                  <a:pt x="58758" y="790575"/>
                </a:cubicBezTo>
                <a:cubicBezTo>
                  <a:pt x="53638" y="780336"/>
                  <a:pt x="44357" y="772461"/>
                  <a:pt x="39708" y="762000"/>
                </a:cubicBezTo>
                <a:cubicBezTo>
                  <a:pt x="31553" y="743650"/>
                  <a:pt x="20658" y="704850"/>
                  <a:pt x="20658" y="704850"/>
                </a:cubicBezTo>
                <a:cubicBezTo>
                  <a:pt x="0" y="560247"/>
                  <a:pt x="4595" y="620454"/>
                  <a:pt x="20658" y="371475"/>
                </a:cubicBezTo>
                <a:cubicBezTo>
                  <a:pt x="21304" y="361456"/>
                  <a:pt x="27425" y="352554"/>
                  <a:pt x="30183" y="342900"/>
                </a:cubicBezTo>
                <a:cubicBezTo>
                  <a:pt x="33779" y="330313"/>
                  <a:pt x="34673" y="316884"/>
                  <a:pt x="39708" y="304800"/>
                </a:cubicBezTo>
                <a:cubicBezTo>
                  <a:pt x="50630" y="278586"/>
                  <a:pt x="62056" y="252229"/>
                  <a:pt x="77808" y="228600"/>
                </a:cubicBezTo>
                <a:cubicBezTo>
                  <a:pt x="90508" y="209550"/>
                  <a:pt x="108668" y="193170"/>
                  <a:pt x="115908" y="171450"/>
                </a:cubicBezTo>
                <a:cubicBezTo>
                  <a:pt x="131545" y="124540"/>
                  <a:pt x="114238" y="156966"/>
                  <a:pt x="154008" y="123825"/>
                </a:cubicBezTo>
                <a:cubicBezTo>
                  <a:pt x="164356" y="115201"/>
                  <a:pt x="170887" y="101933"/>
                  <a:pt x="182583" y="95250"/>
                </a:cubicBezTo>
                <a:cubicBezTo>
                  <a:pt x="193949" y="88755"/>
                  <a:pt x="207724" y="87576"/>
                  <a:pt x="220683" y="85725"/>
                </a:cubicBezTo>
                <a:cubicBezTo>
                  <a:pt x="252271" y="81212"/>
                  <a:pt x="284183" y="79375"/>
                  <a:pt x="315933" y="76200"/>
                </a:cubicBezTo>
                <a:cubicBezTo>
                  <a:pt x="302759" y="36677"/>
                  <a:pt x="306574" y="28630"/>
                  <a:pt x="249258" y="9525"/>
                </a:cubicBezTo>
                <a:cubicBezTo>
                  <a:pt x="239733" y="6350"/>
                  <a:pt x="210643" y="0"/>
                  <a:pt x="220683" y="0"/>
                </a:cubicBezTo>
                <a:cubicBezTo>
                  <a:pt x="236872" y="0"/>
                  <a:pt x="252602" y="5598"/>
                  <a:pt x="268308" y="9525"/>
                </a:cubicBezTo>
                <a:cubicBezTo>
                  <a:pt x="278048" y="11960"/>
                  <a:pt x="287358" y="15875"/>
                  <a:pt x="296883" y="19050"/>
                </a:cubicBezTo>
                <a:cubicBezTo>
                  <a:pt x="340552" y="84554"/>
                  <a:pt x="327743" y="54480"/>
                  <a:pt x="344508" y="104775"/>
                </a:cubicBezTo>
                <a:cubicBezTo>
                  <a:pt x="331808" y="123825"/>
                  <a:pt x="313648" y="140205"/>
                  <a:pt x="306408" y="161925"/>
                </a:cubicBezTo>
                <a:lnTo>
                  <a:pt x="287358" y="219075"/>
                </a:lnTo>
                <a:cubicBezTo>
                  <a:pt x="284183" y="228600"/>
                  <a:pt x="272264" y="256004"/>
                  <a:pt x="277833" y="247650"/>
                </a:cubicBezTo>
                <a:cubicBezTo>
                  <a:pt x="284183" y="238125"/>
                  <a:pt x="292234" y="229536"/>
                  <a:pt x="296883" y="219075"/>
                </a:cubicBezTo>
                <a:cubicBezTo>
                  <a:pt x="305038" y="200725"/>
                  <a:pt x="309583" y="180975"/>
                  <a:pt x="315933" y="161925"/>
                </a:cubicBezTo>
                <a:lnTo>
                  <a:pt x="325458" y="133350"/>
                </a:lnTo>
                <a:cubicBezTo>
                  <a:pt x="335987" y="101763"/>
                  <a:pt x="334983" y="114815"/>
                  <a:pt x="334983" y="9525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6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-3222"/>
            <a:ext cx="10515600" cy="1325563"/>
          </a:xfrm>
        </p:spPr>
        <p:txBody>
          <a:bodyPr/>
          <a:lstStyle/>
          <a:p>
            <a:r>
              <a:rPr lang="en-GB" dirty="0" smtClean="0"/>
              <a:t>That’s it! Now go out there!</a:t>
            </a:r>
            <a:endParaRPr lang="en-GB" dirty="0"/>
          </a:p>
        </p:txBody>
      </p:sp>
      <p:pic>
        <p:nvPicPr>
          <p:cNvPr id="12290" name="Picture 2" descr="C:\Users\Asus\Desktop\Working Home\12 01 19\proje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4733"/>
            <a:ext cx="12192000" cy="4660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0795"/>
            <a:ext cx="10515600" cy="1325563"/>
          </a:xfrm>
        </p:spPr>
        <p:txBody>
          <a:bodyPr/>
          <a:lstStyle/>
          <a:p>
            <a:r>
              <a:rPr lang="en-GB" dirty="0" smtClean="0"/>
              <a:t>Download the app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20795"/>
            <a:ext cx="89821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 descr="C:\Users\Asus\Documents\HOME_(fhstaff-l.uoa.abdn.ac.uk)\PhD\Community engagement\Citizen Science\Snapshots\photo_2018-04-10_18-18-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7927" y="2246358"/>
            <a:ext cx="2263806" cy="4024544"/>
          </a:xfrm>
          <a:prstGeom prst="rect">
            <a:avLst/>
          </a:prstGeom>
          <a:noFill/>
        </p:spPr>
      </p:pic>
      <p:pic>
        <p:nvPicPr>
          <p:cNvPr id="13315" name="Picture 3" descr="C:\Users\Asus\Documents\HOME_(fhstaff-l.uoa.abdn.ac.uk)\PhD\Community engagement\Citizen Science\Snapshots\photo_2018-04-10_18-20-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94676" y="2246358"/>
            <a:ext cx="2263806" cy="4024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45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project</a:t>
            </a:r>
            <a:endParaRPr lang="en-GB" dirty="0"/>
          </a:p>
        </p:txBody>
      </p:sp>
      <p:pic>
        <p:nvPicPr>
          <p:cNvPr id="4" name="Picture 3" descr="C:\Users\Asus\Documents\HOME_(fhstaff-l.uoa.abdn.ac.uk)\PhD\Community engagement\Citizen Science\Snapshots\photo_2018-04-10_18-20-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583" y="1996879"/>
            <a:ext cx="2263806" cy="4024544"/>
          </a:xfrm>
          <a:prstGeom prst="rect">
            <a:avLst/>
          </a:prstGeom>
          <a:noFill/>
        </p:spPr>
      </p:pic>
      <p:sp>
        <p:nvSpPr>
          <p:cNvPr id="5" name="4 Forma libre"/>
          <p:cNvSpPr/>
          <p:nvPr/>
        </p:nvSpPr>
        <p:spPr>
          <a:xfrm>
            <a:off x="2335359" y="2088973"/>
            <a:ext cx="1022166" cy="393700"/>
          </a:xfrm>
          <a:custGeom>
            <a:avLst/>
            <a:gdLst>
              <a:gd name="connsiteX0" fmla="*/ 260166 w 1022166"/>
              <a:gd name="connsiteY0" fmla="*/ 0 h 393700"/>
              <a:gd name="connsiteX1" fmla="*/ 742766 w 1022166"/>
              <a:gd name="connsiteY1" fmla="*/ 12700 h 393700"/>
              <a:gd name="connsiteX2" fmla="*/ 844366 w 1022166"/>
              <a:gd name="connsiteY2" fmla="*/ 38100 h 393700"/>
              <a:gd name="connsiteX3" fmla="*/ 958666 w 1022166"/>
              <a:gd name="connsiteY3" fmla="*/ 88900 h 393700"/>
              <a:gd name="connsiteX4" fmla="*/ 996766 w 1022166"/>
              <a:gd name="connsiteY4" fmla="*/ 127000 h 393700"/>
              <a:gd name="connsiteX5" fmla="*/ 1022166 w 1022166"/>
              <a:gd name="connsiteY5" fmla="*/ 177800 h 393700"/>
              <a:gd name="connsiteX6" fmla="*/ 1009466 w 1022166"/>
              <a:gd name="connsiteY6" fmla="*/ 254000 h 393700"/>
              <a:gd name="connsiteX7" fmla="*/ 920566 w 1022166"/>
              <a:gd name="connsiteY7" fmla="*/ 368300 h 393700"/>
              <a:gd name="connsiteX8" fmla="*/ 806266 w 1022166"/>
              <a:gd name="connsiteY8" fmla="*/ 381000 h 393700"/>
              <a:gd name="connsiteX9" fmla="*/ 603066 w 1022166"/>
              <a:gd name="connsiteY9" fmla="*/ 393700 h 393700"/>
              <a:gd name="connsiteX10" fmla="*/ 298266 w 1022166"/>
              <a:gd name="connsiteY10" fmla="*/ 381000 h 393700"/>
              <a:gd name="connsiteX11" fmla="*/ 145866 w 1022166"/>
              <a:gd name="connsiteY11" fmla="*/ 317500 h 393700"/>
              <a:gd name="connsiteX12" fmla="*/ 107766 w 1022166"/>
              <a:gd name="connsiteY12" fmla="*/ 292100 h 393700"/>
              <a:gd name="connsiteX13" fmla="*/ 69666 w 1022166"/>
              <a:gd name="connsiteY13" fmla="*/ 279400 h 393700"/>
              <a:gd name="connsiteX14" fmla="*/ 44266 w 1022166"/>
              <a:gd name="connsiteY14" fmla="*/ 114300 h 393700"/>
              <a:gd name="connsiteX15" fmla="*/ 133166 w 1022166"/>
              <a:gd name="connsiteY15" fmla="*/ 50800 h 393700"/>
              <a:gd name="connsiteX16" fmla="*/ 209366 w 1022166"/>
              <a:gd name="connsiteY16" fmla="*/ 25400 h 393700"/>
              <a:gd name="connsiteX17" fmla="*/ 755466 w 1022166"/>
              <a:gd name="connsiteY17" fmla="*/ 508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22166" h="393700">
                <a:moveTo>
                  <a:pt x="260166" y="0"/>
                </a:moveTo>
                <a:cubicBezTo>
                  <a:pt x="421033" y="4233"/>
                  <a:pt x="582185" y="2227"/>
                  <a:pt x="742766" y="12700"/>
                </a:cubicBezTo>
                <a:cubicBezTo>
                  <a:pt x="777601" y="14972"/>
                  <a:pt x="811248" y="27061"/>
                  <a:pt x="844366" y="38100"/>
                </a:cubicBezTo>
                <a:cubicBezTo>
                  <a:pt x="899743" y="56559"/>
                  <a:pt x="918414" y="55357"/>
                  <a:pt x="958666" y="88900"/>
                </a:cubicBezTo>
                <a:cubicBezTo>
                  <a:pt x="972464" y="100398"/>
                  <a:pt x="986327" y="112385"/>
                  <a:pt x="996766" y="127000"/>
                </a:cubicBezTo>
                <a:cubicBezTo>
                  <a:pt x="1007770" y="142406"/>
                  <a:pt x="1013699" y="160867"/>
                  <a:pt x="1022166" y="177800"/>
                </a:cubicBezTo>
                <a:cubicBezTo>
                  <a:pt x="1017933" y="203200"/>
                  <a:pt x="1019370" y="230230"/>
                  <a:pt x="1009466" y="254000"/>
                </a:cubicBezTo>
                <a:cubicBezTo>
                  <a:pt x="1007889" y="257784"/>
                  <a:pt x="945430" y="360012"/>
                  <a:pt x="920566" y="368300"/>
                </a:cubicBezTo>
                <a:cubicBezTo>
                  <a:pt x="884199" y="380422"/>
                  <a:pt x="844478" y="377943"/>
                  <a:pt x="806266" y="381000"/>
                </a:cubicBezTo>
                <a:cubicBezTo>
                  <a:pt x="738617" y="386412"/>
                  <a:pt x="670799" y="389467"/>
                  <a:pt x="603066" y="393700"/>
                </a:cubicBezTo>
                <a:cubicBezTo>
                  <a:pt x="501466" y="389467"/>
                  <a:pt x="399696" y="388245"/>
                  <a:pt x="298266" y="381000"/>
                </a:cubicBezTo>
                <a:cubicBezTo>
                  <a:pt x="252121" y="377704"/>
                  <a:pt x="173292" y="335784"/>
                  <a:pt x="145866" y="317500"/>
                </a:cubicBezTo>
                <a:cubicBezTo>
                  <a:pt x="133166" y="309033"/>
                  <a:pt x="121418" y="298926"/>
                  <a:pt x="107766" y="292100"/>
                </a:cubicBezTo>
                <a:cubicBezTo>
                  <a:pt x="95792" y="286113"/>
                  <a:pt x="82366" y="283633"/>
                  <a:pt x="69666" y="279400"/>
                </a:cubicBezTo>
                <a:cubicBezTo>
                  <a:pt x="14054" y="223788"/>
                  <a:pt x="0" y="229392"/>
                  <a:pt x="44266" y="114300"/>
                </a:cubicBezTo>
                <a:cubicBezTo>
                  <a:pt x="45233" y="111785"/>
                  <a:pt x="122195" y="55676"/>
                  <a:pt x="133166" y="50800"/>
                </a:cubicBezTo>
                <a:cubicBezTo>
                  <a:pt x="157632" y="39926"/>
                  <a:pt x="209366" y="25400"/>
                  <a:pt x="209366" y="25400"/>
                </a:cubicBezTo>
                <a:cubicBezTo>
                  <a:pt x="738523" y="51213"/>
                  <a:pt x="556293" y="50800"/>
                  <a:pt x="755466" y="5080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38" name="Picture 2" descr="C:\Users\Asus\Desktop\Working Home\12 01 19\addproj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4097" y="1996880"/>
            <a:ext cx="2263806" cy="4024544"/>
          </a:xfrm>
          <a:prstGeom prst="rect">
            <a:avLst/>
          </a:prstGeom>
          <a:noFill/>
        </p:spPr>
      </p:pic>
      <p:sp>
        <p:nvSpPr>
          <p:cNvPr id="9" name="8 Forma libre"/>
          <p:cNvSpPr/>
          <p:nvPr/>
        </p:nvSpPr>
        <p:spPr>
          <a:xfrm>
            <a:off x="4831556" y="2970679"/>
            <a:ext cx="1002507" cy="155902"/>
          </a:xfrm>
          <a:custGeom>
            <a:avLst/>
            <a:gdLst>
              <a:gd name="connsiteX0" fmla="*/ 0 w 1002507"/>
              <a:gd name="connsiteY0" fmla="*/ 155902 h 155902"/>
              <a:gd name="connsiteX1" fmla="*/ 42863 w 1002507"/>
              <a:gd name="connsiteY1" fmla="*/ 151140 h 155902"/>
              <a:gd name="connsiteX2" fmla="*/ 57150 w 1002507"/>
              <a:gd name="connsiteY2" fmla="*/ 146377 h 155902"/>
              <a:gd name="connsiteX3" fmla="*/ 73819 w 1002507"/>
              <a:gd name="connsiteY3" fmla="*/ 141615 h 155902"/>
              <a:gd name="connsiteX4" fmla="*/ 142875 w 1002507"/>
              <a:gd name="connsiteY4" fmla="*/ 120184 h 155902"/>
              <a:gd name="connsiteX5" fmla="*/ 190500 w 1002507"/>
              <a:gd name="connsiteY5" fmla="*/ 108277 h 155902"/>
              <a:gd name="connsiteX6" fmla="*/ 216694 w 1002507"/>
              <a:gd name="connsiteY6" fmla="*/ 103515 h 155902"/>
              <a:gd name="connsiteX7" fmla="*/ 269082 w 1002507"/>
              <a:gd name="connsiteY7" fmla="*/ 96371 h 155902"/>
              <a:gd name="connsiteX8" fmla="*/ 376238 w 1002507"/>
              <a:gd name="connsiteY8" fmla="*/ 89227 h 155902"/>
              <a:gd name="connsiteX9" fmla="*/ 435769 w 1002507"/>
              <a:gd name="connsiteY9" fmla="*/ 84465 h 155902"/>
              <a:gd name="connsiteX10" fmla="*/ 464344 w 1002507"/>
              <a:gd name="connsiteY10" fmla="*/ 79702 h 155902"/>
              <a:gd name="connsiteX11" fmla="*/ 516732 w 1002507"/>
              <a:gd name="connsiteY11" fmla="*/ 74940 h 155902"/>
              <a:gd name="connsiteX12" fmla="*/ 564357 w 1002507"/>
              <a:gd name="connsiteY12" fmla="*/ 70177 h 155902"/>
              <a:gd name="connsiteX13" fmla="*/ 635794 w 1002507"/>
              <a:gd name="connsiteY13" fmla="*/ 53509 h 155902"/>
              <a:gd name="connsiteX14" fmla="*/ 659607 w 1002507"/>
              <a:gd name="connsiteY14" fmla="*/ 43984 h 155902"/>
              <a:gd name="connsiteX15" fmla="*/ 685800 w 1002507"/>
              <a:gd name="connsiteY15" fmla="*/ 36840 h 155902"/>
              <a:gd name="connsiteX16" fmla="*/ 733425 w 1002507"/>
              <a:gd name="connsiteY16" fmla="*/ 27315 h 155902"/>
              <a:gd name="connsiteX17" fmla="*/ 759619 w 1002507"/>
              <a:gd name="connsiteY17" fmla="*/ 24934 h 155902"/>
              <a:gd name="connsiteX18" fmla="*/ 912019 w 1002507"/>
              <a:gd name="connsiteY18" fmla="*/ 20171 h 155902"/>
              <a:gd name="connsiteX19" fmla="*/ 1002507 w 1002507"/>
              <a:gd name="connsiteY19" fmla="*/ 15409 h 15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2507" h="155902">
                <a:moveTo>
                  <a:pt x="0" y="155902"/>
                </a:moveTo>
                <a:cubicBezTo>
                  <a:pt x="14288" y="154315"/>
                  <a:pt x="28683" y="153503"/>
                  <a:pt x="42863" y="151140"/>
                </a:cubicBezTo>
                <a:cubicBezTo>
                  <a:pt x="47815" y="150315"/>
                  <a:pt x="52352" y="147853"/>
                  <a:pt x="57150" y="146377"/>
                </a:cubicBezTo>
                <a:cubicBezTo>
                  <a:pt x="62673" y="144678"/>
                  <a:pt x="68337" y="143442"/>
                  <a:pt x="73819" y="141615"/>
                </a:cubicBezTo>
                <a:cubicBezTo>
                  <a:pt x="103648" y="131672"/>
                  <a:pt x="100287" y="127928"/>
                  <a:pt x="142875" y="120184"/>
                </a:cubicBezTo>
                <a:cubicBezTo>
                  <a:pt x="219500" y="106251"/>
                  <a:pt x="124145" y="124865"/>
                  <a:pt x="190500" y="108277"/>
                </a:cubicBezTo>
                <a:cubicBezTo>
                  <a:pt x="199109" y="106125"/>
                  <a:pt x="207976" y="105175"/>
                  <a:pt x="216694" y="103515"/>
                </a:cubicBezTo>
                <a:cubicBezTo>
                  <a:pt x="255421" y="96139"/>
                  <a:pt x="225897" y="100297"/>
                  <a:pt x="269082" y="96371"/>
                </a:cubicBezTo>
                <a:cubicBezTo>
                  <a:pt x="390872" y="85300"/>
                  <a:pt x="242231" y="97432"/>
                  <a:pt x="376238" y="89227"/>
                </a:cubicBezTo>
                <a:cubicBezTo>
                  <a:pt x="396108" y="88010"/>
                  <a:pt x="435769" y="84465"/>
                  <a:pt x="435769" y="84465"/>
                </a:cubicBezTo>
                <a:cubicBezTo>
                  <a:pt x="445294" y="82877"/>
                  <a:pt x="454754" y="80830"/>
                  <a:pt x="464344" y="79702"/>
                </a:cubicBezTo>
                <a:cubicBezTo>
                  <a:pt x="481759" y="77653"/>
                  <a:pt x="499305" y="76876"/>
                  <a:pt x="516732" y="74940"/>
                </a:cubicBezTo>
                <a:cubicBezTo>
                  <a:pt x="546877" y="71591"/>
                  <a:pt x="531005" y="73210"/>
                  <a:pt x="564357" y="70177"/>
                </a:cubicBezTo>
                <a:cubicBezTo>
                  <a:pt x="587975" y="65454"/>
                  <a:pt x="612926" y="61131"/>
                  <a:pt x="635794" y="53509"/>
                </a:cubicBezTo>
                <a:cubicBezTo>
                  <a:pt x="643904" y="50806"/>
                  <a:pt x="651497" y="46688"/>
                  <a:pt x="659607" y="43984"/>
                </a:cubicBezTo>
                <a:cubicBezTo>
                  <a:pt x="668192" y="41122"/>
                  <a:pt x="677020" y="39035"/>
                  <a:pt x="685800" y="36840"/>
                </a:cubicBezTo>
                <a:cubicBezTo>
                  <a:pt x="697528" y="33908"/>
                  <a:pt x="722304" y="28831"/>
                  <a:pt x="733425" y="27315"/>
                </a:cubicBezTo>
                <a:cubicBezTo>
                  <a:pt x="742112" y="26131"/>
                  <a:pt x="750895" y="25806"/>
                  <a:pt x="759619" y="24934"/>
                </a:cubicBezTo>
                <a:cubicBezTo>
                  <a:pt x="833269" y="17568"/>
                  <a:pt x="720267" y="23657"/>
                  <a:pt x="912019" y="20171"/>
                </a:cubicBezTo>
                <a:cubicBezTo>
                  <a:pt x="942279" y="0"/>
                  <a:pt x="916301" y="15409"/>
                  <a:pt x="1002507" y="15409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Forma libre"/>
          <p:cNvSpPr/>
          <p:nvPr/>
        </p:nvSpPr>
        <p:spPr>
          <a:xfrm>
            <a:off x="4988560" y="4948970"/>
            <a:ext cx="1605610" cy="136470"/>
          </a:xfrm>
          <a:custGeom>
            <a:avLst/>
            <a:gdLst>
              <a:gd name="connsiteX0" fmla="*/ 10160 w 1605610"/>
              <a:gd name="connsiteY0" fmla="*/ 118330 h 136470"/>
              <a:gd name="connsiteX1" fmla="*/ 398780 w 1605610"/>
              <a:gd name="connsiteY1" fmla="*/ 103090 h 136470"/>
              <a:gd name="connsiteX2" fmla="*/ 482600 w 1605610"/>
              <a:gd name="connsiteY2" fmla="*/ 95470 h 136470"/>
              <a:gd name="connsiteX3" fmla="*/ 627380 w 1605610"/>
              <a:gd name="connsiteY3" fmla="*/ 87850 h 136470"/>
              <a:gd name="connsiteX4" fmla="*/ 1008380 w 1605610"/>
              <a:gd name="connsiteY4" fmla="*/ 72610 h 136470"/>
              <a:gd name="connsiteX5" fmla="*/ 1198880 w 1605610"/>
              <a:gd name="connsiteY5" fmla="*/ 49750 h 136470"/>
              <a:gd name="connsiteX6" fmla="*/ 1267460 w 1605610"/>
              <a:gd name="connsiteY6" fmla="*/ 34510 h 136470"/>
              <a:gd name="connsiteX7" fmla="*/ 1297940 w 1605610"/>
              <a:gd name="connsiteY7" fmla="*/ 26890 h 136470"/>
              <a:gd name="connsiteX8" fmla="*/ 1320800 w 1605610"/>
              <a:gd name="connsiteY8" fmla="*/ 19270 h 136470"/>
              <a:gd name="connsiteX9" fmla="*/ 1442720 w 1605610"/>
              <a:gd name="connsiteY9" fmla="*/ 4030 h 136470"/>
              <a:gd name="connsiteX10" fmla="*/ 1595120 w 1605610"/>
              <a:gd name="connsiteY10" fmla="*/ 11650 h 136470"/>
              <a:gd name="connsiteX11" fmla="*/ 1572260 w 1605610"/>
              <a:gd name="connsiteY11" fmla="*/ 34510 h 136470"/>
              <a:gd name="connsiteX12" fmla="*/ 1549400 w 1605610"/>
              <a:gd name="connsiteY12" fmla="*/ 49750 h 136470"/>
              <a:gd name="connsiteX13" fmla="*/ 1511300 w 1605610"/>
              <a:gd name="connsiteY13" fmla="*/ 57370 h 136470"/>
              <a:gd name="connsiteX14" fmla="*/ 1412240 w 1605610"/>
              <a:gd name="connsiteY14" fmla="*/ 72610 h 136470"/>
              <a:gd name="connsiteX15" fmla="*/ 1381760 w 1605610"/>
              <a:gd name="connsiteY15" fmla="*/ 80230 h 136470"/>
              <a:gd name="connsiteX16" fmla="*/ 1031240 w 1605610"/>
              <a:gd name="connsiteY16" fmla="*/ 87850 h 136470"/>
              <a:gd name="connsiteX17" fmla="*/ 955040 w 1605610"/>
              <a:gd name="connsiteY17" fmla="*/ 95470 h 136470"/>
              <a:gd name="connsiteX18" fmla="*/ 916940 w 1605610"/>
              <a:gd name="connsiteY18" fmla="*/ 103090 h 136470"/>
              <a:gd name="connsiteX19" fmla="*/ 665480 w 1605610"/>
              <a:gd name="connsiteY19" fmla="*/ 95470 h 136470"/>
              <a:gd name="connsiteX20" fmla="*/ 444500 w 1605610"/>
              <a:gd name="connsiteY20" fmla="*/ 103090 h 136470"/>
              <a:gd name="connsiteX21" fmla="*/ 383540 w 1605610"/>
              <a:gd name="connsiteY21" fmla="*/ 118330 h 136470"/>
              <a:gd name="connsiteX22" fmla="*/ 337820 w 1605610"/>
              <a:gd name="connsiteY22" fmla="*/ 125950 h 136470"/>
              <a:gd name="connsiteX23" fmla="*/ 10160 w 1605610"/>
              <a:gd name="connsiteY23" fmla="*/ 118330 h 1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5610" h="136470">
                <a:moveTo>
                  <a:pt x="10160" y="118330"/>
                </a:moveTo>
                <a:cubicBezTo>
                  <a:pt x="20320" y="114520"/>
                  <a:pt x="7582" y="116580"/>
                  <a:pt x="398780" y="103090"/>
                </a:cubicBezTo>
                <a:cubicBezTo>
                  <a:pt x="426819" y="102123"/>
                  <a:pt x="454607" y="97336"/>
                  <a:pt x="482600" y="95470"/>
                </a:cubicBezTo>
                <a:cubicBezTo>
                  <a:pt x="530820" y="92255"/>
                  <a:pt x="579089" y="89707"/>
                  <a:pt x="627380" y="87850"/>
                </a:cubicBezTo>
                <a:cubicBezTo>
                  <a:pt x="737675" y="83608"/>
                  <a:pt x="890241" y="82736"/>
                  <a:pt x="1008380" y="72610"/>
                </a:cubicBezTo>
                <a:cubicBezTo>
                  <a:pt x="1094497" y="65229"/>
                  <a:pt x="1126899" y="60033"/>
                  <a:pt x="1198880" y="49750"/>
                </a:cubicBezTo>
                <a:cubicBezTo>
                  <a:pt x="1243369" y="34920"/>
                  <a:pt x="1200406" y="47921"/>
                  <a:pt x="1267460" y="34510"/>
                </a:cubicBezTo>
                <a:cubicBezTo>
                  <a:pt x="1277729" y="32456"/>
                  <a:pt x="1287870" y="29767"/>
                  <a:pt x="1297940" y="26890"/>
                </a:cubicBezTo>
                <a:cubicBezTo>
                  <a:pt x="1305663" y="24683"/>
                  <a:pt x="1312924" y="20845"/>
                  <a:pt x="1320800" y="19270"/>
                </a:cubicBezTo>
                <a:cubicBezTo>
                  <a:pt x="1347982" y="13834"/>
                  <a:pt x="1418947" y="6671"/>
                  <a:pt x="1442720" y="4030"/>
                </a:cubicBezTo>
                <a:cubicBezTo>
                  <a:pt x="1493520" y="6570"/>
                  <a:pt x="1545609" y="0"/>
                  <a:pt x="1595120" y="11650"/>
                </a:cubicBezTo>
                <a:cubicBezTo>
                  <a:pt x="1605610" y="14118"/>
                  <a:pt x="1580539" y="27611"/>
                  <a:pt x="1572260" y="34510"/>
                </a:cubicBezTo>
                <a:cubicBezTo>
                  <a:pt x="1565225" y="40373"/>
                  <a:pt x="1557975" y="46534"/>
                  <a:pt x="1549400" y="49750"/>
                </a:cubicBezTo>
                <a:cubicBezTo>
                  <a:pt x="1537273" y="54298"/>
                  <a:pt x="1524075" y="55241"/>
                  <a:pt x="1511300" y="57370"/>
                </a:cubicBezTo>
                <a:cubicBezTo>
                  <a:pt x="1467383" y="64689"/>
                  <a:pt x="1454413" y="64175"/>
                  <a:pt x="1412240" y="72610"/>
                </a:cubicBezTo>
                <a:cubicBezTo>
                  <a:pt x="1401971" y="74664"/>
                  <a:pt x="1392224" y="79811"/>
                  <a:pt x="1381760" y="80230"/>
                </a:cubicBezTo>
                <a:cubicBezTo>
                  <a:pt x="1264986" y="84901"/>
                  <a:pt x="1148080" y="85310"/>
                  <a:pt x="1031240" y="87850"/>
                </a:cubicBezTo>
                <a:cubicBezTo>
                  <a:pt x="1005840" y="90390"/>
                  <a:pt x="980343" y="92096"/>
                  <a:pt x="955040" y="95470"/>
                </a:cubicBezTo>
                <a:cubicBezTo>
                  <a:pt x="942202" y="97182"/>
                  <a:pt x="929892" y="103090"/>
                  <a:pt x="916940" y="103090"/>
                </a:cubicBezTo>
                <a:cubicBezTo>
                  <a:pt x="833082" y="103090"/>
                  <a:pt x="749300" y="98010"/>
                  <a:pt x="665480" y="95470"/>
                </a:cubicBezTo>
                <a:cubicBezTo>
                  <a:pt x="591820" y="98010"/>
                  <a:pt x="517963" y="97134"/>
                  <a:pt x="444500" y="103090"/>
                </a:cubicBezTo>
                <a:cubicBezTo>
                  <a:pt x="423623" y="104783"/>
                  <a:pt x="404020" y="113941"/>
                  <a:pt x="383540" y="118330"/>
                </a:cubicBezTo>
                <a:cubicBezTo>
                  <a:pt x="368433" y="121567"/>
                  <a:pt x="353228" y="124809"/>
                  <a:pt x="337820" y="125950"/>
                </a:cubicBezTo>
                <a:cubicBezTo>
                  <a:pt x="195806" y="136470"/>
                  <a:pt x="0" y="122140"/>
                  <a:pt x="10160" y="11833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40" name="Picture 4" descr="C:\Users\Asus\Desktop\Working Home\12 01 19\addproj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80527" y="1996879"/>
            <a:ext cx="2263805" cy="4024543"/>
          </a:xfrm>
          <a:prstGeom prst="rect">
            <a:avLst/>
          </a:prstGeom>
          <a:noFill/>
        </p:spPr>
      </p:pic>
      <p:sp>
        <p:nvSpPr>
          <p:cNvPr id="16" name="15 Forma libre"/>
          <p:cNvSpPr/>
          <p:nvPr/>
        </p:nvSpPr>
        <p:spPr>
          <a:xfrm>
            <a:off x="9182100" y="5600700"/>
            <a:ext cx="1490526" cy="76200"/>
          </a:xfrm>
          <a:custGeom>
            <a:avLst/>
            <a:gdLst>
              <a:gd name="connsiteX0" fmla="*/ 0 w 1490526"/>
              <a:gd name="connsiteY0" fmla="*/ 63500 h 76200"/>
              <a:gd name="connsiteX1" fmla="*/ 38100 w 1490526"/>
              <a:gd name="connsiteY1" fmla="*/ 50800 h 76200"/>
              <a:gd name="connsiteX2" fmla="*/ 368300 w 1490526"/>
              <a:gd name="connsiteY2" fmla="*/ 50800 h 76200"/>
              <a:gd name="connsiteX3" fmla="*/ 571500 w 1490526"/>
              <a:gd name="connsiteY3" fmla="*/ 76200 h 76200"/>
              <a:gd name="connsiteX4" fmla="*/ 1092200 w 1490526"/>
              <a:gd name="connsiteY4" fmla="*/ 63500 h 76200"/>
              <a:gd name="connsiteX5" fmla="*/ 1308100 w 1490526"/>
              <a:gd name="connsiteY5" fmla="*/ 38100 h 76200"/>
              <a:gd name="connsiteX6" fmla="*/ 1346200 w 1490526"/>
              <a:gd name="connsiteY6" fmla="*/ 25400 h 76200"/>
              <a:gd name="connsiteX7" fmla="*/ 1485900 w 1490526"/>
              <a:gd name="connsiteY7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526" h="76200">
                <a:moveTo>
                  <a:pt x="0" y="63500"/>
                </a:moveTo>
                <a:cubicBezTo>
                  <a:pt x="12700" y="59267"/>
                  <a:pt x="24973" y="53425"/>
                  <a:pt x="38100" y="50800"/>
                </a:cubicBezTo>
                <a:cubicBezTo>
                  <a:pt x="168591" y="24702"/>
                  <a:pt x="199741" y="41928"/>
                  <a:pt x="368300" y="50800"/>
                </a:cubicBezTo>
                <a:cubicBezTo>
                  <a:pt x="431040" y="61257"/>
                  <a:pt x="510451" y="76200"/>
                  <a:pt x="571500" y="76200"/>
                </a:cubicBezTo>
                <a:cubicBezTo>
                  <a:pt x="745118" y="76200"/>
                  <a:pt x="918633" y="67733"/>
                  <a:pt x="1092200" y="63500"/>
                </a:cubicBezTo>
                <a:lnTo>
                  <a:pt x="1308100" y="38100"/>
                </a:lnTo>
                <a:cubicBezTo>
                  <a:pt x="1321271" y="35705"/>
                  <a:pt x="1332995" y="27601"/>
                  <a:pt x="1346200" y="25400"/>
                </a:cubicBezTo>
                <a:cubicBezTo>
                  <a:pt x="1490526" y="1346"/>
                  <a:pt x="1421121" y="32389"/>
                  <a:pt x="1485900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Disclaimer: 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87424" y="3509963"/>
            <a:ext cx="9144000" cy="470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400" b="1" dirty="0" smtClean="0">
                <a:solidFill>
                  <a:schemeClr val="bg1">
                    <a:lumMod val="50000"/>
                  </a:schemeClr>
                </a:solidFill>
              </a:rPr>
              <a:t>Based in user experience alone</a:t>
            </a:r>
            <a:endParaRPr kumimoji="0" lang="en-GB" sz="3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0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222"/>
            <a:ext cx="10515600" cy="1325563"/>
          </a:xfrm>
        </p:spPr>
        <p:txBody>
          <a:bodyPr/>
          <a:lstStyle/>
          <a:p>
            <a:r>
              <a:rPr lang="en-GB" dirty="0" smtClean="0"/>
              <a:t>Recording &amp; Uploading data</a:t>
            </a:r>
            <a:endParaRPr lang="en-GB" dirty="0"/>
          </a:p>
        </p:txBody>
      </p:sp>
      <p:pic>
        <p:nvPicPr>
          <p:cNvPr id="19458" name="Picture 2" descr="C:\Users\Asus\Desktop\Working Home\12 01 19\Snapshots\photo_2019-01-12_20-36-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43" y="2028529"/>
            <a:ext cx="1612656" cy="2866944"/>
          </a:xfrm>
          <a:prstGeom prst="rect">
            <a:avLst/>
          </a:prstGeom>
          <a:noFill/>
        </p:spPr>
      </p:pic>
      <p:pic>
        <p:nvPicPr>
          <p:cNvPr id="19459" name="Picture 3" descr="C:\Users\Asus\Desktop\Working Home\12 01 19\Snapshots\photo_2019-01-12_20-36-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728" y="2028529"/>
            <a:ext cx="1595767" cy="2836920"/>
          </a:xfrm>
          <a:prstGeom prst="rect">
            <a:avLst/>
          </a:prstGeom>
          <a:noFill/>
        </p:spPr>
      </p:pic>
      <p:pic>
        <p:nvPicPr>
          <p:cNvPr id="19460" name="Picture 4" descr="C:\Users\Asus\Desktop\Working Home\12 01 19\Snapshots\photo_2019-01-12_20-36-3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5969" y="1998505"/>
            <a:ext cx="1612656" cy="2866944"/>
          </a:xfrm>
          <a:prstGeom prst="rect">
            <a:avLst/>
          </a:prstGeom>
          <a:noFill/>
        </p:spPr>
      </p:pic>
      <p:pic>
        <p:nvPicPr>
          <p:cNvPr id="19461" name="Picture 5" descr="C:\Users\Asus\Desktop\Working Home\12 01 19\Snapshots\photo_2019-01-12_20-36-3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16749" y="2010946"/>
            <a:ext cx="1629545" cy="2896968"/>
          </a:xfrm>
          <a:prstGeom prst="rect">
            <a:avLst/>
          </a:prstGeom>
          <a:noFill/>
        </p:spPr>
      </p:pic>
      <p:pic>
        <p:nvPicPr>
          <p:cNvPr id="19462" name="Picture 6" descr="C:\Users\Asus\Desktop\Working Home\12 01 19\Snapshots\photo_2019-01-12_20-36-4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05858" y="1986064"/>
            <a:ext cx="1636542" cy="2909409"/>
          </a:xfrm>
          <a:prstGeom prst="rect">
            <a:avLst/>
          </a:prstGeom>
          <a:noFill/>
        </p:spPr>
      </p:pic>
      <p:pic>
        <p:nvPicPr>
          <p:cNvPr id="19463" name="Picture 7" descr="C:\Users\Asus\Desktop\Working Home\12 01 19\Snapshots\photo_2019-01-12_20-36-4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14073" y="1968480"/>
            <a:ext cx="1629545" cy="2896969"/>
          </a:xfrm>
          <a:prstGeom prst="rect">
            <a:avLst/>
          </a:prstGeom>
          <a:noFill/>
        </p:spPr>
      </p:pic>
      <p:sp>
        <p:nvSpPr>
          <p:cNvPr id="10" name="9 Forma libre"/>
          <p:cNvSpPr/>
          <p:nvPr/>
        </p:nvSpPr>
        <p:spPr>
          <a:xfrm>
            <a:off x="1099708" y="2311400"/>
            <a:ext cx="598174" cy="266700"/>
          </a:xfrm>
          <a:custGeom>
            <a:avLst/>
            <a:gdLst>
              <a:gd name="connsiteX0" fmla="*/ 140213 w 598174"/>
              <a:gd name="connsiteY0" fmla="*/ 38100 h 266700"/>
              <a:gd name="connsiteX1" fmla="*/ 241813 w 598174"/>
              <a:gd name="connsiteY1" fmla="*/ 25400 h 266700"/>
              <a:gd name="connsiteX2" fmla="*/ 413263 w 598174"/>
              <a:gd name="connsiteY2" fmla="*/ 31750 h 266700"/>
              <a:gd name="connsiteX3" fmla="*/ 489463 w 598174"/>
              <a:gd name="connsiteY3" fmla="*/ 44450 h 266700"/>
              <a:gd name="connsiteX4" fmla="*/ 533913 w 598174"/>
              <a:gd name="connsiteY4" fmla="*/ 57150 h 266700"/>
              <a:gd name="connsiteX5" fmla="*/ 572013 w 598174"/>
              <a:gd name="connsiteY5" fmla="*/ 76200 h 266700"/>
              <a:gd name="connsiteX6" fmla="*/ 591063 w 598174"/>
              <a:gd name="connsiteY6" fmla="*/ 101600 h 266700"/>
              <a:gd name="connsiteX7" fmla="*/ 597413 w 598174"/>
              <a:gd name="connsiteY7" fmla="*/ 133350 h 266700"/>
              <a:gd name="connsiteX8" fmla="*/ 591063 w 598174"/>
              <a:gd name="connsiteY8" fmla="*/ 215900 h 266700"/>
              <a:gd name="connsiteX9" fmla="*/ 572013 w 598174"/>
              <a:gd name="connsiteY9" fmla="*/ 228600 h 266700"/>
              <a:gd name="connsiteX10" fmla="*/ 533913 w 598174"/>
              <a:gd name="connsiteY10" fmla="*/ 234950 h 266700"/>
              <a:gd name="connsiteX11" fmla="*/ 508513 w 598174"/>
              <a:gd name="connsiteY11" fmla="*/ 241300 h 266700"/>
              <a:gd name="connsiteX12" fmla="*/ 235463 w 598174"/>
              <a:gd name="connsiteY12" fmla="*/ 234950 h 266700"/>
              <a:gd name="connsiteX13" fmla="*/ 184663 w 598174"/>
              <a:gd name="connsiteY13" fmla="*/ 222250 h 266700"/>
              <a:gd name="connsiteX14" fmla="*/ 159263 w 598174"/>
              <a:gd name="connsiteY14" fmla="*/ 209550 h 266700"/>
              <a:gd name="connsiteX15" fmla="*/ 140213 w 598174"/>
              <a:gd name="connsiteY15" fmla="*/ 203200 h 266700"/>
              <a:gd name="connsiteX16" fmla="*/ 121163 w 598174"/>
              <a:gd name="connsiteY16" fmla="*/ 190500 h 266700"/>
              <a:gd name="connsiteX17" fmla="*/ 70363 w 598174"/>
              <a:gd name="connsiteY17" fmla="*/ 158750 h 266700"/>
              <a:gd name="connsiteX18" fmla="*/ 76713 w 598174"/>
              <a:gd name="connsiteY18" fmla="*/ 31750 h 266700"/>
              <a:gd name="connsiteX19" fmla="*/ 102113 w 598174"/>
              <a:gd name="connsiteY19" fmla="*/ 12700 h 266700"/>
              <a:gd name="connsiteX20" fmla="*/ 146563 w 598174"/>
              <a:gd name="connsiteY20" fmla="*/ 0 h 266700"/>
              <a:gd name="connsiteX21" fmla="*/ 298963 w 598174"/>
              <a:gd name="connsiteY21" fmla="*/ 6350 h 266700"/>
              <a:gd name="connsiteX22" fmla="*/ 330713 w 598174"/>
              <a:gd name="connsiteY22" fmla="*/ 12700 h 266700"/>
              <a:gd name="connsiteX23" fmla="*/ 445013 w 598174"/>
              <a:gd name="connsiteY23" fmla="*/ 25400 h 266700"/>
              <a:gd name="connsiteX24" fmla="*/ 489463 w 598174"/>
              <a:gd name="connsiteY24" fmla="*/ 31750 h 266700"/>
              <a:gd name="connsiteX25" fmla="*/ 514863 w 598174"/>
              <a:gd name="connsiteY25" fmla="*/ 44450 h 266700"/>
              <a:gd name="connsiteX26" fmla="*/ 552963 w 598174"/>
              <a:gd name="connsiteY26" fmla="*/ 69850 h 266700"/>
              <a:gd name="connsiteX27" fmla="*/ 565663 w 598174"/>
              <a:gd name="connsiteY27" fmla="*/ 107950 h 266700"/>
              <a:gd name="connsiteX28" fmla="*/ 572013 w 598174"/>
              <a:gd name="connsiteY28" fmla="*/ 127000 h 266700"/>
              <a:gd name="connsiteX29" fmla="*/ 533913 w 598174"/>
              <a:gd name="connsiteY29" fmla="*/ 260350 h 266700"/>
              <a:gd name="connsiteX30" fmla="*/ 514863 w 598174"/>
              <a:gd name="connsiteY30" fmla="*/ 266700 h 266700"/>
              <a:gd name="connsiteX31" fmla="*/ 425963 w 598174"/>
              <a:gd name="connsiteY31" fmla="*/ 260350 h 266700"/>
              <a:gd name="connsiteX32" fmla="*/ 394213 w 598174"/>
              <a:gd name="connsiteY32" fmla="*/ 254000 h 266700"/>
              <a:gd name="connsiteX33" fmla="*/ 349763 w 598174"/>
              <a:gd name="connsiteY33" fmla="*/ 247650 h 266700"/>
              <a:gd name="connsiteX34" fmla="*/ 273563 w 598174"/>
              <a:gd name="connsiteY34" fmla="*/ 241300 h 266700"/>
              <a:gd name="connsiteX35" fmla="*/ 197363 w 598174"/>
              <a:gd name="connsiteY35" fmla="*/ 228600 h 266700"/>
              <a:gd name="connsiteX36" fmla="*/ 146563 w 598174"/>
              <a:gd name="connsiteY36" fmla="*/ 203200 h 266700"/>
              <a:gd name="connsiteX37" fmla="*/ 121163 w 598174"/>
              <a:gd name="connsiteY37" fmla="*/ 190500 h 266700"/>
              <a:gd name="connsiteX38" fmla="*/ 102113 w 598174"/>
              <a:gd name="connsiteY38" fmla="*/ 177800 h 266700"/>
              <a:gd name="connsiteX39" fmla="*/ 89413 w 598174"/>
              <a:gd name="connsiteY39" fmla="*/ 158750 h 266700"/>
              <a:gd name="connsiteX40" fmla="*/ 64013 w 598174"/>
              <a:gd name="connsiteY40" fmla="*/ 107950 h 266700"/>
              <a:gd name="connsiteX41" fmla="*/ 38613 w 598174"/>
              <a:gd name="connsiteY41" fmla="*/ 88900 h 266700"/>
              <a:gd name="connsiteX42" fmla="*/ 6863 w 598174"/>
              <a:gd name="connsiteY42" fmla="*/ 50800 h 266700"/>
              <a:gd name="connsiteX43" fmla="*/ 513 w 598174"/>
              <a:gd name="connsiteY43" fmla="*/ 1905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8174" h="266700">
                <a:moveTo>
                  <a:pt x="140213" y="38100"/>
                </a:moveTo>
                <a:cubicBezTo>
                  <a:pt x="159893" y="35289"/>
                  <a:pt x="225807" y="25400"/>
                  <a:pt x="241813" y="25400"/>
                </a:cubicBezTo>
                <a:cubicBezTo>
                  <a:pt x="299002" y="25400"/>
                  <a:pt x="356113" y="29633"/>
                  <a:pt x="413263" y="31750"/>
                </a:cubicBezTo>
                <a:cubicBezTo>
                  <a:pt x="438663" y="35983"/>
                  <a:pt x="465034" y="36307"/>
                  <a:pt x="489463" y="44450"/>
                </a:cubicBezTo>
                <a:cubicBezTo>
                  <a:pt x="535138" y="59675"/>
                  <a:pt x="478099" y="41203"/>
                  <a:pt x="533913" y="57150"/>
                </a:cubicBezTo>
                <a:cubicBezTo>
                  <a:pt x="548374" y="61282"/>
                  <a:pt x="560881" y="65068"/>
                  <a:pt x="572013" y="76200"/>
                </a:cubicBezTo>
                <a:cubicBezTo>
                  <a:pt x="579497" y="83684"/>
                  <a:pt x="584713" y="93133"/>
                  <a:pt x="591063" y="101600"/>
                </a:cubicBezTo>
                <a:cubicBezTo>
                  <a:pt x="593180" y="112183"/>
                  <a:pt x="597413" y="122557"/>
                  <a:pt x="597413" y="133350"/>
                </a:cubicBezTo>
                <a:cubicBezTo>
                  <a:pt x="597413" y="160948"/>
                  <a:pt x="598174" y="189234"/>
                  <a:pt x="591063" y="215900"/>
                </a:cubicBezTo>
                <a:cubicBezTo>
                  <a:pt x="589097" y="223274"/>
                  <a:pt x="579253" y="226187"/>
                  <a:pt x="572013" y="228600"/>
                </a:cubicBezTo>
                <a:cubicBezTo>
                  <a:pt x="559799" y="232671"/>
                  <a:pt x="546538" y="232425"/>
                  <a:pt x="533913" y="234950"/>
                </a:cubicBezTo>
                <a:cubicBezTo>
                  <a:pt x="525355" y="236662"/>
                  <a:pt x="516980" y="239183"/>
                  <a:pt x="508513" y="241300"/>
                </a:cubicBezTo>
                <a:lnTo>
                  <a:pt x="235463" y="234950"/>
                </a:lnTo>
                <a:cubicBezTo>
                  <a:pt x="224454" y="234491"/>
                  <a:pt x="197019" y="227545"/>
                  <a:pt x="184663" y="222250"/>
                </a:cubicBezTo>
                <a:cubicBezTo>
                  <a:pt x="175962" y="218521"/>
                  <a:pt x="167964" y="213279"/>
                  <a:pt x="159263" y="209550"/>
                </a:cubicBezTo>
                <a:cubicBezTo>
                  <a:pt x="153111" y="206913"/>
                  <a:pt x="146200" y="206193"/>
                  <a:pt x="140213" y="203200"/>
                </a:cubicBezTo>
                <a:cubicBezTo>
                  <a:pt x="133387" y="199787"/>
                  <a:pt x="127789" y="194286"/>
                  <a:pt x="121163" y="190500"/>
                </a:cubicBezTo>
                <a:cubicBezTo>
                  <a:pt x="72351" y="162607"/>
                  <a:pt x="118928" y="195174"/>
                  <a:pt x="70363" y="158750"/>
                </a:cubicBezTo>
                <a:cubicBezTo>
                  <a:pt x="66341" y="114504"/>
                  <a:pt x="55524" y="74129"/>
                  <a:pt x="76713" y="31750"/>
                </a:cubicBezTo>
                <a:cubicBezTo>
                  <a:pt x="81446" y="22284"/>
                  <a:pt x="92924" y="17951"/>
                  <a:pt x="102113" y="12700"/>
                </a:cubicBezTo>
                <a:cubicBezTo>
                  <a:pt x="109198" y="8651"/>
                  <a:pt x="141064" y="1375"/>
                  <a:pt x="146563" y="0"/>
                </a:cubicBezTo>
                <a:cubicBezTo>
                  <a:pt x="197363" y="2117"/>
                  <a:pt x="248239" y="2852"/>
                  <a:pt x="298963" y="6350"/>
                </a:cubicBezTo>
                <a:cubicBezTo>
                  <a:pt x="309730" y="7093"/>
                  <a:pt x="320046" y="11059"/>
                  <a:pt x="330713" y="12700"/>
                </a:cubicBezTo>
                <a:cubicBezTo>
                  <a:pt x="376794" y="19789"/>
                  <a:pt x="396727" y="19719"/>
                  <a:pt x="445013" y="25400"/>
                </a:cubicBezTo>
                <a:cubicBezTo>
                  <a:pt x="459878" y="27149"/>
                  <a:pt x="474646" y="29633"/>
                  <a:pt x="489463" y="31750"/>
                </a:cubicBezTo>
                <a:cubicBezTo>
                  <a:pt x="497930" y="35983"/>
                  <a:pt x="506000" y="41126"/>
                  <a:pt x="514863" y="44450"/>
                </a:cubicBezTo>
                <a:cubicBezTo>
                  <a:pt x="541830" y="54563"/>
                  <a:pt x="540526" y="41867"/>
                  <a:pt x="552963" y="69850"/>
                </a:cubicBezTo>
                <a:cubicBezTo>
                  <a:pt x="558400" y="82083"/>
                  <a:pt x="561430" y="95250"/>
                  <a:pt x="565663" y="107950"/>
                </a:cubicBezTo>
                <a:lnTo>
                  <a:pt x="572013" y="127000"/>
                </a:lnTo>
                <a:cubicBezTo>
                  <a:pt x="560393" y="237389"/>
                  <a:pt x="594998" y="234171"/>
                  <a:pt x="533913" y="260350"/>
                </a:cubicBezTo>
                <a:cubicBezTo>
                  <a:pt x="527761" y="262987"/>
                  <a:pt x="521213" y="264583"/>
                  <a:pt x="514863" y="266700"/>
                </a:cubicBezTo>
                <a:cubicBezTo>
                  <a:pt x="485230" y="264583"/>
                  <a:pt x="455509" y="263460"/>
                  <a:pt x="425963" y="260350"/>
                </a:cubicBezTo>
                <a:cubicBezTo>
                  <a:pt x="415229" y="259220"/>
                  <a:pt x="404859" y="255774"/>
                  <a:pt x="394213" y="254000"/>
                </a:cubicBezTo>
                <a:cubicBezTo>
                  <a:pt x="379450" y="251539"/>
                  <a:pt x="364648" y="249217"/>
                  <a:pt x="349763" y="247650"/>
                </a:cubicBezTo>
                <a:cubicBezTo>
                  <a:pt x="324415" y="244982"/>
                  <a:pt x="298854" y="244461"/>
                  <a:pt x="273563" y="241300"/>
                </a:cubicBezTo>
                <a:cubicBezTo>
                  <a:pt x="248011" y="238106"/>
                  <a:pt x="197363" y="228600"/>
                  <a:pt x="197363" y="228600"/>
                </a:cubicBezTo>
                <a:lnTo>
                  <a:pt x="146563" y="203200"/>
                </a:lnTo>
                <a:cubicBezTo>
                  <a:pt x="138096" y="198967"/>
                  <a:pt x="129039" y="195751"/>
                  <a:pt x="121163" y="190500"/>
                </a:cubicBezTo>
                <a:lnTo>
                  <a:pt x="102113" y="177800"/>
                </a:lnTo>
                <a:cubicBezTo>
                  <a:pt x="97880" y="171450"/>
                  <a:pt x="92826" y="165576"/>
                  <a:pt x="89413" y="158750"/>
                </a:cubicBezTo>
                <a:cubicBezTo>
                  <a:pt x="80317" y="140559"/>
                  <a:pt x="78725" y="122662"/>
                  <a:pt x="64013" y="107950"/>
                </a:cubicBezTo>
                <a:cubicBezTo>
                  <a:pt x="56529" y="100466"/>
                  <a:pt x="46648" y="95788"/>
                  <a:pt x="38613" y="88900"/>
                </a:cubicBezTo>
                <a:cubicBezTo>
                  <a:pt x="19599" y="72602"/>
                  <a:pt x="19928" y="70397"/>
                  <a:pt x="6863" y="50800"/>
                </a:cubicBezTo>
                <a:cubicBezTo>
                  <a:pt x="0" y="23347"/>
                  <a:pt x="513" y="34127"/>
                  <a:pt x="513" y="1905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Forma libre"/>
          <p:cNvSpPr/>
          <p:nvPr/>
        </p:nvSpPr>
        <p:spPr>
          <a:xfrm>
            <a:off x="3277007" y="2284877"/>
            <a:ext cx="382264" cy="248773"/>
          </a:xfrm>
          <a:custGeom>
            <a:avLst/>
            <a:gdLst>
              <a:gd name="connsiteX0" fmla="*/ 90164 w 382264"/>
              <a:gd name="connsiteY0" fmla="*/ 51923 h 248773"/>
              <a:gd name="connsiteX1" fmla="*/ 147314 w 382264"/>
              <a:gd name="connsiteY1" fmla="*/ 45573 h 248773"/>
              <a:gd name="connsiteX2" fmla="*/ 185414 w 382264"/>
              <a:gd name="connsiteY2" fmla="*/ 39223 h 248773"/>
              <a:gd name="connsiteX3" fmla="*/ 337814 w 382264"/>
              <a:gd name="connsiteY3" fmla="*/ 45573 h 248773"/>
              <a:gd name="connsiteX4" fmla="*/ 363214 w 382264"/>
              <a:gd name="connsiteY4" fmla="*/ 58273 h 248773"/>
              <a:gd name="connsiteX5" fmla="*/ 369564 w 382264"/>
              <a:gd name="connsiteY5" fmla="*/ 77323 h 248773"/>
              <a:gd name="connsiteX6" fmla="*/ 382264 w 382264"/>
              <a:gd name="connsiteY6" fmla="*/ 96373 h 248773"/>
              <a:gd name="connsiteX7" fmla="*/ 375914 w 382264"/>
              <a:gd name="connsiteY7" fmla="*/ 159873 h 248773"/>
              <a:gd name="connsiteX8" fmla="*/ 318764 w 382264"/>
              <a:gd name="connsiteY8" fmla="*/ 204323 h 248773"/>
              <a:gd name="connsiteX9" fmla="*/ 261614 w 382264"/>
              <a:gd name="connsiteY9" fmla="*/ 223373 h 248773"/>
              <a:gd name="connsiteX10" fmla="*/ 242564 w 382264"/>
              <a:gd name="connsiteY10" fmla="*/ 229723 h 248773"/>
              <a:gd name="connsiteX11" fmla="*/ 223514 w 382264"/>
              <a:gd name="connsiteY11" fmla="*/ 236073 h 248773"/>
              <a:gd name="connsiteX12" fmla="*/ 90164 w 382264"/>
              <a:gd name="connsiteY12" fmla="*/ 223373 h 248773"/>
              <a:gd name="connsiteX13" fmla="*/ 71114 w 382264"/>
              <a:gd name="connsiteY13" fmla="*/ 204323 h 248773"/>
              <a:gd name="connsiteX14" fmla="*/ 39364 w 382264"/>
              <a:gd name="connsiteY14" fmla="*/ 191623 h 248773"/>
              <a:gd name="connsiteX15" fmla="*/ 20314 w 382264"/>
              <a:gd name="connsiteY15" fmla="*/ 178923 h 248773"/>
              <a:gd name="connsiteX16" fmla="*/ 7614 w 382264"/>
              <a:gd name="connsiteY16" fmla="*/ 153523 h 248773"/>
              <a:gd name="connsiteX17" fmla="*/ 13964 w 382264"/>
              <a:gd name="connsiteY17" fmla="*/ 90023 h 248773"/>
              <a:gd name="connsiteX18" fmla="*/ 20314 w 382264"/>
              <a:gd name="connsiteY18" fmla="*/ 70973 h 248773"/>
              <a:gd name="connsiteX19" fmla="*/ 90164 w 382264"/>
              <a:gd name="connsiteY19" fmla="*/ 51923 h 248773"/>
              <a:gd name="connsiteX20" fmla="*/ 134614 w 382264"/>
              <a:gd name="connsiteY20" fmla="*/ 45573 h 248773"/>
              <a:gd name="connsiteX21" fmla="*/ 185414 w 382264"/>
              <a:gd name="connsiteY21" fmla="*/ 39223 h 248773"/>
              <a:gd name="connsiteX22" fmla="*/ 210814 w 382264"/>
              <a:gd name="connsiteY22" fmla="*/ 32873 h 248773"/>
              <a:gd name="connsiteX23" fmla="*/ 344164 w 382264"/>
              <a:gd name="connsiteY23" fmla="*/ 58273 h 248773"/>
              <a:gd name="connsiteX24" fmla="*/ 325114 w 382264"/>
              <a:gd name="connsiteY24" fmla="*/ 178923 h 248773"/>
              <a:gd name="connsiteX25" fmla="*/ 306064 w 382264"/>
              <a:gd name="connsiteY25" fmla="*/ 197973 h 248773"/>
              <a:gd name="connsiteX26" fmla="*/ 267964 w 382264"/>
              <a:gd name="connsiteY26" fmla="*/ 223373 h 248773"/>
              <a:gd name="connsiteX27" fmla="*/ 248914 w 382264"/>
              <a:gd name="connsiteY27" fmla="*/ 236073 h 248773"/>
              <a:gd name="connsiteX28" fmla="*/ 210814 w 382264"/>
              <a:gd name="connsiteY28" fmla="*/ 248773 h 248773"/>
              <a:gd name="connsiteX29" fmla="*/ 90164 w 382264"/>
              <a:gd name="connsiteY29" fmla="*/ 242423 h 248773"/>
              <a:gd name="connsiteX30" fmla="*/ 52064 w 382264"/>
              <a:gd name="connsiteY30" fmla="*/ 229723 h 248773"/>
              <a:gd name="connsiteX31" fmla="*/ 20314 w 382264"/>
              <a:gd name="connsiteY31" fmla="*/ 223373 h 248773"/>
              <a:gd name="connsiteX32" fmla="*/ 7614 w 382264"/>
              <a:gd name="connsiteY32" fmla="*/ 204323 h 248773"/>
              <a:gd name="connsiteX33" fmla="*/ 1264 w 382264"/>
              <a:gd name="connsiteY33" fmla="*/ 102723 h 24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82264" h="248773">
                <a:moveTo>
                  <a:pt x="90164" y="51923"/>
                </a:moveTo>
                <a:cubicBezTo>
                  <a:pt x="109214" y="49806"/>
                  <a:pt x="128315" y="48106"/>
                  <a:pt x="147314" y="45573"/>
                </a:cubicBezTo>
                <a:cubicBezTo>
                  <a:pt x="160076" y="43871"/>
                  <a:pt x="172539" y="39223"/>
                  <a:pt x="185414" y="39223"/>
                </a:cubicBezTo>
                <a:cubicBezTo>
                  <a:pt x="236258" y="39223"/>
                  <a:pt x="287014" y="43456"/>
                  <a:pt x="337814" y="45573"/>
                </a:cubicBezTo>
                <a:cubicBezTo>
                  <a:pt x="346281" y="49806"/>
                  <a:pt x="356521" y="51580"/>
                  <a:pt x="363214" y="58273"/>
                </a:cubicBezTo>
                <a:cubicBezTo>
                  <a:pt x="367947" y="63006"/>
                  <a:pt x="366571" y="71336"/>
                  <a:pt x="369564" y="77323"/>
                </a:cubicBezTo>
                <a:cubicBezTo>
                  <a:pt x="372977" y="84149"/>
                  <a:pt x="378031" y="90023"/>
                  <a:pt x="382264" y="96373"/>
                </a:cubicBezTo>
                <a:cubicBezTo>
                  <a:pt x="380147" y="117540"/>
                  <a:pt x="382170" y="139541"/>
                  <a:pt x="375914" y="159873"/>
                </a:cubicBezTo>
                <a:cubicBezTo>
                  <a:pt x="372157" y="172083"/>
                  <a:pt x="319998" y="203912"/>
                  <a:pt x="318764" y="204323"/>
                </a:cubicBezTo>
                <a:lnTo>
                  <a:pt x="261614" y="223373"/>
                </a:lnTo>
                <a:lnTo>
                  <a:pt x="242564" y="229723"/>
                </a:lnTo>
                <a:lnTo>
                  <a:pt x="223514" y="236073"/>
                </a:lnTo>
                <a:cubicBezTo>
                  <a:pt x="179064" y="231840"/>
                  <a:pt x="133877" y="232480"/>
                  <a:pt x="90164" y="223373"/>
                </a:cubicBezTo>
                <a:cubicBezTo>
                  <a:pt x="81373" y="221541"/>
                  <a:pt x="78729" y="209083"/>
                  <a:pt x="71114" y="204323"/>
                </a:cubicBezTo>
                <a:cubicBezTo>
                  <a:pt x="61448" y="198282"/>
                  <a:pt x="49559" y="196721"/>
                  <a:pt x="39364" y="191623"/>
                </a:cubicBezTo>
                <a:cubicBezTo>
                  <a:pt x="32538" y="188210"/>
                  <a:pt x="26664" y="183156"/>
                  <a:pt x="20314" y="178923"/>
                </a:cubicBezTo>
                <a:cubicBezTo>
                  <a:pt x="16081" y="170456"/>
                  <a:pt x="8288" y="162965"/>
                  <a:pt x="7614" y="153523"/>
                </a:cubicBezTo>
                <a:cubicBezTo>
                  <a:pt x="6098" y="132305"/>
                  <a:pt x="10729" y="111048"/>
                  <a:pt x="13964" y="90023"/>
                </a:cubicBezTo>
                <a:cubicBezTo>
                  <a:pt x="14982" y="83407"/>
                  <a:pt x="14867" y="74864"/>
                  <a:pt x="20314" y="70973"/>
                </a:cubicBezTo>
                <a:cubicBezTo>
                  <a:pt x="31638" y="62885"/>
                  <a:pt x="75130" y="54429"/>
                  <a:pt x="90164" y="51923"/>
                </a:cubicBezTo>
                <a:cubicBezTo>
                  <a:pt x="104927" y="49462"/>
                  <a:pt x="119778" y="47551"/>
                  <a:pt x="134614" y="45573"/>
                </a:cubicBezTo>
                <a:cubicBezTo>
                  <a:pt x="151529" y="43318"/>
                  <a:pt x="168581" y="42028"/>
                  <a:pt x="185414" y="39223"/>
                </a:cubicBezTo>
                <a:cubicBezTo>
                  <a:pt x="194022" y="37788"/>
                  <a:pt x="202347" y="34990"/>
                  <a:pt x="210814" y="32873"/>
                </a:cubicBezTo>
                <a:cubicBezTo>
                  <a:pt x="219410" y="33303"/>
                  <a:pt x="344164" y="0"/>
                  <a:pt x="344164" y="58273"/>
                </a:cubicBezTo>
                <a:cubicBezTo>
                  <a:pt x="344164" y="117251"/>
                  <a:pt x="355101" y="142938"/>
                  <a:pt x="325114" y="178923"/>
                </a:cubicBezTo>
                <a:cubicBezTo>
                  <a:pt x="319365" y="185822"/>
                  <a:pt x="313153" y="192460"/>
                  <a:pt x="306064" y="197973"/>
                </a:cubicBezTo>
                <a:cubicBezTo>
                  <a:pt x="294016" y="207344"/>
                  <a:pt x="280664" y="214906"/>
                  <a:pt x="267964" y="223373"/>
                </a:cubicBezTo>
                <a:cubicBezTo>
                  <a:pt x="261614" y="227606"/>
                  <a:pt x="256154" y="233660"/>
                  <a:pt x="248914" y="236073"/>
                </a:cubicBezTo>
                <a:lnTo>
                  <a:pt x="210814" y="248773"/>
                </a:lnTo>
                <a:cubicBezTo>
                  <a:pt x="170597" y="246656"/>
                  <a:pt x="130149" y="247221"/>
                  <a:pt x="90164" y="242423"/>
                </a:cubicBezTo>
                <a:cubicBezTo>
                  <a:pt x="76872" y="240828"/>
                  <a:pt x="65191" y="232348"/>
                  <a:pt x="52064" y="229723"/>
                </a:cubicBezTo>
                <a:lnTo>
                  <a:pt x="20314" y="223373"/>
                </a:lnTo>
                <a:cubicBezTo>
                  <a:pt x="16081" y="217023"/>
                  <a:pt x="9330" y="211759"/>
                  <a:pt x="7614" y="204323"/>
                </a:cubicBezTo>
                <a:cubicBezTo>
                  <a:pt x="0" y="171330"/>
                  <a:pt x="1264" y="136337"/>
                  <a:pt x="1264" y="10272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Forma libre"/>
          <p:cNvSpPr/>
          <p:nvPr/>
        </p:nvSpPr>
        <p:spPr>
          <a:xfrm>
            <a:off x="4389521" y="3281952"/>
            <a:ext cx="1121869" cy="85238"/>
          </a:xfrm>
          <a:custGeom>
            <a:avLst/>
            <a:gdLst>
              <a:gd name="connsiteX0" fmla="*/ 0 w 1121869"/>
              <a:gd name="connsiteY0" fmla="*/ 45448 h 85238"/>
              <a:gd name="connsiteX1" fmla="*/ 1066800 w 1121869"/>
              <a:gd name="connsiteY1" fmla="*/ 39098 h 85238"/>
              <a:gd name="connsiteX2" fmla="*/ 901700 w 1121869"/>
              <a:gd name="connsiteY2" fmla="*/ 32748 h 85238"/>
              <a:gd name="connsiteX3" fmla="*/ 831850 w 1121869"/>
              <a:gd name="connsiteY3" fmla="*/ 26398 h 85238"/>
              <a:gd name="connsiteX4" fmla="*/ 698500 w 1121869"/>
              <a:gd name="connsiteY4" fmla="*/ 20048 h 85238"/>
              <a:gd name="connsiteX5" fmla="*/ 577850 w 1121869"/>
              <a:gd name="connsiteY5" fmla="*/ 13698 h 85238"/>
              <a:gd name="connsiteX6" fmla="*/ 349250 w 1121869"/>
              <a:gd name="connsiteY6" fmla="*/ 13698 h 85238"/>
              <a:gd name="connsiteX7" fmla="*/ 285750 w 1121869"/>
              <a:gd name="connsiteY7" fmla="*/ 26398 h 85238"/>
              <a:gd name="connsiteX8" fmla="*/ 254000 w 1121869"/>
              <a:gd name="connsiteY8" fmla="*/ 32748 h 85238"/>
              <a:gd name="connsiteX9" fmla="*/ 165100 w 1121869"/>
              <a:gd name="connsiteY9" fmla="*/ 39098 h 85238"/>
              <a:gd name="connsiteX10" fmla="*/ 127000 w 1121869"/>
              <a:gd name="connsiteY10" fmla="*/ 45448 h 85238"/>
              <a:gd name="connsiteX11" fmla="*/ 82550 w 1121869"/>
              <a:gd name="connsiteY11" fmla="*/ 51798 h 85238"/>
              <a:gd name="connsiteX12" fmla="*/ 120650 w 1121869"/>
              <a:gd name="connsiteY12" fmla="*/ 58148 h 85238"/>
              <a:gd name="connsiteX13" fmla="*/ 749300 w 1121869"/>
              <a:gd name="connsiteY13" fmla="*/ 64498 h 85238"/>
              <a:gd name="connsiteX14" fmla="*/ 819150 w 1121869"/>
              <a:gd name="connsiteY14" fmla="*/ 77198 h 85238"/>
              <a:gd name="connsiteX15" fmla="*/ 990600 w 1121869"/>
              <a:gd name="connsiteY15" fmla="*/ 83548 h 8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1869" h="85238">
                <a:moveTo>
                  <a:pt x="0" y="45448"/>
                </a:moveTo>
                <a:lnTo>
                  <a:pt x="1066800" y="39098"/>
                </a:lnTo>
                <a:cubicBezTo>
                  <a:pt x="1121869" y="38322"/>
                  <a:pt x="956694" y="35721"/>
                  <a:pt x="901700" y="32748"/>
                </a:cubicBezTo>
                <a:cubicBezTo>
                  <a:pt x="878355" y="31486"/>
                  <a:pt x="855184" y="27856"/>
                  <a:pt x="831850" y="26398"/>
                </a:cubicBezTo>
                <a:cubicBezTo>
                  <a:pt x="787436" y="23622"/>
                  <a:pt x="742945" y="22270"/>
                  <a:pt x="698500" y="20048"/>
                </a:cubicBezTo>
                <a:lnTo>
                  <a:pt x="577850" y="13698"/>
                </a:lnTo>
                <a:cubicBezTo>
                  <a:pt x="481967" y="0"/>
                  <a:pt x="509910" y="1340"/>
                  <a:pt x="349250" y="13698"/>
                </a:cubicBezTo>
                <a:cubicBezTo>
                  <a:pt x="327728" y="15354"/>
                  <a:pt x="306917" y="22165"/>
                  <a:pt x="285750" y="26398"/>
                </a:cubicBezTo>
                <a:cubicBezTo>
                  <a:pt x="275167" y="28515"/>
                  <a:pt x="264765" y="31979"/>
                  <a:pt x="254000" y="32748"/>
                </a:cubicBezTo>
                <a:lnTo>
                  <a:pt x="165100" y="39098"/>
                </a:lnTo>
                <a:lnTo>
                  <a:pt x="127000" y="45448"/>
                </a:lnTo>
                <a:cubicBezTo>
                  <a:pt x="112207" y="47724"/>
                  <a:pt x="89243" y="38411"/>
                  <a:pt x="82550" y="51798"/>
                </a:cubicBezTo>
                <a:cubicBezTo>
                  <a:pt x="76792" y="63314"/>
                  <a:pt x="107777" y="57903"/>
                  <a:pt x="120650" y="58148"/>
                </a:cubicBezTo>
                <a:lnTo>
                  <a:pt x="749300" y="64498"/>
                </a:lnTo>
                <a:cubicBezTo>
                  <a:pt x="772583" y="68731"/>
                  <a:pt x="795641" y="74485"/>
                  <a:pt x="819150" y="77198"/>
                </a:cubicBezTo>
                <a:cubicBezTo>
                  <a:pt x="888826" y="85238"/>
                  <a:pt x="923223" y="83548"/>
                  <a:pt x="990600" y="83548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Forma libre"/>
          <p:cNvSpPr/>
          <p:nvPr/>
        </p:nvSpPr>
        <p:spPr>
          <a:xfrm>
            <a:off x="6440571" y="3637024"/>
            <a:ext cx="336550" cy="63178"/>
          </a:xfrm>
          <a:custGeom>
            <a:avLst/>
            <a:gdLst>
              <a:gd name="connsiteX0" fmla="*/ 0 w 336550"/>
              <a:gd name="connsiteY0" fmla="*/ 33276 h 63178"/>
              <a:gd name="connsiteX1" fmla="*/ 50800 w 336550"/>
              <a:gd name="connsiteY1" fmla="*/ 26926 h 63178"/>
              <a:gd name="connsiteX2" fmla="*/ 114300 w 336550"/>
              <a:gd name="connsiteY2" fmla="*/ 14226 h 63178"/>
              <a:gd name="connsiteX3" fmla="*/ 241300 w 336550"/>
              <a:gd name="connsiteY3" fmla="*/ 7876 h 63178"/>
              <a:gd name="connsiteX4" fmla="*/ 273050 w 336550"/>
              <a:gd name="connsiteY4" fmla="*/ 1526 h 63178"/>
              <a:gd name="connsiteX5" fmla="*/ 127000 w 336550"/>
              <a:gd name="connsiteY5" fmla="*/ 14226 h 63178"/>
              <a:gd name="connsiteX6" fmla="*/ 57150 w 336550"/>
              <a:gd name="connsiteY6" fmla="*/ 33276 h 63178"/>
              <a:gd name="connsiteX7" fmla="*/ 38100 w 336550"/>
              <a:gd name="connsiteY7" fmla="*/ 39626 h 63178"/>
              <a:gd name="connsiteX8" fmla="*/ 19050 w 336550"/>
              <a:gd name="connsiteY8" fmla="*/ 52326 h 63178"/>
              <a:gd name="connsiteX9" fmla="*/ 88900 w 336550"/>
              <a:gd name="connsiteY9" fmla="*/ 52326 h 63178"/>
              <a:gd name="connsiteX10" fmla="*/ 184150 w 336550"/>
              <a:gd name="connsiteY10" fmla="*/ 45976 h 63178"/>
              <a:gd name="connsiteX11" fmla="*/ 203200 w 336550"/>
              <a:gd name="connsiteY11" fmla="*/ 39626 h 63178"/>
              <a:gd name="connsiteX12" fmla="*/ 292100 w 336550"/>
              <a:gd name="connsiteY12" fmla="*/ 20576 h 63178"/>
              <a:gd name="connsiteX13" fmla="*/ 311150 w 336550"/>
              <a:gd name="connsiteY13" fmla="*/ 14226 h 63178"/>
              <a:gd name="connsiteX14" fmla="*/ 336550 w 336550"/>
              <a:gd name="connsiteY14" fmla="*/ 7876 h 6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6550" h="63178">
                <a:moveTo>
                  <a:pt x="0" y="33276"/>
                </a:moveTo>
                <a:cubicBezTo>
                  <a:pt x="16933" y="31159"/>
                  <a:pt x="33967" y="29731"/>
                  <a:pt x="50800" y="26926"/>
                </a:cubicBezTo>
                <a:cubicBezTo>
                  <a:pt x="72092" y="23377"/>
                  <a:pt x="92741" y="15304"/>
                  <a:pt x="114300" y="14226"/>
                </a:cubicBezTo>
                <a:lnTo>
                  <a:pt x="241300" y="7876"/>
                </a:lnTo>
                <a:cubicBezTo>
                  <a:pt x="251883" y="5759"/>
                  <a:pt x="283734" y="0"/>
                  <a:pt x="273050" y="1526"/>
                </a:cubicBezTo>
                <a:cubicBezTo>
                  <a:pt x="195008" y="12675"/>
                  <a:pt x="243538" y="6942"/>
                  <a:pt x="127000" y="14226"/>
                </a:cubicBezTo>
                <a:cubicBezTo>
                  <a:pt x="82123" y="23201"/>
                  <a:pt x="105489" y="17163"/>
                  <a:pt x="57150" y="33276"/>
                </a:cubicBezTo>
                <a:cubicBezTo>
                  <a:pt x="50800" y="35393"/>
                  <a:pt x="43669" y="35913"/>
                  <a:pt x="38100" y="39626"/>
                </a:cubicBezTo>
                <a:lnTo>
                  <a:pt x="19050" y="52326"/>
                </a:lnTo>
                <a:cubicBezTo>
                  <a:pt x="73311" y="63178"/>
                  <a:pt x="28361" y="58092"/>
                  <a:pt x="88900" y="52326"/>
                </a:cubicBezTo>
                <a:cubicBezTo>
                  <a:pt x="120577" y="49309"/>
                  <a:pt x="152400" y="48093"/>
                  <a:pt x="184150" y="45976"/>
                </a:cubicBezTo>
                <a:cubicBezTo>
                  <a:pt x="190500" y="43859"/>
                  <a:pt x="196678" y="41131"/>
                  <a:pt x="203200" y="39626"/>
                </a:cubicBezTo>
                <a:cubicBezTo>
                  <a:pt x="241107" y="30878"/>
                  <a:pt x="259566" y="29871"/>
                  <a:pt x="292100" y="20576"/>
                </a:cubicBezTo>
                <a:cubicBezTo>
                  <a:pt x="298536" y="18737"/>
                  <a:pt x="304714" y="16065"/>
                  <a:pt x="311150" y="14226"/>
                </a:cubicBezTo>
                <a:cubicBezTo>
                  <a:pt x="319541" y="11828"/>
                  <a:pt x="336550" y="7876"/>
                  <a:pt x="336550" y="7876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14 Forma libre"/>
          <p:cNvSpPr/>
          <p:nvPr/>
        </p:nvSpPr>
        <p:spPr>
          <a:xfrm>
            <a:off x="8838208" y="2767430"/>
            <a:ext cx="867766" cy="387690"/>
          </a:xfrm>
          <a:custGeom>
            <a:avLst/>
            <a:gdLst>
              <a:gd name="connsiteX0" fmla="*/ 435966 w 867766"/>
              <a:gd name="connsiteY0" fmla="*/ 20220 h 387690"/>
              <a:gd name="connsiteX1" fmla="*/ 467716 w 867766"/>
              <a:gd name="connsiteY1" fmla="*/ 13870 h 387690"/>
              <a:gd name="connsiteX2" fmla="*/ 588366 w 867766"/>
              <a:gd name="connsiteY2" fmla="*/ 26570 h 387690"/>
              <a:gd name="connsiteX3" fmla="*/ 639166 w 867766"/>
              <a:gd name="connsiteY3" fmla="*/ 45620 h 387690"/>
              <a:gd name="connsiteX4" fmla="*/ 696316 w 867766"/>
              <a:gd name="connsiteY4" fmla="*/ 58320 h 387690"/>
              <a:gd name="connsiteX5" fmla="*/ 721716 w 867766"/>
              <a:gd name="connsiteY5" fmla="*/ 64670 h 387690"/>
              <a:gd name="connsiteX6" fmla="*/ 772516 w 867766"/>
              <a:gd name="connsiteY6" fmla="*/ 90070 h 387690"/>
              <a:gd name="connsiteX7" fmla="*/ 804266 w 867766"/>
              <a:gd name="connsiteY7" fmla="*/ 96420 h 387690"/>
              <a:gd name="connsiteX8" fmla="*/ 823316 w 867766"/>
              <a:gd name="connsiteY8" fmla="*/ 102770 h 387690"/>
              <a:gd name="connsiteX9" fmla="*/ 867766 w 867766"/>
              <a:gd name="connsiteY9" fmla="*/ 166270 h 387690"/>
              <a:gd name="connsiteX10" fmla="*/ 848716 w 867766"/>
              <a:gd name="connsiteY10" fmla="*/ 223420 h 387690"/>
              <a:gd name="connsiteX11" fmla="*/ 810616 w 867766"/>
              <a:gd name="connsiteY11" fmla="*/ 267870 h 387690"/>
              <a:gd name="connsiteX12" fmla="*/ 797916 w 867766"/>
              <a:gd name="connsiteY12" fmla="*/ 293270 h 387690"/>
              <a:gd name="connsiteX13" fmla="*/ 721716 w 867766"/>
              <a:gd name="connsiteY13" fmla="*/ 344070 h 387690"/>
              <a:gd name="connsiteX14" fmla="*/ 670916 w 867766"/>
              <a:gd name="connsiteY14" fmla="*/ 356770 h 387690"/>
              <a:gd name="connsiteX15" fmla="*/ 607416 w 867766"/>
              <a:gd name="connsiteY15" fmla="*/ 375820 h 387690"/>
              <a:gd name="connsiteX16" fmla="*/ 270866 w 867766"/>
              <a:gd name="connsiteY16" fmla="*/ 363120 h 387690"/>
              <a:gd name="connsiteX17" fmla="*/ 251816 w 867766"/>
              <a:gd name="connsiteY17" fmla="*/ 356770 h 387690"/>
              <a:gd name="connsiteX18" fmla="*/ 194666 w 867766"/>
              <a:gd name="connsiteY18" fmla="*/ 337720 h 387690"/>
              <a:gd name="connsiteX19" fmla="*/ 175616 w 867766"/>
              <a:gd name="connsiteY19" fmla="*/ 331370 h 387690"/>
              <a:gd name="connsiteX20" fmla="*/ 118466 w 867766"/>
              <a:gd name="connsiteY20" fmla="*/ 299620 h 387690"/>
              <a:gd name="connsiteX21" fmla="*/ 54966 w 867766"/>
              <a:gd name="connsiteY21" fmla="*/ 274220 h 387690"/>
              <a:gd name="connsiteX22" fmla="*/ 35916 w 867766"/>
              <a:gd name="connsiteY22" fmla="*/ 267870 h 387690"/>
              <a:gd name="connsiteX23" fmla="*/ 16866 w 867766"/>
              <a:gd name="connsiteY23" fmla="*/ 255170 h 387690"/>
              <a:gd name="connsiteX24" fmla="*/ 4166 w 867766"/>
              <a:gd name="connsiteY24" fmla="*/ 236120 h 387690"/>
              <a:gd name="connsiteX25" fmla="*/ 35916 w 867766"/>
              <a:gd name="connsiteY25" fmla="*/ 153570 h 387690"/>
              <a:gd name="connsiteX26" fmla="*/ 54966 w 867766"/>
              <a:gd name="connsiteY26" fmla="*/ 140870 h 387690"/>
              <a:gd name="connsiteX27" fmla="*/ 112116 w 867766"/>
              <a:gd name="connsiteY27" fmla="*/ 96420 h 387690"/>
              <a:gd name="connsiteX28" fmla="*/ 175616 w 867766"/>
              <a:gd name="connsiteY28" fmla="*/ 71020 h 387690"/>
              <a:gd name="connsiteX29" fmla="*/ 194666 w 867766"/>
              <a:gd name="connsiteY29" fmla="*/ 64670 h 387690"/>
              <a:gd name="connsiteX30" fmla="*/ 213716 w 867766"/>
              <a:gd name="connsiteY30" fmla="*/ 51970 h 387690"/>
              <a:gd name="connsiteX31" fmla="*/ 245466 w 867766"/>
              <a:gd name="connsiteY31" fmla="*/ 45620 h 387690"/>
              <a:gd name="connsiteX32" fmla="*/ 277216 w 867766"/>
              <a:gd name="connsiteY32" fmla="*/ 32920 h 387690"/>
              <a:gd name="connsiteX33" fmla="*/ 397866 w 867766"/>
              <a:gd name="connsiteY33" fmla="*/ 13870 h 387690"/>
              <a:gd name="connsiteX34" fmla="*/ 423266 w 867766"/>
              <a:gd name="connsiteY34" fmla="*/ 7520 h 387690"/>
              <a:gd name="connsiteX35" fmla="*/ 664566 w 867766"/>
              <a:gd name="connsiteY35" fmla="*/ 13870 h 387690"/>
              <a:gd name="connsiteX36" fmla="*/ 683616 w 867766"/>
              <a:gd name="connsiteY36" fmla="*/ 77370 h 387690"/>
              <a:gd name="connsiteX37" fmla="*/ 689966 w 867766"/>
              <a:gd name="connsiteY37" fmla="*/ 121820 h 387690"/>
              <a:gd name="connsiteX38" fmla="*/ 683616 w 867766"/>
              <a:gd name="connsiteY38" fmla="*/ 217070 h 387690"/>
              <a:gd name="connsiteX39" fmla="*/ 620116 w 867766"/>
              <a:gd name="connsiteY39" fmla="*/ 248820 h 387690"/>
              <a:gd name="connsiteX40" fmla="*/ 543916 w 867766"/>
              <a:gd name="connsiteY40" fmla="*/ 261520 h 387690"/>
              <a:gd name="connsiteX41" fmla="*/ 474066 w 867766"/>
              <a:gd name="connsiteY41" fmla="*/ 274220 h 387690"/>
              <a:gd name="connsiteX42" fmla="*/ 321666 w 867766"/>
              <a:gd name="connsiteY42" fmla="*/ 267870 h 387690"/>
              <a:gd name="connsiteX43" fmla="*/ 270866 w 867766"/>
              <a:gd name="connsiteY43" fmla="*/ 261520 h 387690"/>
              <a:gd name="connsiteX44" fmla="*/ 213716 w 867766"/>
              <a:gd name="connsiteY44" fmla="*/ 242470 h 387690"/>
              <a:gd name="connsiteX45" fmla="*/ 169266 w 867766"/>
              <a:gd name="connsiteY45" fmla="*/ 229770 h 387690"/>
              <a:gd name="connsiteX46" fmla="*/ 143866 w 867766"/>
              <a:gd name="connsiteY46" fmla="*/ 178970 h 387690"/>
              <a:gd name="connsiteX47" fmla="*/ 131166 w 867766"/>
              <a:gd name="connsiteY47" fmla="*/ 153570 h 387690"/>
              <a:gd name="connsiteX48" fmla="*/ 124816 w 867766"/>
              <a:gd name="connsiteY48" fmla="*/ 134520 h 387690"/>
              <a:gd name="connsiteX49" fmla="*/ 131166 w 867766"/>
              <a:gd name="connsiteY49" fmla="*/ 64670 h 387690"/>
              <a:gd name="connsiteX50" fmla="*/ 169266 w 867766"/>
              <a:gd name="connsiteY50" fmla="*/ 51970 h 387690"/>
              <a:gd name="connsiteX51" fmla="*/ 188316 w 867766"/>
              <a:gd name="connsiteY51" fmla="*/ 45620 h 387690"/>
              <a:gd name="connsiteX52" fmla="*/ 207366 w 867766"/>
              <a:gd name="connsiteY52" fmla="*/ 39270 h 387690"/>
              <a:gd name="connsiteX53" fmla="*/ 258166 w 867766"/>
              <a:gd name="connsiteY53" fmla="*/ 32920 h 387690"/>
              <a:gd name="connsiteX54" fmla="*/ 289916 w 867766"/>
              <a:gd name="connsiteY54" fmla="*/ 26570 h 387690"/>
              <a:gd name="connsiteX55" fmla="*/ 340716 w 867766"/>
              <a:gd name="connsiteY55" fmla="*/ 20220 h 387690"/>
              <a:gd name="connsiteX56" fmla="*/ 404216 w 867766"/>
              <a:gd name="connsiteY56" fmla="*/ 7520 h 387690"/>
              <a:gd name="connsiteX57" fmla="*/ 594716 w 867766"/>
              <a:gd name="connsiteY57" fmla="*/ 7520 h 38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67766" h="387690">
                <a:moveTo>
                  <a:pt x="435966" y="20220"/>
                </a:moveTo>
                <a:cubicBezTo>
                  <a:pt x="446549" y="18103"/>
                  <a:pt x="456923" y="13870"/>
                  <a:pt x="467716" y="13870"/>
                </a:cubicBezTo>
                <a:cubicBezTo>
                  <a:pt x="495080" y="13870"/>
                  <a:pt x="554778" y="19106"/>
                  <a:pt x="588366" y="26570"/>
                </a:cubicBezTo>
                <a:cubicBezTo>
                  <a:pt x="601742" y="29542"/>
                  <a:pt x="629278" y="42324"/>
                  <a:pt x="639166" y="45620"/>
                </a:cubicBezTo>
                <a:cubicBezTo>
                  <a:pt x="654652" y="50782"/>
                  <a:pt x="681217" y="54965"/>
                  <a:pt x="696316" y="58320"/>
                </a:cubicBezTo>
                <a:cubicBezTo>
                  <a:pt x="704835" y="60213"/>
                  <a:pt x="713249" y="62553"/>
                  <a:pt x="721716" y="64670"/>
                </a:cubicBezTo>
                <a:cubicBezTo>
                  <a:pt x="743159" y="78965"/>
                  <a:pt x="744272" y="81597"/>
                  <a:pt x="772516" y="90070"/>
                </a:cubicBezTo>
                <a:cubicBezTo>
                  <a:pt x="782854" y="93171"/>
                  <a:pt x="793795" y="93802"/>
                  <a:pt x="804266" y="96420"/>
                </a:cubicBezTo>
                <a:cubicBezTo>
                  <a:pt x="810760" y="98043"/>
                  <a:pt x="816966" y="100653"/>
                  <a:pt x="823316" y="102770"/>
                </a:cubicBezTo>
                <a:cubicBezTo>
                  <a:pt x="838176" y="117630"/>
                  <a:pt x="867766" y="141865"/>
                  <a:pt x="867766" y="166270"/>
                </a:cubicBezTo>
                <a:cubicBezTo>
                  <a:pt x="867766" y="186350"/>
                  <a:pt x="858561" y="205918"/>
                  <a:pt x="848716" y="223420"/>
                </a:cubicBezTo>
                <a:cubicBezTo>
                  <a:pt x="839149" y="240429"/>
                  <a:pt x="822094" y="252088"/>
                  <a:pt x="810616" y="267870"/>
                </a:cubicBezTo>
                <a:cubicBezTo>
                  <a:pt x="805048" y="275526"/>
                  <a:pt x="804149" y="286146"/>
                  <a:pt x="797916" y="293270"/>
                </a:cubicBezTo>
                <a:cubicBezTo>
                  <a:pt x="783948" y="309233"/>
                  <a:pt x="738766" y="337250"/>
                  <a:pt x="721716" y="344070"/>
                </a:cubicBezTo>
                <a:cubicBezTo>
                  <a:pt x="705510" y="350552"/>
                  <a:pt x="687699" y="351975"/>
                  <a:pt x="670916" y="356770"/>
                </a:cubicBezTo>
                <a:cubicBezTo>
                  <a:pt x="562697" y="387690"/>
                  <a:pt x="686117" y="356145"/>
                  <a:pt x="607416" y="375820"/>
                </a:cubicBezTo>
                <a:cubicBezTo>
                  <a:pt x="585020" y="375299"/>
                  <a:pt x="361420" y="377051"/>
                  <a:pt x="270866" y="363120"/>
                </a:cubicBezTo>
                <a:cubicBezTo>
                  <a:pt x="264250" y="362102"/>
                  <a:pt x="258252" y="358609"/>
                  <a:pt x="251816" y="356770"/>
                </a:cubicBezTo>
                <a:cubicBezTo>
                  <a:pt x="192231" y="339746"/>
                  <a:pt x="264725" y="363992"/>
                  <a:pt x="194666" y="337720"/>
                </a:cubicBezTo>
                <a:cubicBezTo>
                  <a:pt x="188399" y="335370"/>
                  <a:pt x="181603" y="334363"/>
                  <a:pt x="175616" y="331370"/>
                </a:cubicBezTo>
                <a:cubicBezTo>
                  <a:pt x="127446" y="307285"/>
                  <a:pt x="161273" y="317966"/>
                  <a:pt x="118466" y="299620"/>
                </a:cubicBezTo>
                <a:cubicBezTo>
                  <a:pt x="97512" y="290640"/>
                  <a:pt x="76593" y="281429"/>
                  <a:pt x="54966" y="274220"/>
                </a:cubicBezTo>
                <a:cubicBezTo>
                  <a:pt x="48616" y="272103"/>
                  <a:pt x="41903" y="270863"/>
                  <a:pt x="35916" y="267870"/>
                </a:cubicBezTo>
                <a:cubicBezTo>
                  <a:pt x="29090" y="264457"/>
                  <a:pt x="23216" y="259403"/>
                  <a:pt x="16866" y="255170"/>
                </a:cubicBezTo>
                <a:cubicBezTo>
                  <a:pt x="12633" y="248820"/>
                  <a:pt x="4800" y="243725"/>
                  <a:pt x="4166" y="236120"/>
                </a:cubicBezTo>
                <a:cubicBezTo>
                  <a:pt x="0" y="186125"/>
                  <a:pt x="4358" y="180620"/>
                  <a:pt x="35916" y="153570"/>
                </a:cubicBezTo>
                <a:cubicBezTo>
                  <a:pt x="41710" y="148603"/>
                  <a:pt x="49103" y="145756"/>
                  <a:pt x="54966" y="140870"/>
                </a:cubicBezTo>
                <a:cubicBezTo>
                  <a:pt x="76882" y="122607"/>
                  <a:pt x="80018" y="107119"/>
                  <a:pt x="112116" y="96420"/>
                </a:cubicBezTo>
                <a:cubicBezTo>
                  <a:pt x="155464" y="81971"/>
                  <a:pt x="103327" y="99936"/>
                  <a:pt x="175616" y="71020"/>
                </a:cubicBezTo>
                <a:cubicBezTo>
                  <a:pt x="181831" y="68534"/>
                  <a:pt x="188679" y="67663"/>
                  <a:pt x="194666" y="64670"/>
                </a:cubicBezTo>
                <a:cubicBezTo>
                  <a:pt x="201492" y="61257"/>
                  <a:pt x="206570" y="54650"/>
                  <a:pt x="213716" y="51970"/>
                </a:cubicBezTo>
                <a:cubicBezTo>
                  <a:pt x="223822" y="48180"/>
                  <a:pt x="235128" y="48721"/>
                  <a:pt x="245466" y="45620"/>
                </a:cubicBezTo>
                <a:cubicBezTo>
                  <a:pt x="256384" y="42345"/>
                  <a:pt x="266202" y="35857"/>
                  <a:pt x="277216" y="32920"/>
                </a:cubicBezTo>
                <a:cubicBezTo>
                  <a:pt x="324242" y="20380"/>
                  <a:pt x="350580" y="19124"/>
                  <a:pt x="397866" y="13870"/>
                </a:cubicBezTo>
                <a:cubicBezTo>
                  <a:pt x="406333" y="11753"/>
                  <a:pt x="414539" y="7520"/>
                  <a:pt x="423266" y="7520"/>
                </a:cubicBezTo>
                <a:cubicBezTo>
                  <a:pt x="503727" y="7520"/>
                  <a:pt x="585309" y="0"/>
                  <a:pt x="664566" y="13870"/>
                </a:cubicBezTo>
                <a:cubicBezTo>
                  <a:pt x="667677" y="14414"/>
                  <a:pt x="682069" y="68863"/>
                  <a:pt x="683616" y="77370"/>
                </a:cubicBezTo>
                <a:cubicBezTo>
                  <a:pt x="686293" y="92096"/>
                  <a:pt x="687849" y="107003"/>
                  <a:pt x="689966" y="121820"/>
                </a:cubicBezTo>
                <a:cubicBezTo>
                  <a:pt x="687849" y="153570"/>
                  <a:pt x="698951" y="189188"/>
                  <a:pt x="683616" y="217070"/>
                </a:cubicBezTo>
                <a:cubicBezTo>
                  <a:pt x="672211" y="237806"/>
                  <a:pt x="643459" y="244929"/>
                  <a:pt x="620116" y="248820"/>
                </a:cubicBezTo>
                <a:cubicBezTo>
                  <a:pt x="594716" y="253053"/>
                  <a:pt x="569166" y="256470"/>
                  <a:pt x="543916" y="261520"/>
                </a:cubicBezTo>
                <a:cubicBezTo>
                  <a:pt x="499541" y="270395"/>
                  <a:pt x="522812" y="266096"/>
                  <a:pt x="474066" y="274220"/>
                </a:cubicBezTo>
                <a:cubicBezTo>
                  <a:pt x="423266" y="272103"/>
                  <a:pt x="372411" y="271042"/>
                  <a:pt x="321666" y="267870"/>
                </a:cubicBezTo>
                <a:cubicBezTo>
                  <a:pt x="304634" y="266806"/>
                  <a:pt x="287477" y="265429"/>
                  <a:pt x="270866" y="261520"/>
                </a:cubicBezTo>
                <a:cubicBezTo>
                  <a:pt x="251319" y="256921"/>
                  <a:pt x="233197" y="247340"/>
                  <a:pt x="213716" y="242470"/>
                </a:cubicBezTo>
                <a:cubicBezTo>
                  <a:pt x="181822" y="234497"/>
                  <a:pt x="196595" y="238880"/>
                  <a:pt x="169266" y="229770"/>
                </a:cubicBezTo>
                <a:lnTo>
                  <a:pt x="143866" y="178970"/>
                </a:lnTo>
                <a:cubicBezTo>
                  <a:pt x="139633" y="170503"/>
                  <a:pt x="134159" y="162550"/>
                  <a:pt x="131166" y="153570"/>
                </a:cubicBezTo>
                <a:lnTo>
                  <a:pt x="124816" y="134520"/>
                </a:lnTo>
                <a:cubicBezTo>
                  <a:pt x="126933" y="111237"/>
                  <a:pt x="120082" y="85255"/>
                  <a:pt x="131166" y="64670"/>
                </a:cubicBezTo>
                <a:cubicBezTo>
                  <a:pt x="137513" y="52883"/>
                  <a:pt x="156566" y="56203"/>
                  <a:pt x="169266" y="51970"/>
                </a:cubicBezTo>
                <a:lnTo>
                  <a:pt x="188316" y="45620"/>
                </a:lnTo>
                <a:cubicBezTo>
                  <a:pt x="194666" y="43503"/>
                  <a:pt x="200724" y="40100"/>
                  <a:pt x="207366" y="39270"/>
                </a:cubicBezTo>
                <a:cubicBezTo>
                  <a:pt x="224299" y="37153"/>
                  <a:pt x="241299" y="35515"/>
                  <a:pt x="258166" y="32920"/>
                </a:cubicBezTo>
                <a:cubicBezTo>
                  <a:pt x="268833" y="31279"/>
                  <a:pt x="279249" y="28211"/>
                  <a:pt x="289916" y="26570"/>
                </a:cubicBezTo>
                <a:cubicBezTo>
                  <a:pt x="306783" y="23975"/>
                  <a:pt x="323883" y="23025"/>
                  <a:pt x="340716" y="20220"/>
                </a:cubicBezTo>
                <a:cubicBezTo>
                  <a:pt x="369681" y="15393"/>
                  <a:pt x="370676" y="8452"/>
                  <a:pt x="404216" y="7520"/>
                </a:cubicBezTo>
                <a:cubicBezTo>
                  <a:pt x="467692" y="5757"/>
                  <a:pt x="531216" y="7520"/>
                  <a:pt x="594716" y="752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Forma libre"/>
          <p:cNvSpPr/>
          <p:nvPr/>
        </p:nvSpPr>
        <p:spPr>
          <a:xfrm>
            <a:off x="11722500" y="3046526"/>
            <a:ext cx="372217" cy="306830"/>
          </a:xfrm>
          <a:custGeom>
            <a:avLst/>
            <a:gdLst>
              <a:gd name="connsiteX0" fmla="*/ 154418 w 372217"/>
              <a:gd name="connsiteY0" fmla="*/ 1474 h 306830"/>
              <a:gd name="connsiteX1" fmla="*/ 211568 w 372217"/>
              <a:gd name="connsiteY1" fmla="*/ 7824 h 306830"/>
              <a:gd name="connsiteX2" fmla="*/ 281418 w 372217"/>
              <a:gd name="connsiteY2" fmla="*/ 45924 h 306830"/>
              <a:gd name="connsiteX3" fmla="*/ 300468 w 372217"/>
              <a:gd name="connsiteY3" fmla="*/ 52274 h 306830"/>
              <a:gd name="connsiteX4" fmla="*/ 338568 w 372217"/>
              <a:gd name="connsiteY4" fmla="*/ 77674 h 306830"/>
              <a:gd name="connsiteX5" fmla="*/ 357618 w 372217"/>
              <a:gd name="connsiteY5" fmla="*/ 96724 h 306830"/>
              <a:gd name="connsiteX6" fmla="*/ 363968 w 372217"/>
              <a:gd name="connsiteY6" fmla="*/ 122124 h 306830"/>
              <a:gd name="connsiteX7" fmla="*/ 370318 w 372217"/>
              <a:gd name="connsiteY7" fmla="*/ 141174 h 306830"/>
              <a:gd name="connsiteX8" fmla="*/ 344918 w 372217"/>
              <a:gd name="connsiteY8" fmla="*/ 198324 h 306830"/>
              <a:gd name="connsiteX9" fmla="*/ 325868 w 372217"/>
              <a:gd name="connsiteY9" fmla="*/ 223724 h 306830"/>
              <a:gd name="connsiteX10" fmla="*/ 313168 w 372217"/>
              <a:gd name="connsiteY10" fmla="*/ 242774 h 306830"/>
              <a:gd name="connsiteX11" fmla="*/ 275068 w 372217"/>
              <a:gd name="connsiteY11" fmla="*/ 268174 h 306830"/>
              <a:gd name="connsiteX12" fmla="*/ 230618 w 372217"/>
              <a:gd name="connsiteY12" fmla="*/ 280874 h 306830"/>
              <a:gd name="connsiteX13" fmla="*/ 129018 w 372217"/>
              <a:gd name="connsiteY13" fmla="*/ 223724 h 306830"/>
              <a:gd name="connsiteX14" fmla="*/ 90918 w 372217"/>
              <a:gd name="connsiteY14" fmla="*/ 185624 h 306830"/>
              <a:gd name="connsiteX15" fmla="*/ 97268 w 372217"/>
              <a:gd name="connsiteY15" fmla="*/ 58624 h 306830"/>
              <a:gd name="connsiteX16" fmla="*/ 116318 w 372217"/>
              <a:gd name="connsiteY16" fmla="*/ 52274 h 306830"/>
              <a:gd name="connsiteX17" fmla="*/ 179818 w 372217"/>
              <a:gd name="connsiteY17" fmla="*/ 20524 h 306830"/>
              <a:gd name="connsiteX18" fmla="*/ 281418 w 372217"/>
              <a:gd name="connsiteY18" fmla="*/ 39574 h 306830"/>
              <a:gd name="connsiteX19" fmla="*/ 300468 w 372217"/>
              <a:gd name="connsiteY19" fmla="*/ 58624 h 306830"/>
              <a:gd name="connsiteX20" fmla="*/ 325868 w 372217"/>
              <a:gd name="connsiteY20" fmla="*/ 109424 h 306830"/>
              <a:gd name="connsiteX21" fmla="*/ 332218 w 372217"/>
              <a:gd name="connsiteY21" fmla="*/ 128474 h 306830"/>
              <a:gd name="connsiteX22" fmla="*/ 306818 w 372217"/>
              <a:gd name="connsiteY22" fmla="*/ 280874 h 306830"/>
              <a:gd name="connsiteX23" fmla="*/ 275068 w 372217"/>
              <a:gd name="connsiteY23" fmla="*/ 293574 h 306830"/>
              <a:gd name="connsiteX24" fmla="*/ 230618 w 372217"/>
              <a:gd name="connsiteY24" fmla="*/ 299924 h 306830"/>
              <a:gd name="connsiteX25" fmla="*/ 211568 w 372217"/>
              <a:gd name="connsiteY25" fmla="*/ 306274 h 306830"/>
              <a:gd name="connsiteX26" fmla="*/ 154418 w 372217"/>
              <a:gd name="connsiteY26" fmla="*/ 293574 h 306830"/>
              <a:gd name="connsiteX27" fmla="*/ 135368 w 372217"/>
              <a:gd name="connsiteY27" fmla="*/ 287224 h 306830"/>
              <a:gd name="connsiteX28" fmla="*/ 103618 w 372217"/>
              <a:gd name="connsiteY28" fmla="*/ 268174 h 306830"/>
              <a:gd name="connsiteX29" fmla="*/ 52818 w 372217"/>
              <a:gd name="connsiteY29" fmla="*/ 249124 h 306830"/>
              <a:gd name="connsiteX30" fmla="*/ 21068 w 372217"/>
              <a:gd name="connsiteY30" fmla="*/ 211024 h 306830"/>
              <a:gd name="connsiteX31" fmla="*/ 14718 w 372217"/>
              <a:gd name="connsiteY31" fmla="*/ 185624 h 306830"/>
              <a:gd name="connsiteX32" fmla="*/ 8368 w 372217"/>
              <a:gd name="connsiteY32" fmla="*/ 166574 h 306830"/>
              <a:gd name="connsiteX33" fmla="*/ 46468 w 372217"/>
              <a:gd name="connsiteY33" fmla="*/ 115774 h 306830"/>
              <a:gd name="connsiteX34" fmla="*/ 52818 w 372217"/>
              <a:gd name="connsiteY34" fmla="*/ 96724 h 306830"/>
              <a:gd name="connsiteX35" fmla="*/ 97268 w 372217"/>
              <a:gd name="connsiteY35" fmla="*/ 52274 h 306830"/>
              <a:gd name="connsiteX36" fmla="*/ 154418 w 372217"/>
              <a:gd name="connsiteY36" fmla="*/ 7824 h 306830"/>
              <a:gd name="connsiteX37" fmla="*/ 173468 w 372217"/>
              <a:gd name="connsiteY37" fmla="*/ 1474 h 306830"/>
              <a:gd name="connsiteX38" fmla="*/ 217918 w 372217"/>
              <a:gd name="connsiteY38" fmla="*/ 1474 h 30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72217" h="306830">
                <a:moveTo>
                  <a:pt x="154418" y="1474"/>
                </a:moveTo>
                <a:cubicBezTo>
                  <a:pt x="173468" y="3591"/>
                  <a:pt x="192826" y="3808"/>
                  <a:pt x="211568" y="7824"/>
                </a:cubicBezTo>
                <a:cubicBezTo>
                  <a:pt x="285351" y="23635"/>
                  <a:pt x="196526" y="17627"/>
                  <a:pt x="281418" y="45924"/>
                </a:cubicBezTo>
                <a:lnTo>
                  <a:pt x="300468" y="52274"/>
                </a:lnTo>
                <a:cubicBezTo>
                  <a:pt x="361239" y="113045"/>
                  <a:pt x="283429" y="40915"/>
                  <a:pt x="338568" y="77674"/>
                </a:cubicBezTo>
                <a:cubicBezTo>
                  <a:pt x="346040" y="82655"/>
                  <a:pt x="351268" y="90374"/>
                  <a:pt x="357618" y="96724"/>
                </a:cubicBezTo>
                <a:cubicBezTo>
                  <a:pt x="359735" y="105191"/>
                  <a:pt x="361570" y="113733"/>
                  <a:pt x="363968" y="122124"/>
                </a:cubicBezTo>
                <a:cubicBezTo>
                  <a:pt x="365807" y="128560"/>
                  <a:pt x="370318" y="134481"/>
                  <a:pt x="370318" y="141174"/>
                </a:cubicBezTo>
                <a:cubicBezTo>
                  <a:pt x="370318" y="185729"/>
                  <a:pt x="367613" y="171846"/>
                  <a:pt x="344918" y="198324"/>
                </a:cubicBezTo>
                <a:cubicBezTo>
                  <a:pt x="338030" y="206359"/>
                  <a:pt x="332019" y="215112"/>
                  <a:pt x="325868" y="223724"/>
                </a:cubicBezTo>
                <a:cubicBezTo>
                  <a:pt x="321432" y="229934"/>
                  <a:pt x="318911" y="237748"/>
                  <a:pt x="313168" y="242774"/>
                </a:cubicBezTo>
                <a:cubicBezTo>
                  <a:pt x="301681" y="252825"/>
                  <a:pt x="289876" y="264472"/>
                  <a:pt x="275068" y="268174"/>
                </a:cubicBezTo>
                <a:cubicBezTo>
                  <a:pt x="243174" y="276147"/>
                  <a:pt x="257947" y="271764"/>
                  <a:pt x="230618" y="280874"/>
                </a:cubicBezTo>
                <a:cubicBezTo>
                  <a:pt x="164974" y="269933"/>
                  <a:pt x="204269" y="282850"/>
                  <a:pt x="129018" y="223724"/>
                </a:cubicBezTo>
                <a:cubicBezTo>
                  <a:pt x="95937" y="197732"/>
                  <a:pt x="110625" y="215184"/>
                  <a:pt x="90918" y="185624"/>
                </a:cubicBezTo>
                <a:cubicBezTo>
                  <a:pt x="93035" y="143291"/>
                  <a:pt x="89337" y="100262"/>
                  <a:pt x="97268" y="58624"/>
                </a:cubicBezTo>
                <a:cubicBezTo>
                  <a:pt x="98520" y="52049"/>
                  <a:pt x="110467" y="55525"/>
                  <a:pt x="116318" y="52274"/>
                </a:cubicBezTo>
                <a:cubicBezTo>
                  <a:pt x="178175" y="17909"/>
                  <a:pt x="130179" y="32934"/>
                  <a:pt x="179818" y="20524"/>
                </a:cubicBezTo>
                <a:cubicBezTo>
                  <a:pt x="221377" y="23987"/>
                  <a:pt x="249590" y="16839"/>
                  <a:pt x="281418" y="39574"/>
                </a:cubicBezTo>
                <a:cubicBezTo>
                  <a:pt x="288726" y="44794"/>
                  <a:pt x="294118" y="52274"/>
                  <a:pt x="300468" y="58624"/>
                </a:cubicBezTo>
                <a:cubicBezTo>
                  <a:pt x="314787" y="101582"/>
                  <a:pt x="295876" y="49441"/>
                  <a:pt x="325868" y="109424"/>
                </a:cubicBezTo>
                <a:cubicBezTo>
                  <a:pt x="328861" y="115411"/>
                  <a:pt x="330101" y="122124"/>
                  <a:pt x="332218" y="128474"/>
                </a:cubicBezTo>
                <a:cubicBezTo>
                  <a:pt x="324702" y="301341"/>
                  <a:pt x="372217" y="256349"/>
                  <a:pt x="306818" y="280874"/>
                </a:cubicBezTo>
                <a:cubicBezTo>
                  <a:pt x="296145" y="284876"/>
                  <a:pt x="286126" y="290809"/>
                  <a:pt x="275068" y="293574"/>
                </a:cubicBezTo>
                <a:cubicBezTo>
                  <a:pt x="260548" y="297204"/>
                  <a:pt x="245435" y="297807"/>
                  <a:pt x="230618" y="299924"/>
                </a:cubicBezTo>
                <a:cubicBezTo>
                  <a:pt x="224268" y="302041"/>
                  <a:pt x="218238" y="306830"/>
                  <a:pt x="211568" y="306274"/>
                </a:cubicBezTo>
                <a:cubicBezTo>
                  <a:pt x="192121" y="304653"/>
                  <a:pt x="173350" y="298307"/>
                  <a:pt x="154418" y="293574"/>
                </a:cubicBezTo>
                <a:cubicBezTo>
                  <a:pt x="147924" y="291951"/>
                  <a:pt x="141355" y="290217"/>
                  <a:pt x="135368" y="287224"/>
                </a:cubicBezTo>
                <a:cubicBezTo>
                  <a:pt x="124329" y="281704"/>
                  <a:pt x="114657" y="273694"/>
                  <a:pt x="103618" y="268174"/>
                </a:cubicBezTo>
                <a:cubicBezTo>
                  <a:pt x="88432" y="260581"/>
                  <a:pt x="69305" y="254620"/>
                  <a:pt x="52818" y="249124"/>
                </a:cubicBezTo>
                <a:cubicBezTo>
                  <a:pt x="41375" y="237681"/>
                  <a:pt x="27699" y="226495"/>
                  <a:pt x="21068" y="211024"/>
                </a:cubicBezTo>
                <a:cubicBezTo>
                  <a:pt x="17630" y="203002"/>
                  <a:pt x="17116" y="194015"/>
                  <a:pt x="14718" y="185624"/>
                </a:cubicBezTo>
                <a:cubicBezTo>
                  <a:pt x="12879" y="179188"/>
                  <a:pt x="10485" y="172924"/>
                  <a:pt x="8368" y="166574"/>
                </a:cubicBezTo>
                <a:cubicBezTo>
                  <a:pt x="37868" y="92824"/>
                  <a:pt x="0" y="171535"/>
                  <a:pt x="46468" y="115774"/>
                </a:cubicBezTo>
                <a:cubicBezTo>
                  <a:pt x="50753" y="110632"/>
                  <a:pt x="48637" y="101951"/>
                  <a:pt x="52818" y="96724"/>
                </a:cubicBezTo>
                <a:cubicBezTo>
                  <a:pt x="65908" y="80362"/>
                  <a:pt x="82451" y="67091"/>
                  <a:pt x="97268" y="52274"/>
                </a:cubicBezTo>
                <a:cubicBezTo>
                  <a:pt x="113705" y="35837"/>
                  <a:pt x="131632" y="15419"/>
                  <a:pt x="154418" y="7824"/>
                </a:cubicBezTo>
                <a:cubicBezTo>
                  <a:pt x="160768" y="5707"/>
                  <a:pt x="166808" y="2140"/>
                  <a:pt x="173468" y="1474"/>
                </a:cubicBezTo>
                <a:cubicBezTo>
                  <a:pt x="188211" y="0"/>
                  <a:pt x="203101" y="1474"/>
                  <a:pt x="217918" y="1474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-3222"/>
            <a:ext cx="10515600" cy="1325563"/>
          </a:xfrm>
        </p:spPr>
        <p:txBody>
          <a:bodyPr/>
          <a:lstStyle/>
          <a:p>
            <a:r>
              <a:rPr lang="en-GB" dirty="0" smtClean="0"/>
              <a:t>Recording &amp; Uploading data</a:t>
            </a:r>
            <a:endParaRPr lang="en-GB" dirty="0"/>
          </a:p>
        </p:txBody>
      </p:sp>
      <p:pic>
        <p:nvPicPr>
          <p:cNvPr id="20482" name="Picture 2" descr="C:\Users\Asus\Desktop\Working Home\12 01 19\Snapshots\photo_2019-01-12_20-36-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731" y="1986024"/>
            <a:ext cx="1595767" cy="2836919"/>
          </a:xfrm>
          <a:prstGeom prst="rect">
            <a:avLst/>
          </a:prstGeom>
          <a:noFill/>
        </p:spPr>
      </p:pic>
      <p:pic>
        <p:nvPicPr>
          <p:cNvPr id="20483" name="Picture 3" descr="C:\Users\Asus\Desktop\Working Home\12 01 19\Snapshots\photo_2019-01-12_20-36-5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2135" y="1986023"/>
            <a:ext cx="1595768" cy="2836920"/>
          </a:xfrm>
          <a:prstGeom prst="rect">
            <a:avLst/>
          </a:prstGeom>
          <a:noFill/>
        </p:spPr>
      </p:pic>
      <p:pic>
        <p:nvPicPr>
          <p:cNvPr id="20484" name="Picture 4" descr="C:\Users\Asus\Desktop\Working Home\12 01 19\Snapshots\photo_2019-01-12_20-37-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3837" y="1986023"/>
            <a:ext cx="1595768" cy="2836920"/>
          </a:xfrm>
          <a:prstGeom prst="rect">
            <a:avLst/>
          </a:prstGeom>
          <a:noFill/>
        </p:spPr>
      </p:pic>
      <p:pic>
        <p:nvPicPr>
          <p:cNvPr id="20485" name="Picture 5" descr="C:\Users\Asus\Desktop\Working Home\12 01 19\Snapshots\photo_2019-01-12_20-37-1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8900" y="1986024"/>
            <a:ext cx="1585899" cy="2819376"/>
          </a:xfrm>
          <a:prstGeom prst="rect">
            <a:avLst/>
          </a:prstGeom>
          <a:noFill/>
        </p:spPr>
      </p:pic>
      <p:pic>
        <p:nvPicPr>
          <p:cNvPr id="20486" name="Picture 6" descr="C:\Users\Asus\Desktop\Working Home\12 01 19\Snapshots\photo_2019-01-12_20-37-1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0267" y="1968480"/>
            <a:ext cx="1595767" cy="2836920"/>
          </a:xfrm>
          <a:prstGeom prst="rect">
            <a:avLst/>
          </a:prstGeom>
          <a:noFill/>
        </p:spPr>
      </p:pic>
      <p:pic>
        <p:nvPicPr>
          <p:cNvPr id="20487" name="Picture 7" descr="C:\Users\Asus\Desktop\Working Home\12 01 19\Snapshots\photo_2019-01-12_20-37-2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148943" y="1986024"/>
            <a:ext cx="1595768" cy="2836920"/>
          </a:xfrm>
          <a:prstGeom prst="rect">
            <a:avLst/>
          </a:prstGeom>
          <a:noFill/>
        </p:spPr>
      </p:pic>
      <p:sp>
        <p:nvSpPr>
          <p:cNvPr id="10" name="9 Forma libre"/>
          <p:cNvSpPr/>
          <p:nvPr/>
        </p:nvSpPr>
        <p:spPr>
          <a:xfrm>
            <a:off x="1543050" y="2423097"/>
            <a:ext cx="488950" cy="73888"/>
          </a:xfrm>
          <a:custGeom>
            <a:avLst/>
            <a:gdLst>
              <a:gd name="connsiteX0" fmla="*/ 38100 w 488950"/>
              <a:gd name="connsiteY0" fmla="*/ 28003 h 73888"/>
              <a:gd name="connsiteX1" fmla="*/ 254000 w 488950"/>
              <a:gd name="connsiteY1" fmla="*/ 34353 h 73888"/>
              <a:gd name="connsiteX2" fmla="*/ 298450 w 488950"/>
              <a:gd name="connsiteY2" fmla="*/ 40703 h 73888"/>
              <a:gd name="connsiteX3" fmla="*/ 488950 w 488950"/>
              <a:gd name="connsiteY3" fmla="*/ 47053 h 73888"/>
              <a:gd name="connsiteX4" fmla="*/ 463550 w 488950"/>
              <a:gd name="connsiteY4" fmla="*/ 59753 h 73888"/>
              <a:gd name="connsiteX5" fmla="*/ 361950 w 488950"/>
              <a:gd name="connsiteY5" fmla="*/ 72453 h 73888"/>
              <a:gd name="connsiteX6" fmla="*/ 114300 w 488950"/>
              <a:gd name="connsiteY6" fmla="*/ 66103 h 73888"/>
              <a:gd name="connsiteX7" fmla="*/ 88900 w 488950"/>
              <a:gd name="connsiteY7" fmla="*/ 59753 h 73888"/>
              <a:gd name="connsiteX8" fmla="*/ 0 w 488950"/>
              <a:gd name="connsiteY8" fmla="*/ 53403 h 73888"/>
              <a:gd name="connsiteX9" fmla="*/ 361950 w 488950"/>
              <a:gd name="connsiteY9" fmla="*/ 47053 h 73888"/>
              <a:gd name="connsiteX10" fmla="*/ 406400 w 488950"/>
              <a:gd name="connsiteY10" fmla="*/ 28003 h 73888"/>
              <a:gd name="connsiteX11" fmla="*/ 444500 w 488950"/>
              <a:gd name="connsiteY11" fmla="*/ 15303 h 73888"/>
              <a:gd name="connsiteX12" fmla="*/ 463550 w 488950"/>
              <a:gd name="connsiteY12" fmla="*/ 2603 h 73888"/>
              <a:gd name="connsiteX13" fmla="*/ 361950 w 488950"/>
              <a:gd name="connsiteY13" fmla="*/ 8953 h 73888"/>
              <a:gd name="connsiteX14" fmla="*/ 279400 w 488950"/>
              <a:gd name="connsiteY14" fmla="*/ 21653 h 73888"/>
              <a:gd name="connsiteX15" fmla="*/ 234950 w 488950"/>
              <a:gd name="connsiteY15" fmla="*/ 28003 h 73888"/>
              <a:gd name="connsiteX16" fmla="*/ 196850 w 488950"/>
              <a:gd name="connsiteY16" fmla="*/ 34353 h 73888"/>
              <a:gd name="connsiteX17" fmla="*/ 63500 w 488950"/>
              <a:gd name="connsiteY17" fmla="*/ 28003 h 73888"/>
              <a:gd name="connsiteX18" fmla="*/ 146050 w 488950"/>
              <a:gd name="connsiteY18" fmla="*/ 21653 h 73888"/>
              <a:gd name="connsiteX19" fmla="*/ 260350 w 488950"/>
              <a:gd name="connsiteY19" fmla="*/ 15303 h 73888"/>
              <a:gd name="connsiteX20" fmla="*/ 349250 w 488950"/>
              <a:gd name="connsiteY20" fmla="*/ 8953 h 73888"/>
              <a:gd name="connsiteX21" fmla="*/ 444500 w 488950"/>
              <a:gd name="connsiteY21" fmla="*/ 8953 h 7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8950" h="73888">
                <a:moveTo>
                  <a:pt x="38100" y="28003"/>
                </a:moveTo>
                <a:lnTo>
                  <a:pt x="254000" y="34353"/>
                </a:lnTo>
                <a:cubicBezTo>
                  <a:pt x="268949" y="35082"/>
                  <a:pt x="283505" y="39895"/>
                  <a:pt x="298450" y="40703"/>
                </a:cubicBezTo>
                <a:cubicBezTo>
                  <a:pt x="361893" y="44132"/>
                  <a:pt x="425450" y="44936"/>
                  <a:pt x="488950" y="47053"/>
                </a:cubicBezTo>
                <a:cubicBezTo>
                  <a:pt x="480483" y="51286"/>
                  <a:pt x="472251" y="56024"/>
                  <a:pt x="463550" y="59753"/>
                </a:cubicBezTo>
                <a:cubicBezTo>
                  <a:pt x="430569" y="73888"/>
                  <a:pt x="400665" y="69475"/>
                  <a:pt x="361950" y="72453"/>
                </a:cubicBezTo>
                <a:cubicBezTo>
                  <a:pt x="279400" y="70336"/>
                  <a:pt x="196788" y="69940"/>
                  <a:pt x="114300" y="66103"/>
                </a:cubicBezTo>
                <a:cubicBezTo>
                  <a:pt x="105582" y="65698"/>
                  <a:pt x="97574" y="60717"/>
                  <a:pt x="88900" y="59753"/>
                </a:cubicBezTo>
                <a:cubicBezTo>
                  <a:pt x="59373" y="56472"/>
                  <a:pt x="29633" y="55520"/>
                  <a:pt x="0" y="53403"/>
                </a:cubicBezTo>
                <a:lnTo>
                  <a:pt x="361950" y="47053"/>
                </a:lnTo>
                <a:cubicBezTo>
                  <a:pt x="393687" y="46012"/>
                  <a:pt x="381021" y="39282"/>
                  <a:pt x="406400" y="28003"/>
                </a:cubicBezTo>
                <a:cubicBezTo>
                  <a:pt x="418633" y="22566"/>
                  <a:pt x="433361" y="22729"/>
                  <a:pt x="444500" y="15303"/>
                </a:cubicBezTo>
                <a:cubicBezTo>
                  <a:pt x="450850" y="11070"/>
                  <a:pt x="471159" y="3188"/>
                  <a:pt x="463550" y="2603"/>
                </a:cubicBezTo>
                <a:cubicBezTo>
                  <a:pt x="429717" y="0"/>
                  <a:pt x="395766" y="6135"/>
                  <a:pt x="361950" y="8953"/>
                </a:cubicBezTo>
                <a:cubicBezTo>
                  <a:pt x="300531" y="14071"/>
                  <a:pt x="327826" y="13582"/>
                  <a:pt x="279400" y="21653"/>
                </a:cubicBezTo>
                <a:cubicBezTo>
                  <a:pt x="264637" y="24114"/>
                  <a:pt x="249743" y="25727"/>
                  <a:pt x="234950" y="28003"/>
                </a:cubicBezTo>
                <a:cubicBezTo>
                  <a:pt x="222225" y="29961"/>
                  <a:pt x="209550" y="32236"/>
                  <a:pt x="196850" y="34353"/>
                </a:cubicBezTo>
                <a:lnTo>
                  <a:pt x="63500" y="28003"/>
                </a:lnTo>
                <a:cubicBezTo>
                  <a:pt x="36726" y="21310"/>
                  <a:pt x="118509" y="23430"/>
                  <a:pt x="146050" y="21653"/>
                </a:cubicBezTo>
                <a:lnTo>
                  <a:pt x="260350" y="15303"/>
                </a:lnTo>
                <a:cubicBezTo>
                  <a:pt x="290001" y="13450"/>
                  <a:pt x="319559" y="9977"/>
                  <a:pt x="349250" y="8953"/>
                </a:cubicBezTo>
                <a:cubicBezTo>
                  <a:pt x="380981" y="7859"/>
                  <a:pt x="412750" y="8953"/>
                  <a:pt x="444500" y="8953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Forma libre"/>
          <p:cNvSpPr/>
          <p:nvPr/>
        </p:nvSpPr>
        <p:spPr>
          <a:xfrm>
            <a:off x="3486150" y="2279650"/>
            <a:ext cx="429893" cy="254000"/>
          </a:xfrm>
          <a:custGeom>
            <a:avLst/>
            <a:gdLst>
              <a:gd name="connsiteX0" fmla="*/ 158750 w 429893"/>
              <a:gd name="connsiteY0" fmla="*/ 31750 h 254000"/>
              <a:gd name="connsiteX1" fmla="*/ 285750 w 429893"/>
              <a:gd name="connsiteY1" fmla="*/ 44450 h 254000"/>
              <a:gd name="connsiteX2" fmla="*/ 361950 w 429893"/>
              <a:gd name="connsiteY2" fmla="*/ 95250 h 254000"/>
              <a:gd name="connsiteX3" fmla="*/ 381000 w 429893"/>
              <a:gd name="connsiteY3" fmla="*/ 107950 h 254000"/>
              <a:gd name="connsiteX4" fmla="*/ 419100 w 429893"/>
              <a:gd name="connsiteY4" fmla="*/ 139700 h 254000"/>
              <a:gd name="connsiteX5" fmla="*/ 393700 w 429893"/>
              <a:gd name="connsiteY5" fmla="*/ 234950 h 254000"/>
              <a:gd name="connsiteX6" fmla="*/ 368300 w 429893"/>
              <a:gd name="connsiteY6" fmla="*/ 247650 h 254000"/>
              <a:gd name="connsiteX7" fmla="*/ 234950 w 429893"/>
              <a:gd name="connsiteY7" fmla="*/ 234950 h 254000"/>
              <a:gd name="connsiteX8" fmla="*/ 177800 w 429893"/>
              <a:gd name="connsiteY8" fmla="*/ 215900 h 254000"/>
              <a:gd name="connsiteX9" fmla="*/ 107950 w 429893"/>
              <a:gd name="connsiteY9" fmla="*/ 177800 h 254000"/>
              <a:gd name="connsiteX10" fmla="*/ 101600 w 429893"/>
              <a:gd name="connsiteY10" fmla="*/ 152400 h 254000"/>
              <a:gd name="connsiteX11" fmla="*/ 82550 w 429893"/>
              <a:gd name="connsiteY11" fmla="*/ 107950 h 254000"/>
              <a:gd name="connsiteX12" fmla="*/ 146050 w 429893"/>
              <a:gd name="connsiteY12" fmla="*/ 19050 h 254000"/>
              <a:gd name="connsiteX13" fmla="*/ 184150 w 429893"/>
              <a:gd name="connsiteY13" fmla="*/ 6350 h 254000"/>
              <a:gd name="connsiteX14" fmla="*/ 203200 w 429893"/>
              <a:gd name="connsiteY14" fmla="*/ 0 h 254000"/>
              <a:gd name="connsiteX15" fmla="*/ 254000 w 429893"/>
              <a:gd name="connsiteY15" fmla="*/ 6350 h 254000"/>
              <a:gd name="connsiteX16" fmla="*/ 285750 w 429893"/>
              <a:gd name="connsiteY16" fmla="*/ 44450 h 254000"/>
              <a:gd name="connsiteX17" fmla="*/ 298450 w 429893"/>
              <a:gd name="connsiteY17" fmla="*/ 63500 h 254000"/>
              <a:gd name="connsiteX18" fmla="*/ 311150 w 429893"/>
              <a:gd name="connsiteY18" fmla="*/ 107950 h 254000"/>
              <a:gd name="connsiteX19" fmla="*/ 336550 w 429893"/>
              <a:gd name="connsiteY19" fmla="*/ 146050 h 254000"/>
              <a:gd name="connsiteX20" fmla="*/ 330200 w 429893"/>
              <a:gd name="connsiteY20" fmla="*/ 190500 h 254000"/>
              <a:gd name="connsiteX21" fmla="*/ 311150 w 429893"/>
              <a:gd name="connsiteY21" fmla="*/ 196850 h 254000"/>
              <a:gd name="connsiteX22" fmla="*/ 292100 w 429893"/>
              <a:gd name="connsiteY22" fmla="*/ 222250 h 254000"/>
              <a:gd name="connsiteX23" fmla="*/ 273050 w 429893"/>
              <a:gd name="connsiteY23" fmla="*/ 228600 h 254000"/>
              <a:gd name="connsiteX24" fmla="*/ 254000 w 429893"/>
              <a:gd name="connsiteY24" fmla="*/ 241300 h 254000"/>
              <a:gd name="connsiteX25" fmla="*/ 203200 w 429893"/>
              <a:gd name="connsiteY25" fmla="*/ 254000 h 254000"/>
              <a:gd name="connsiteX26" fmla="*/ 133350 w 429893"/>
              <a:gd name="connsiteY26" fmla="*/ 247650 h 254000"/>
              <a:gd name="connsiteX27" fmla="*/ 114300 w 429893"/>
              <a:gd name="connsiteY27" fmla="*/ 241300 h 254000"/>
              <a:gd name="connsiteX28" fmla="*/ 63500 w 429893"/>
              <a:gd name="connsiteY28" fmla="*/ 196850 h 254000"/>
              <a:gd name="connsiteX29" fmla="*/ 44450 w 429893"/>
              <a:gd name="connsiteY29" fmla="*/ 184150 h 254000"/>
              <a:gd name="connsiteX30" fmla="*/ 6350 w 429893"/>
              <a:gd name="connsiteY30" fmla="*/ 139700 h 254000"/>
              <a:gd name="connsiteX31" fmla="*/ 0 w 429893"/>
              <a:gd name="connsiteY31" fmla="*/ 120650 h 254000"/>
              <a:gd name="connsiteX32" fmla="*/ 6350 w 429893"/>
              <a:gd name="connsiteY32" fmla="*/ 82550 h 254000"/>
              <a:gd name="connsiteX33" fmla="*/ 31750 w 429893"/>
              <a:gd name="connsiteY33" fmla="*/ 63500 h 254000"/>
              <a:gd name="connsiteX34" fmla="*/ 76200 w 429893"/>
              <a:gd name="connsiteY34" fmla="*/ 44450 h 254000"/>
              <a:gd name="connsiteX35" fmla="*/ 107950 w 429893"/>
              <a:gd name="connsiteY35" fmla="*/ 31750 h 254000"/>
              <a:gd name="connsiteX36" fmla="*/ 165100 w 429893"/>
              <a:gd name="connsiteY36" fmla="*/ 19050 h 254000"/>
              <a:gd name="connsiteX37" fmla="*/ 234950 w 429893"/>
              <a:gd name="connsiteY37" fmla="*/ 38100 h 254000"/>
              <a:gd name="connsiteX38" fmla="*/ 247650 w 429893"/>
              <a:gd name="connsiteY38" fmla="*/ 508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9893" h="254000">
                <a:moveTo>
                  <a:pt x="158750" y="31750"/>
                </a:moveTo>
                <a:cubicBezTo>
                  <a:pt x="178358" y="32976"/>
                  <a:pt x="250758" y="31328"/>
                  <a:pt x="285750" y="44450"/>
                </a:cubicBezTo>
                <a:cubicBezTo>
                  <a:pt x="318541" y="56747"/>
                  <a:pt x="329383" y="73539"/>
                  <a:pt x="361950" y="95250"/>
                </a:cubicBezTo>
                <a:cubicBezTo>
                  <a:pt x="368300" y="99483"/>
                  <a:pt x="375137" y="103064"/>
                  <a:pt x="381000" y="107950"/>
                </a:cubicBezTo>
                <a:cubicBezTo>
                  <a:pt x="429893" y="148694"/>
                  <a:pt x="371802" y="108168"/>
                  <a:pt x="419100" y="139700"/>
                </a:cubicBezTo>
                <a:cubicBezTo>
                  <a:pt x="414668" y="192883"/>
                  <a:pt x="429834" y="209140"/>
                  <a:pt x="393700" y="234950"/>
                </a:cubicBezTo>
                <a:cubicBezTo>
                  <a:pt x="385997" y="240452"/>
                  <a:pt x="376767" y="243417"/>
                  <a:pt x="368300" y="247650"/>
                </a:cubicBezTo>
                <a:cubicBezTo>
                  <a:pt x="323850" y="243417"/>
                  <a:pt x="278994" y="242291"/>
                  <a:pt x="234950" y="234950"/>
                </a:cubicBezTo>
                <a:cubicBezTo>
                  <a:pt x="215143" y="231649"/>
                  <a:pt x="195761" y="224880"/>
                  <a:pt x="177800" y="215900"/>
                </a:cubicBezTo>
                <a:cubicBezTo>
                  <a:pt x="120174" y="187087"/>
                  <a:pt x="142752" y="201002"/>
                  <a:pt x="107950" y="177800"/>
                </a:cubicBezTo>
                <a:cubicBezTo>
                  <a:pt x="105833" y="169333"/>
                  <a:pt x="105038" y="160422"/>
                  <a:pt x="101600" y="152400"/>
                </a:cubicBezTo>
                <a:cubicBezTo>
                  <a:pt x="75288" y="91006"/>
                  <a:pt x="100780" y="180872"/>
                  <a:pt x="82550" y="107950"/>
                </a:cubicBezTo>
                <a:cubicBezTo>
                  <a:pt x="89462" y="59568"/>
                  <a:pt x="81683" y="40506"/>
                  <a:pt x="146050" y="19050"/>
                </a:cubicBezTo>
                <a:lnTo>
                  <a:pt x="184150" y="6350"/>
                </a:lnTo>
                <a:lnTo>
                  <a:pt x="203200" y="0"/>
                </a:lnTo>
                <a:cubicBezTo>
                  <a:pt x="220133" y="2117"/>
                  <a:pt x="237536" y="1860"/>
                  <a:pt x="254000" y="6350"/>
                </a:cubicBezTo>
                <a:cubicBezTo>
                  <a:pt x="275944" y="12335"/>
                  <a:pt x="275816" y="27066"/>
                  <a:pt x="285750" y="44450"/>
                </a:cubicBezTo>
                <a:cubicBezTo>
                  <a:pt x="289536" y="51076"/>
                  <a:pt x="294217" y="57150"/>
                  <a:pt x="298450" y="63500"/>
                </a:cubicBezTo>
                <a:cubicBezTo>
                  <a:pt x="299945" y="69479"/>
                  <a:pt x="307009" y="100497"/>
                  <a:pt x="311150" y="107950"/>
                </a:cubicBezTo>
                <a:cubicBezTo>
                  <a:pt x="318563" y="121293"/>
                  <a:pt x="336550" y="146050"/>
                  <a:pt x="336550" y="146050"/>
                </a:cubicBezTo>
                <a:cubicBezTo>
                  <a:pt x="334433" y="160867"/>
                  <a:pt x="336893" y="177113"/>
                  <a:pt x="330200" y="190500"/>
                </a:cubicBezTo>
                <a:cubicBezTo>
                  <a:pt x="327207" y="196487"/>
                  <a:pt x="316292" y="192565"/>
                  <a:pt x="311150" y="196850"/>
                </a:cubicBezTo>
                <a:cubicBezTo>
                  <a:pt x="303020" y="203625"/>
                  <a:pt x="300230" y="215475"/>
                  <a:pt x="292100" y="222250"/>
                </a:cubicBezTo>
                <a:cubicBezTo>
                  <a:pt x="286958" y="226535"/>
                  <a:pt x="279037" y="225607"/>
                  <a:pt x="273050" y="228600"/>
                </a:cubicBezTo>
                <a:cubicBezTo>
                  <a:pt x="266224" y="232013"/>
                  <a:pt x="261172" y="238692"/>
                  <a:pt x="254000" y="241300"/>
                </a:cubicBezTo>
                <a:cubicBezTo>
                  <a:pt x="237596" y="247265"/>
                  <a:pt x="203200" y="254000"/>
                  <a:pt x="203200" y="254000"/>
                </a:cubicBezTo>
                <a:cubicBezTo>
                  <a:pt x="179917" y="251883"/>
                  <a:pt x="156494" y="250956"/>
                  <a:pt x="133350" y="247650"/>
                </a:cubicBezTo>
                <a:cubicBezTo>
                  <a:pt x="126724" y="246703"/>
                  <a:pt x="119976" y="244848"/>
                  <a:pt x="114300" y="241300"/>
                </a:cubicBezTo>
                <a:cubicBezTo>
                  <a:pt x="73526" y="215816"/>
                  <a:pt x="93466" y="221822"/>
                  <a:pt x="63500" y="196850"/>
                </a:cubicBezTo>
                <a:cubicBezTo>
                  <a:pt x="57637" y="191964"/>
                  <a:pt x="50244" y="189117"/>
                  <a:pt x="44450" y="184150"/>
                </a:cubicBezTo>
                <a:cubicBezTo>
                  <a:pt x="30779" y="172432"/>
                  <a:pt x="14776" y="156552"/>
                  <a:pt x="6350" y="139700"/>
                </a:cubicBezTo>
                <a:cubicBezTo>
                  <a:pt x="3357" y="133713"/>
                  <a:pt x="2117" y="127000"/>
                  <a:pt x="0" y="120650"/>
                </a:cubicBezTo>
                <a:cubicBezTo>
                  <a:pt x="2117" y="107950"/>
                  <a:pt x="97" y="93805"/>
                  <a:pt x="6350" y="82550"/>
                </a:cubicBezTo>
                <a:cubicBezTo>
                  <a:pt x="11490" y="73299"/>
                  <a:pt x="23138" y="69651"/>
                  <a:pt x="31750" y="63500"/>
                </a:cubicBezTo>
                <a:cubicBezTo>
                  <a:pt x="61048" y="42573"/>
                  <a:pt x="39981" y="56523"/>
                  <a:pt x="76200" y="44450"/>
                </a:cubicBezTo>
                <a:cubicBezTo>
                  <a:pt x="87014" y="40845"/>
                  <a:pt x="97136" y="35355"/>
                  <a:pt x="107950" y="31750"/>
                </a:cubicBezTo>
                <a:cubicBezTo>
                  <a:pt x="121402" y="27266"/>
                  <a:pt x="152518" y="21566"/>
                  <a:pt x="165100" y="19050"/>
                </a:cubicBezTo>
                <a:cubicBezTo>
                  <a:pt x="199408" y="23951"/>
                  <a:pt x="208504" y="20470"/>
                  <a:pt x="234950" y="38100"/>
                </a:cubicBezTo>
                <a:cubicBezTo>
                  <a:pt x="239931" y="41421"/>
                  <a:pt x="243417" y="46567"/>
                  <a:pt x="247650" y="5080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Forma libre"/>
          <p:cNvSpPr/>
          <p:nvPr/>
        </p:nvSpPr>
        <p:spPr>
          <a:xfrm>
            <a:off x="8813800" y="2754618"/>
            <a:ext cx="535777" cy="52082"/>
          </a:xfrm>
          <a:custGeom>
            <a:avLst/>
            <a:gdLst>
              <a:gd name="connsiteX0" fmla="*/ 0 w 535777"/>
              <a:gd name="connsiteY0" fmla="*/ 52082 h 52082"/>
              <a:gd name="connsiteX1" fmla="*/ 133350 w 535777"/>
              <a:gd name="connsiteY1" fmla="*/ 39382 h 52082"/>
              <a:gd name="connsiteX2" fmla="*/ 400050 w 535777"/>
              <a:gd name="connsiteY2" fmla="*/ 26682 h 52082"/>
              <a:gd name="connsiteX3" fmla="*/ 431800 w 535777"/>
              <a:gd name="connsiteY3" fmla="*/ 20332 h 52082"/>
              <a:gd name="connsiteX4" fmla="*/ 457200 w 535777"/>
              <a:gd name="connsiteY4" fmla="*/ 7632 h 52082"/>
              <a:gd name="connsiteX5" fmla="*/ 425450 w 535777"/>
              <a:gd name="connsiteY5" fmla="*/ 13982 h 52082"/>
              <a:gd name="connsiteX6" fmla="*/ 342900 w 535777"/>
              <a:gd name="connsiteY6" fmla="*/ 33032 h 52082"/>
              <a:gd name="connsiteX7" fmla="*/ 184150 w 535777"/>
              <a:gd name="connsiteY7" fmla="*/ 45732 h 52082"/>
              <a:gd name="connsiteX8" fmla="*/ 266700 w 535777"/>
              <a:gd name="connsiteY8" fmla="*/ 39382 h 52082"/>
              <a:gd name="connsiteX9" fmla="*/ 355600 w 535777"/>
              <a:gd name="connsiteY9" fmla="*/ 26682 h 52082"/>
              <a:gd name="connsiteX10" fmla="*/ 501650 w 535777"/>
              <a:gd name="connsiteY10" fmla="*/ 13982 h 52082"/>
              <a:gd name="connsiteX11" fmla="*/ 527050 w 535777"/>
              <a:gd name="connsiteY11" fmla="*/ 7632 h 52082"/>
              <a:gd name="connsiteX12" fmla="*/ 482600 w 535777"/>
              <a:gd name="connsiteY12" fmla="*/ 13982 h 52082"/>
              <a:gd name="connsiteX13" fmla="*/ 444500 w 535777"/>
              <a:gd name="connsiteY13" fmla="*/ 20332 h 52082"/>
              <a:gd name="connsiteX14" fmla="*/ 412750 w 535777"/>
              <a:gd name="connsiteY14" fmla="*/ 26682 h 52082"/>
              <a:gd name="connsiteX15" fmla="*/ 342900 w 535777"/>
              <a:gd name="connsiteY15" fmla="*/ 33032 h 52082"/>
              <a:gd name="connsiteX16" fmla="*/ 285750 w 535777"/>
              <a:gd name="connsiteY16" fmla="*/ 39382 h 52082"/>
              <a:gd name="connsiteX17" fmla="*/ 234950 w 535777"/>
              <a:gd name="connsiteY17" fmla="*/ 45732 h 52082"/>
              <a:gd name="connsiteX18" fmla="*/ 228600 w 535777"/>
              <a:gd name="connsiteY18" fmla="*/ 45732 h 52082"/>
              <a:gd name="connsiteX19" fmla="*/ 285750 w 535777"/>
              <a:gd name="connsiteY19" fmla="*/ 39382 h 52082"/>
              <a:gd name="connsiteX20" fmla="*/ 311150 w 535777"/>
              <a:gd name="connsiteY20" fmla="*/ 33032 h 52082"/>
              <a:gd name="connsiteX21" fmla="*/ 381000 w 535777"/>
              <a:gd name="connsiteY21" fmla="*/ 26682 h 52082"/>
              <a:gd name="connsiteX22" fmla="*/ 419100 w 535777"/>
              <a:gd name="connsiteY22" fmla="*/ 13982 h 5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5777" h="52082">
                <a:moveTo>
                  <a:pt x="0" y="52082"/>
                </a:moveTo>
                <a:cubicBezTo>
                  <a:pt x="76216" y="39379"/>
                  <a:pt x="8623" y="49360"/>
                  <a:pt x="133350" y="39382"/>
                </a:cubicBezTo>
                <a:cubicBezTo>
                  <a:pt x="317995" y="24610"/>
                  <a:pt x="4470" y="39044"/>
                  <a:pt x="400050" y="26682"/>
                </a:cubicBezTo>
                <a:cubicBezTo>
                  <a:pt x="410633" y="24565"/>
                  <a:pt x="421561" y="23745"/>
                  <a:pt x="431800" y="20332"/>
                </a:cubicBezTo>
                <a:cubicBezTo>
                  <a:pt x="440780" y="17339"/>
                  <a:pt x="463893" y="14325"/>
                  <a:pt x="457200" y="7632"/>
                </a:cubicBezTo>
                <a:cubicBezTo>
                  <a:pt x="449568" y="0"/>
                  <a:pt x="435986" y="11641"/>
                  <a:pt x="425450" y="13982"/>
                </a:cubicBezTo>
                <a:cubicBezTo>
                  <a:pt x="397883" y="20108"/>
                  <a:pt x="370591" y="27494"/>
                  <a:pt x="342900" y="33032"/>
                </a:cubicBezTo>
                <a:cubicBezTo>
                  <a:pt x="298249" y="41962"/>
                  <a:pt x="217597" y="45732"/>
                  <a:pt x="184150" y="45732"/>
                </a:cubicBezTo>
                <a:cubicBezTo>
                  <a:pt x="156552" y="45732"/>
                  <a:pt x="239215" y="41881"/>
                  <a:pt x="266700" y="39382"/>
                </a:cubicBezTo>
                <a:cubicBezTo>
                  <a:pt x="443311" y="23326"/>
                  <a:pt x="243828" y="41585"/>
                  <a:pt x="355600" y="26682"/>
                </a:cubicBezTo>
                <a:cubicBezTo>
                  <a:pt x="392811" y="21720"/>
                  <a:pt x="467624" y="16599"/>
                  <a:pt x="501650" y="13982"/>
                </a:cubicBezTo>
                <a:cubicBezTo>
                  <a:pt x="510117" y="11865"/>
                  <a:pt x="535777" y="7632"/>
                  <a:pt x="527050" y="7632"/>
                </a:cubicBezTo>
                <a:cubicBezTo>
                  <a:pt x="512083" y="7632"/>
                  <a:pt x="497393" y="11706"/>
                  <a:pt x="482600" y="13982"/>
                </a:cubicBezTo>
                <a:cubicBezTo>
                  <a:pt x="469875" y="15940"/>
                  <a:pt x="457168" y="18029"/>
                  <a:pt x="444500" y="20332"/>
                </a:cubicBezTo>
                <a:cubicBezTo>
                  <a:pt x="433881" y="22263"/>
                  <a:pt x="423460" y="25343"/>
                  <a:pt x="412750" y="26682"/>
                </a:cubicBezTo>
                <a:cubicBezTo>
                  <a:pt x="389551" y="29582"/>
                  <a:pt x="366163" y="30706"/>
                  <a:pt x="342900" y="33032"/>
                </a:cubicBezTo>
                <a:cubicBezTo>
                  <a:pt x="323828" y="34939"/>
                  <a:pt x="304786" y="37142"/>
                  <a:pt x="285750" y="39382"/>
                </a:cubicBezTo>
                <a:lnTo>
                  <a:pt x="234950" y="45732"/>
                </a:lnTo>
                <a:cubicBezTo>
                  <a:pt x="232846" y="45966"/>
                  <a:pt x="228600" y="45732"/>
                  <a:pt x="228600" y="45732"/>
                </a:cubicBezTo>
                <a:cubicBezTo>
                  <a:pt x="247650" y="43615"/>
                  <a:pt x="266806" y="42297"/>
                  <a:pt x="285750" y="39382"/>
                </a:cubicBezTo>
                <a:cubicBezTo>
                  <a:pt x="294376" y="38055"/>
                  <a:pt x="302499" y="34185"/>
                  <a:pt x="311150" y="33032"/>
                </a:cubicBezTo>
                <a:cubicBezTo>
                  <a:pt x="334324" y="29942"/>
                  <a:pt x="357717" y="28799"/>
                  <a:pt x="381000" y="26682"/>
                </a:cubicBezTo>
                <a:lnTo>
                  <a:pt x="419100" y="13982"/>
                </a:ln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Forma libre"/>
          <p:cNvSpPr/>
          <p:nvPr/>
        </p:nvSpPr>
        <p:spPr>
          <a:xfrm>
            <a:off x="10571328" y="2508630"/>
            <a:ext cx="688141" cy="253620"/>
          </a:xfrm>
          <a:custGeom>
            <a:avLst/>
            <a:gdLst>
              <a:gd name="connsiteX0" fmla="*/ 147472 w 688141"/>
              <a:gd name="connsiteY0" fmla="*/ 31370 h 253620"/>
              <a:gd name="connsiteX1" fmla="*/ 312572 w 688141"/>
              <a:gd name="connsiteY1" fmla="*/ 25020 h 253620"/>
              <a:gd name="connsiteX2" fmla="*/ 604672 w 688141"/>
              <a:gd name="connsiteY2" fmla="*/ 44070 h 253620"/>
              <a:gd name="connsiteX3" fmla="*/ 623722 w 688141"/>
              <a:gd name="connsiteY3" fmla="*/ 56770 h 253620"/>
              <a:gd name="connsiteX4" fmla="*/ 636422 w 688141"/>
              <a:gd name="connsiteY4" fmla="*/ 75820 h 253620"/>
              <a:gd name="connsiteX5" fmla="*/ 655472 w 688141"/>
              <a:gd name="connsiteY5" fmla="*/ 88520 h 253620"/>
              <a:gd name="connsiteX6" fmla="*/ 649122 w 688141"/>
              <a:gd name="connsiteY6" fmla="*/ 126620 h 253620"/>
              <a:gd name="connsiteX7" fmla="*/ 604672 w 688141"/>
              <a:gd name="connsiteY7" fmla="*/ 152020 h 253620"/>
              <a:gd name="connsiteX8" fmla="*/ 566572 w 688141"/>
              <a:gd name="connsiteY8" fmla="*/ 177420 h 253620"/>
              <a:gd name="connsiteX9" fmla="*/ 509422 w 688141"/>
              <a:gd name="connsiteY9" fmla="*/ 196470 h 253620"/>
              <a:gd name="connsiteX10" fmla="*/ 490372 w 688141"/>
              <a:gd name="connsiteY10" fmla="*/ 202820 h 253620"/>
              <a:gd name="connsiteX11" fmla="*/ 458622 w 688141"/>
              <a:gd name="connsiteY11" fmla="*/ 215520 h 253620"/>
              <a:gd name="connsiteX12" fmla="*/ 426872 w 688141"/>
              <a:gd name="connsiteY12" fmla="*/ 221870 h 253620"/>
              <a:gd name="connsiteX13" fmla="*/ 217322 w 688141"/>
              <a:gd name="connsiteY13" fmla="*/ 215520 h 253620"/>
              <a:gd name="connsiteX14" fmla="*/ 198272 w 688141"/>
              <a:gd name="connsiteY14" fmla="*/ 209170 h 253620"/>
              <a:gd name="connsiteX15" fmla="*/ 166522 w 688141"/>
              <a:gd name="connsiteY15" fmla="*/ 196470 h 253620"/>
              <a:gd name="connsiteX16" fmla="*/ 141122 w 688141"/>
              <a:gd name="connsiteY16" fmla="*/ 183770 h 253620"/>
              <a:gd name="connsiteX17" fmla="*/ 115722 w 688141"/>
              <a:gd name="connsiteY17" fmla="*/ 177420 h 253620"/>
              <a:gd name="connsiteX18" fmla="*/ 96672 w 688141"/>
              <a:gd name="connsiteY18" fmla="*/ 171070 h 253620"/>
              <a:gd name="connsiteX19" fmla="*/ 45872 w 688141"/>
              <a:gd name="connsiteY19" fmla="*/ 152020 h 253620"/>
              <a:gd name="connsiteX20" fmla="*/ 14122 w 688141"/>
              <a:gd name="connsiteY20" fmla="*/ 145670 h 253620"/>
              <a:gd name="connsiteX21" fmla="*/ 1422 w 688141"/>
              <a:gd name="connsiteY21" fmla="*/ 126620 h 253620"/>
              <a:gd name="connsiteX22" fmla="*/ 7772 w 688141"/>
              <a:gd name="connsiteY22" fmla="*/ 88520 h 253620"/>
              <a:gd name="connsiteX23" fmla="*/ 45872 w 688141"/>
              <a:gd name="connsiteY23" fmla="*/ 56770 h 253620"/>
              <a:gd name="connsiteX24" fmla="*/ 71272 w 688141"/>
              <a:gd name="connsiteY24" fmla="*/ 50420 h 253620"/>
              <a:gd name="connsiteX25" fmla="*/ 90322 w 688141"/>
              <a:gd name="connsiteY25" fmla="*/ 44070 h 253620"/>
              <a:gd name="connsiteX26" fmla="*/ 147472 w 688141"/>
              <a:gd name="connsiteY26" fmla="*/ 25020 h 253620"/>
              <a:gd name="connsiteX27" fmla="*/ 210972 w 688141"/>
              <a:gd name="connsiteY27" fmla="*/ 12320 h 253620"/>
              <a:gd name="connsiteX28" fmla="*/ 325272 w 688141"/>
              <a:gd name="connsiteY28" fmla="*/ 18670 h 253620"/>
              <a:gd name="connsiteX29" fmla="*/ 344322 w 688141"/>
              <a:gd name="connsiteY29" fmla="*/ 25020 h 253620"/>
              <a:gd name="connsiteX30" fmla="*/ 376072 w 688141"/>
              <a:gd name="connsiteY30" fmla="*/ 31370 h 253620"/>
              <a:gd name="connsiteX31" fmla="*/ 515772 w 688141"/>
              <a:gd name="connsiteY31" fmla="*/ 37720 h 253620"/>
              <a:gd name="connsiteX32" fmla="*/ 534822 w 688141"/>
              <a:gd name="connsiteY32" fmla="*/ 50420 h 253620"/>
              <a:gd name="connsiteX33" fmla="*/ 566572 w 688141"/>
              <a:gd name="connsiteY33" fmla="*/ 88520 h 253620"/>
              <a:gd name="connsiteX34" fmla="*/ 617372 w 688141"/>
              <a:gd name="connsiteY34" fmla="*/ 126620 h 253620"/>
              <a:gd name="connsiteX35" fmla="*/ 642772 w 688141"/>
              <a:gd name="connsiteY35" fmla="*/ 145670 h 253620"/>
              <a:gd name="connsiteX36" fmla="*/ 680872 w 688141"/>
              <a:gd name="connsiteY36" fmla="*/ 164720 h 253620"/>
              <a:gd name="connsiteX37" fmla="*/ 687222 w 688141"/>
              <a:gd name="connsiteY37" fmla="*/ 183770 h 253620"/>
              <a:gd name="connsiteX38" fmla="*/ 680872 w 688141"/>
              <a:gd name="connsiteY38" fmla="*/ 228220 h 253620"/>
              <a:gd name="connsiteX39" fmla="*/ 655472 w 688141"/>
              <a:gd name="connsiteY39" fmla="*/ 240920 h 253620"/>
              <a:gd name="connsiteX40" fmla="*/ 560222 w 688141"/>
              <a:gd name="connsiteY40" fmla="*/ 253620 h 253620"/>
              <a:gd name="connsiteX41" fmla="*/ 299872 w 688141"/>
              <a:gd name="connsiteY41" fmla="*/ 247270 h 253620"/>
              <a:gd name="connsiteX42" fmla="*/ 274472 w 688141"/>
              <a:gd name="connsiteY42" fmla="*/ 240920 h 253620"/>
              <a:gd name="connsiteX43" fmla="*/ 242722 w 688141"/>
              <a:gd name="connsiteY43" fmla="*/ 234570 h 253620"/>
              <a:gd name="connsiteX44" fmla="*/ 217322 w 688141"/>
              <a:gd name="connsiteY44" fmla="*/ 221870 h 253620"/>
              <a:gd name="connsiteX45" fmla="*/ 179222 w 688141"/>
              <a:gd name="connsiteY45" fmla="*/ 209170 h 253620"/>
              <a:gd name="connsiteX46" fmla="*/ 115722 w 688141"/>
              <a:gd name="connsiteY46" fmla="*/ 177420 h 253620"/>
              <a:gd name="connsiteX47" fmla="*/ 96672 w 688141"/>
              <a:gd name="connsiteY47" fmla="*/ 158370 h 253620"/>
              <a:gd name="connsiteX48" fmla="*/ 90322 w 688141"/>
              <a:gd name="connsiteY48" fmla="*/ 139320 h 253620"/>
              <a:gd name="connsiteX49" fmla="*/ 64922 w 688141"/>
              <a:gd name="connsiteY49" fmla="*/ 107570 h 2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88141" h="253620">
                <a:moveTo>
                  <a:pt x="147472" y="31370"/>
                </a:moveTo>
                <a:cubicBezTo>
                  <a:pt x="202505" y="29253"/>
                  <a:pt x="257498" y="25020"/>
                  <a:pt x="312572" y="25020"/>
                </a:cubicBezTo>
                <a:cubicBezTo>
                  <a:pt x="399935" y="25020"/>
                  <a:pt x="516532" y="0"/>
                  <a:pt x="604672" y="44070"/>
                </a:cubicBezTo>
                <a:cubicBezTo>
                  <a:pt x="611498" y="47483"/>
                  <a:pt x="617372" y="52537"/>
                  <a:pt x="623722" y="56770"/>
                </a:cubicBezTo>
                <a:cubicBezTo>
                  <a:pt x="627955" y="63120"/>
                  <a:pt x="631026" y="70424"/>
                  <a:pt x="636422" y="75820"/>
                </a:cubicBezTo>
                <a:cubicBezTo>
                  <a:pt x="641818" y="81216"/>
                  <a:pt x="653621" y="81116"/>
                  <a:pt x="655472" y="88520"/>
                </a:cubicBezTo>
                <a:cubicBezTo>
                  <a:pt x="658595" y="101011"/>
                  <a:pt x="654880" y="115104"/>
                  <a:pt x="649122" y="126620"/>
                </a:cubicBezTo>
                <a:cubicBezTo>
                  <a:pt x="645984" y="132896"/>
                  <a:pt x="607392" y="150388"/>
                  <a:pt x="604672" y="152020"/>
                </a:cubicBezTo>
                <a:cubicBezTo>
                  <a:pt x="591584" y="159873"/>
                  <a:pt x="581052" y="172593"/>
                  <a:pt x="566572" y="177420"/>
                </a:cubicBezTo>
                <a:lnTo>
                  <a:pt x="509422" y="196470"/>
                </a:lnTo>
                <a:cubicBezTo>
                  <a:pt x="503072" y="198587"/>
                  <a:pt x="496587" y="200334"/>
                  <a:pt x="490372" y="202820"/>
                </a:cubicBezTo>
                <a:cubicBezTo>
                  <a:pt x="479789" y="207053"/>
                  <a:pt x="469540" y="212245"/>
                  <a:pt x="458622" y="215520"/>
                </a:cubicBezTo>
                <a:cubicBezTo>
                  <a:pt x="448284" y="218621"/>
                  <a:pt x="437455" y="219753"/>
                  <a:pt x="426872" y="221870"/>
                </a:cubicBezTo>
                <a:cubicBezTo>
                  <a:pt x="357022" y="219753"/>
                  <a:pt x="287096" y="219396"/>
                  <a:pt x="217322" y="215520"/>
                </a:cubicBezTo>
                <a:cubicBezTo>
                  <a:pt x="210639" y="215149"/>
                  <a:pt x="204539" y="211520"/>
                  <a:pt x="198272" y="209170"/>
                </a:cubicBezTo>
                <a:cubicBezTo>
                  <a:pt x="187599" y="205168"/>
                  <a:pt x="176938" y="201099"/>
                  <a:pt x="166522" y="196470"/>
                </a:cubicBezTo>
                <a:cubicBezTo>
                  <a:pt x="157872" y="192625"/>
                  <a:pt x="149985" y="187094"/>
                  <a:pt x="141122" y="183770"/>
                </a:cubicBezTo>
                <a:cubicBezTo>
                  <a:pt x="132950" y="180706"/>
                  <a:pt x="124113" y="179818"/>
                  <a:pt x="115722" y="177420"/>
                </a:cubicBezTo>
                <a:cubicBezTo>
                  <a:pt x="109286" y="175581"/>
                  <a:pt x="102939" y="173420"/>
                  <a:pt x="96672" y="171070"/>
                </a:cubicBezTo>
                <a:cubicBezTo>
                  <a:pt x="85018" y="166700"/>
                  <a:pt x="60285" y="155623"/>
                  <a:pt x="45872" y="152020"/>
                </a:cubicBezTo>
                <a:cubicBezTo>
                  <a:pt x="35401" y="149402"/>
                  <a:pt x="24705" y="147787"/>
                  <a:pt x="14122" y="145670"/>
                </a:cubicBezTo>
                <a:cubicBezTo>
                  <a:pt x="9889" y="139320"/>
                  <a:pt x="2265" y="134205"/>
                  <a:pt x="1422" y="126620"/>
                </a:cubicBezTo>
                <a:cubicBezTo>
                  <a:pt x="0" y="113824"/>
                  <a:pt x="3701" y="100734"/>
                  <a:pt x="7772" y="88520"/>
                </a:cubicBezTo>
                <a:cubicBezTo>
                  <a:pt x="14228" y="69152"/>
                  <a:pt x="27904" y="63508"/>
                  <a:pt x="45872" y="56770"/>
                </a:cubicBezTo>
                <a:cubicBezTo>
                  <a:pt x="54044" y="53706"/>
                  <a:pt x="62881" y="52818"/>
                  <a:pt x="71272" y="50420"/>
                </a:cubicBezTo>
                <a:cubicBezTo>
                  <a:pt x="77708" y="48581"/>
                  <a:pt x="84335" y="47063"/>
                  <a:pt x="90322" y="44070"/>
                </a:cubicBezTo>
                <a:cubicBezTo>
                  <a:pt x="137761" y="20350"/>
                  <a:pt x="72023" y="39167"/>
                  <a:pt x="147472" y="25020"/>
                </a:cubicBezTo>
                <a:cubicBezTo>
                  <a:pt x="168688" y="21042"/>
                  <a:pt x="210972" y="12320"/>
                  <a:pt x="210972" y="12320"/>
                </a:cubicBezTo>
                <a:cubicBezTo>
                  <a:pt x="249072" y="14437"/>
                  <a:pt x="287285" y="15052"/>
                  <a:pt x="325272" y="18670"/>
                </a:cubicBezTo>
                <a:cubicBezTo>
                  <a:pt x="331935" y="19305"/>
                  <a:pt x="337828" y="23397"/>
                  <a:pt x="344322" y="25020"/>
                </a:cubicBezTo>
                <a:cubicBezTo>
                  <a:pt x="354793" y="27638"/>
                  <a:pt x="365309" y="30573"/>
                  <a:pt x="376072" y="31370"/>
                </a:cubicBezTo>
                <a:cubicBezTo>
                  <a:pt x="422559" y="34814"/>
                  <a:pt x="469205" y="35603"/>
                  <a:pt x="515772" y="37720"/>
                </a:cubicBezTo>
                <a:cubicBezTo>
                  <a:pt x="522122" y="41953"/>
                  <a:pt x="529426" y="45024"/>
                  <a:pt x="534822" y="50420"/>
                </a:cubicBezTo>
                <a:cubicBezTo>
                  <a:pt x="580352" y="95950"/>
                  <a:pt x="509357" y="41707"/>
                  <a:pt x="566572" y="88520"/>
                </a:cubicBezTo>
                <a:cubicBezTo>
                  <a:pt x="582954" y="101924"/>
                  <a:pt x="600439" y="113920"/>
                  <a:pt x="617372" y="126620"/>
                </a:cubicBezTo>
                <a:cubicBezTo>
                  <a:pt x="625839" y="132970"/>
                  <a:pt x="632732" y="142323"/>
                  <a:pt x="642772" y="145670"/>
                </a:cubicBezTo>
                <a:cubicBezTo>
                  <a:pt x="669062" y="154433"/>
                  <a:pt x="656253" y="148307"/>
                  <a:pt x="680872" y="164720"/>
                </a:cubicBezTo>
                <a:cubicBezTo>
                  <a:pt x="682989" y="171070"/>
                  <a:pt x="687222" y="177077"/>
                  <a:pt x="687222" y="183770"/>
                </a:cubicBezTo>
                <a:cubicBezTo>
                  <a:pt x="687222" y="198737"/>
                  <a:pt x="688141" y="215136"/>
                  <a:pt x="680872" y="228220"/>
                </a:cubicBezTo>
                <a:cubicBezTo>
                  <a:pt x="676275" y="236495"/>
                  <a:pt x="664335" y="237596"/>
                  <a:pt x="655472" y="240920"/>
                </a:cubicBezTo>
                <a:cubicBezTo>
                  <a:pt x="628546" y="251017"/>
                  <a:pt x="582089" y="251632"/>
                  <a:pt x="560222" y="253620"/>
                </a:cubicBezTo>
                <a:cubicBezTo>
                  <a:pt x="473439" y="251503"/>
                  <a:pt x="386596" y="251124"/>
                  <a:pt x="299872" y="247270"/>
                </a:cubicBezTo>
                <a:cubicBezTo>
                  <a:pt x="291153" y="246883"/>
                  <a:pt x="282991" y="242813"/>
                  <a:pt x="274472" y="240920"/>
                </a:cubicBezTo>
                <a:cubicBezTo>
                  <a:pt x="263936" y="238579"/>
                  <a:pt x="253305" y="236687"/>
                  <a:pt x="242722" y="234570"/>
                </a:cubicBezTo>
                <a:cubicBezTo>
                  <a:pt x="234255" y="230337"/>
                  <a:pt x="226111" y="225386"/>
                  <a:pt x="217322" y="221870"/>
                </a:cubicBezTo>
                <a:cubicBezTo>
                  <a:pt x="204893" y="216898"/>
                  <a:pt x="190701" y="216058"/>
                  <a:pt x="179222" y="209170"/>
                </a:cubicBezTo>
                <a:cubicBezTo>
                  <a:pt x="137698" y="184255"/>
                  <a:pt x="158931" y="194704"/>
                  <a:pt x="115722" y="177420"/>
                </a:cubicBezTo>
                <a:cubicBezTo>
                  <a:pt x="109372" y="171070"/>
                  <a:pt x="101653" y="165842"/>
                  <a:pt x="96672" y="158370"/>
                </a:cubicBezTo>
                <a:cubicBezTo>
                  <a:pt x="92959" y="152801"/>
                  <a:pt x="93315" y="145307"/>
                  <a:pt x="90322" y="139320"/>
                </a:cubicBezTo>
                <a:cubicBezTo>
                  <a:pt x="82312" y="123299"/>
                  <a:pt x="76735" y="119383"/>
                  <a:pt x="64922" y="10757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entries</a:t>
            </a:r>
            <a:endParaRPr lang="en-GB" dirty="0"/>
          </a:p>
        </p:txBody>
      </p:sp>
      <p:pic>
        <p:nvPicPr>
          <p:cNvPr id="21506" name="Picture 2" descr="C:\Users\Asus\Desktop\Working Home\12 01 19\Snapshots\photo_2019-01-12_20-36-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1450" y="1997117"/>
            <a:ext cx="1606500" cy="2856001"/>
          </a:xfrm>
          <a:prstGeom prst="rect">
            <a:avLst/>
          </a:prstGeom>
          <a:noFill/>
        </p:spPr>
      </p:pic>
      <p:pic>
        <p:nvPicPr>
          <p:cNvPr id="21508" name="Picture 4" descr="C:\Users\Asus\Desktop\Working Home\12 01 19\Snapshots\photo_2019-01-12_20-37-2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6201" y="2000936"/>
            <a:ext cx="1622412" cy="2884288"/>
          </a:xfrm>
          <a:prstGeom prst="rect">
            <a:avLst/>
          </a:prstGeom>
          <a:noFill/>
        </p:spPr>
      </p:pic>
      <p:pic>
        <p:nvPicPr>
          <p:cNvPr id="21509" name="Picture 5" descr="C:\Users\Asus\Desktop\Working Home\12 01 19\Snapshots\photo_2019-01-12_20-37-3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67749" y="1997117"/>
            <a:ext cx="1604352" cy="2852182"/>
          </a:xfrm>
          <a:prstGeom prst="rect">
            <a:avLst/>
          </a:prstGeom>
          <a:noFill/>
        </p:spPr>
      </p:pic>
      <p:sp>
        <p:nvSpPr>
          <p:cNvPr id="8" name="7 Forma libre"/>
          <p:cNvSpPr/>
          <p:nvPr/>
        </p:nvSpPr>
        <p:spPr>
          <a:xfrm>
            <a:off x="1733550" y="3249744"/>
            <a:ext cx="444500" cy="77656"/>
          </a:xfrm>
          <a:custGeom>
            <a:avLst/>
            <a:gdLst>
              <a:gd name="connsiteX0" fmla="*/ 0 w 444500"/>
              <a:gd name="connsiteY0" fmla="*/ 64956 h 77656"/>
              <a:gd name="connsiteX1" fmla="*/ 101600 w 444500"/>
              <a:gd name="connsiteY1" fmla="*/ 58606 h 77656"/>
              <a:gd name="connsiteX2" fmla="*/ 120650 w 444500"/>
              <a:gd name="connsiteY2" fmla="*/ 52256 h 77656"/>
              <a:gd name="connsiteX3" fmla="*/ 190500 w 444500"/>
              <a:gd name="connsiteY3" fmla="*/ 45906 h 77656"/>
              <a:gd name="connsiteX4" fmla="*/ 247650 w 444500"/>
              <a:gd name="connsiteY4" fmla="*/ 39556 h 77656"/>
              <a:gd name="connsiteX5" fmla="*/ 330200 w 444500"/>
              <a:gd name="connsiteY5" fmla="*/ 20506 h 77656"/>
              <a:gd name="connsiteX6" fmla="*/ 400050 w 444500"/>
              <a:gd name="connsiteY6" fmla="*/ 14156 h 77656"/>
              <a:gd name="connsiteX7" fmla="*/ 419100 w 444500"/>
              <a:gd name="connsiteY7" fmla="*/ 7806 h 77656"/>
              <a:gd name="connsiteX8" fmla="*/ 393700 w 444500"/>
              <a:gd name="connsiteY8" fmla="*/ 1456 h 77656"/>
              <a:gd name="connsiteX9" fmla="*/ 330200 w 444500"/>
              <a:gd name="connsiteY9" fmla="*/ 20506 h 77656"/>
              <a:gd name="connsiteX10" fmla="*/ 254000 w 444500"/>
              <a:gd name="connsiteY10" fmla="*/ 26856 h 77656"/>
              <a:gd name="connsiteX11" fmla="*/ 50800 w 444500"/>
              <a:gd name="connsiteY11" fmla="*/ 33206 h 77656"/>
              <a:gd name="connsiteX12" fmla="*/ 101600 w 444500"/>
              <a:gd name="connsiteY12" fmla="*/ 39556 h 77656"/>
              <a:gd name="connsiteX13" fmla="*/ 400050 w 444500"/>
              <a:gd name="connsiteY13" fmla="*/ 52256 h 77656"/>
              <a:gd name="connsiteX14" fmla="*/ 361950 w 444500"/>
              <a:gd name="connsiteY14" fmla="*/ 64956 h 77656"/>
              <a:gd name="connsiteX15" fmla="*/ 342900 w 444500"/>
              <a:gd name="connsiteY15" fmla="*/ 71306 h 77656"/>
              <a:gd name="connsiteX16" fmla="*/ 311150 w 444500"/>
              <a:gd name="connsiteY16" fmla="*/ 77656 h 77656"/>
              <a:gd name="connsiteX17" fmla="*/ 57150 w 444500"/>
              <a:gd name="connsiteY17" fmla="*/ 71306 h 77656"/>
              <a:gd name="connsiteX18" fmla="*/ 95250 w 444500"/>
              <a:gd name="connsiteY18" fmla="*/ 64956 h 77656"/>
              <a:gd name="connsiteX19" fmla="*/ 209550 w 444500"/>
              <a:gd name="connsiteY19" fmla="*/ 52256 h 77656"/>
              <a:gd name="connsiteX20" fmla="*/ 444500 w 444500"/>
              <a:gd name="connsiteY20" fmla="*/ 45906 h 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500" h="77656">
                <a:moveTo>
                  <a:pt x="0" y="64956"/>
                </a:moveTo>
                <a:cubicBezTo>
                  <a:pt x="33867" y="62839"/>
                  <a:pt x="67854" y="62158"/>
                  <a:pt x="101600" y="58606"/>
                </a:cubicBezTo>
                <a:cubicBezTo>
                  <a:pt x="108257" y="57905"/>
                  <a:pt x="114024" y="53203"/>
                  <a:pt x="120650" y="52256"/>
                </a:cubicBezTo>
                <a:cubicBezTo>
                  <a:pt x="143794" y="48950"/>
                  <a:pt x="167237" y="48232"/>
                  <a:pt x="190500" y="45906"/>
                </a:cubicBezTo>
                <a:cubicBezTo>
                  <a:pt x="209572" y="43999"/>
                  <a:pt x="228600" y="41673"/>
                  <a:pt x="247650" y="39556"/>
                </a:cubicBezTo>
                <a:cubicBezTo>
                  <a:pt x="261505" y="36092"/>
                  <a:pt x="310654" y="22949"/>
                  <a:pt x="330200" y="20506"/>
                </a:cubicBezTo>
                <a:cubicBezTo>
                  <a:pt x="353399" y="17606"/>
                  <a:pt x="376767" y="16273"/>
                  <a:pt x="400050" y="14156"/>
                </a:cubicBezTo>
                <a:cubicBezTo>
                  <a:pt x="406400" y="12039"/>
                  <a:pt x="422093" y="13793"/>
                  <a:pt x="419100" y="7806"/>
                </a:cubicBezTo>
                <a:cubicBezTo>
                  <a:pt x="415197" y="0"/>
                  <a:pt x="402427" y="1456"/>
                  <a:pt x="393700" y="1456"/>
                </a:cubicBezTo>
                <a:cubicBezTo>
                  <a:pt x="349325" y="1456"/>
                  <a:pt x="373500" y="12865"/>
                  <a:pt x="330200" y="20506"/>
                </a:cubicBezTo>
                <a:cubicBezTo>
                  <a:pt x="305100" y="24935"/>
                  <a:pt x="279462" y="25699"/>
                  <a:pt x="254000" y="26856"/>
                </a:cubicBezTo>
                <a:cubicBezTo>
                  <a:pt x="186304" y="29933"/>
                  <a:pt x="118533" y="31089"/>
                  <a:pt x="50800" y="33206"/>
                </a:cubicBezTo>
                <a:cubicBezTo>
                  <a:pt x="67733" y="35323"/>
                  <a:pt x="84548" y="38887"/>
                  <a:pt x="101600" y="39556"/>
                </a:cubicBezTo>
                <a:cubicBezTo>
                  <a:pt x="404710" y="51443"/>
                  <a:pt x="284282" y="23314"/>
                  <a:pt x="400050" y="52256"/>
                </a:cubicBezTo>
                <a:lnTo>
                  <a:pt x="361950" y="64956"/>
                </a:lnTo>
                <a:cubicBezTo>
                  <a:pt x="355600" y="67073"/>
                  <a:pt x="349464" y="69993"/>
                  <a:pt x="342900" y="71306"/>
                </a:cubicBezTo>
                <a:lnTo>
                  <a:pt x="311150" y="77656"/>
                </a:lnTo>
                <a:cubicBezTo>
                  <a:pt x="226483" y="75539"/>
                  <a:pt x="141697" y="76279"/>
                  <a:pt x="57150" y="71306"/>
                </a:cubicBezTo>
                <a:cubicBezTo>
                  <a:pt x="44297" y="70550"/>
                  <a:pt x="82474" y="66553"/>
                  <a:pt x="95250" y="64956"/>
                </a:cubicBezTo>
                <a:cubicBezTo>
                  <a:pt x="133288" y="60201"/>
                  <a:pt x="171304" y="54864"/>
                  <a:pt x="209550" y="52256"/>
                </a:cubicBezTo>
                <a:cubicBezTo>
                  <a:pt x="315808" y="45011"/>
                  <a:pt x="354288" y="45906"/>
                  <a:pt x="444500" y="45906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Forma libre"/>
          <p:cNvSpPr/>
          <p:nvPr/>
        </p:nvSpPr>
        <p:spPr>
          <a:xfrm>
            <a:off x="6426200" y="2702537"/>
            <a:ext cx="422088" cy="387758"/>
          </a:xfrm>
          <a:custGeom>
            <a:avLst/>
            <a:gdLst>
              <a:gd name="connsiteX0" fmla="*/ 184150 w 422088"/>
              <a:gd name="connsiteY0" fmla="*/ 91463 h 387758"/>
              <a:gd name="connsiteX1" fmla="*/ 241300 w 422088"/>
              <a:gd name="connsiteY1" fmla="*/ 97813 h 387758"/>
              <a:gd name="connsiteX2" fmla="*/ 266700 w 422088"/>
              <a:gd name="connsiteY2" fmla="*/ 104163 h 387758"/>
              <a:gd name="connsiteX3" fmla="*/ 336550 w 422088"/>
              <a:gd name="connsiteY3" fmla="*/ 110513 h 387758"/>
              <a:gd name="connsiteX4" fmla="*/ 406400 w 422088"/>
              <a:gd name="connsiteY4" fmla="*/ 142263 h 387758"/>
              <a:gd name="connsiteX5" fmla="*/ 419100 w 422088"/>
              <a:gd name="connsiteY5" fmla="*/ 199413 h 387758"/>
              <a:gd name="connsiteX6" fmla="*/ 412750 w 422088"/>
              <a:gd name="connsiteY6" fmla="*/ 262913 h 387758"/>
              <a:gd name="connsiteX7" fmla="*/ 400050 w 422088"/>
              <a:gd name="connsiteY7" fmla="*/ 294663 h 387758"/>
              <a:gd name="connsiteX8" fmla="*/ 374650 w 422088"/>
              <a:gd name="connsiteY8" fmla="*/ 313713 h 387758"/>
              <a:gd name="connsiteX9" fmla="*/ 349250 w 422088"/>
              <a:gd name="connsiteY9" fmla="*/ 339113 h 387758"/>
              <a:gd name="connsiteX10" fmla="*/ 311150 w 422088"/>
              <a:gd name="connsiteY10" fmla="*/ 358163 h 387758"/>
              <a:gd name="connsiteX11" fmla="*/ 273050 w 422088"/>
              <a:gd name="connsiteY11" fmla="*/ 377213 h 387758"/>
              <a:gd name="connsiteX12" fmla="*/ 95250 w 422088"/>
              <a:gd name="connsiteY12" fmla="*/ 358163 h 387758"/>
              <a:gd name="connsiteX13" fmla="*/ 63500 w 422088"/>
              <a:gd name="connsiteY13" fmla="*/ 332763 h 387758"/>
              <a:gd name="connsiteX14" fmla="*/ 44450 w 422088"/>
              <a:gd name="connsiteY14" fmla="*/ 224813 h 387758"/>
              <a:gd name="connsiteX15" fmla="*/ 50800 w 422088"/>
              <a:gd name="connsiteY15" fmla="*/ 180363 h 387758"/>
              <a:gd name="connsiteX16" fmla="*/ 107950 w 422088"/>
              <a:gd name="connsiteY16" fmla="*/ 91463 h 387758"/>
              <a:gd name="connsiteX17" fmla="*/ 146050 w 422088"/>
              <a:gd name="connsiteY17" fmla="*/ 66063 h 387758"/>
              <a:gd name="connsiteX18" fmla="*/ 190500 w 422088"/>
              <a:gd name="connsiteY18" fmla="*/ 40663 h 387758"/>
              <a:gd name="connsiteX19" fmla="*/ 228600 w 422088"/>
              <a:gd name="connsiteY19" fmla="*/ 21613 h 387758"/>
              <a:gd name="connsiteX20" fmla="*/ 260350 w 422088"/>
              <a:gd name="connsiteY20" fmla="*/ 27963 h 387758"/>
              <a:gd name="connsiteX21" fmla="*/ 285750 w 422088"/>
              <a:gd name="connsiteY21" fmla="*/ 47013 h 387758"/>
              <a:gd name="connsiteX22" fmla="*/ 317500 w 422088"/>
              <a:gd name="connsiteY22" fmla="*/ 66063 h 387758"/>
              <a:gd name="connsiteX23" fmla="*/ 349250 w 422088"/>
              <a:gd name="connsiteY23" fmla="*/ 110513 h 387758"/>
              <a:gd name="connsiteX24" fmla="*/ 355600 w 422088"/>
              <a:gd name="connsiteY24" fmla="*/ 135913 h 387758"/>
              <a:gd name="connsiteX25" fmla="*/ 336550 w 422088"/>
              <a:gd name="connsiteY25" fmla="*/ 288313 h 387758"/>
              <a:gd name="connsiteX26" fmla="*/ 317500 w 422088"/>
              <a:gd name="connsiteY26" fmla="*/ 313713 h 387758"/>
              <a:gd name="connsiteX27" fmla="*/ 292100 w 422088"/>
              <a:gd name="connsiteY27" fmla="*/ 326413 h 387758"/>
              <a:gd name="connsiteX28" fmla="*/ 279400 w 422088"/>
              <a:gd name="connsiteY28" fmla="*/ 345463 h 387758"/>
              <a:gd name="connsiteX29" fmla="*/ 222250 w 422088"/>
              <a:gd name="connsiteY29" fmla="*/ 351813 h 387758"/>
              <a:gd name="connsiteX30" fmla="*/ 203200 w 422088"/>
              <a:gd name="connsiteY30" fmla="*/ 358163 h 387758"/>
              <a:gd name="connsiteX31" fmla="*/ 165100 w 422088"/>
              <a:gd name="connsiteY31" fmla="*/ 364513 h 387758"/>
              <a:gd name="connsiteX32" fmla="*/ 76200 w 422088"/>
              <a:gd name="connsiteY32" fmla="*/ 358163 h 387758"/>
              <a:gd name="connsiteX33" fmla="*/ 57150 w 422088"/>
              <a:gd name="connsiteY33" fmla="*/ 351813 h 387758"/>
              <a:gd name="connsiteX34" fmla="*/ 31750 w 422088"/>
              <a:gd name="connsiteY34" fmla="*/ 345463 h 387758"/>
              <a:gd name="connsiteX35" fmla="*/ 19050 w 422088"/>
              <a:gd name="connsiteY35" fmla="*/ 326413 h 387758"/>
              <a:gd name="connsiteX36" fmla="*/ 12700 w 422088"/>
              <a:gd name="connsiteY36" fmla="*/ 307363 h 387758"/>
              <a:gd name="connsiteX37" fmla="*/ 0 w 422088"/>
              <a:gd name="connsiteY37" fmla="*/ 275613 h 387758"/>
              <a:gd name="connsiteX38" fmla="*/ 6350 w 422088"/>
              <a:gd name="connsiteY38" fmla="*/ 167663 h 387758"/>
              <a:gd name="connsiteX39" fmla="*/ 25400 w 422088"/>
              <a:gd name="connsiteY39" fmla="*/ 129563 h 387758"/>
              <a:gd name="connsiteX40" fmla="*/ 82550 w 422088"/>
              <a:gd name="connsiteY40" fmla="*/ 78763 h 387758"/>
              <a:gd name="connsiteX41" fmla="*/ 133350 w 422088"/>
              <a:gd name="connsiteY41" fmla="*/ 40663 h 387758"/>
              <a:gd name="connsiteX42" fmla="*/ 158750 w 422088"/>
              <a:gd name="connsiteY42" fmla="*/ 34313 h 387758"/>
              <a:gd name="connsiteX43" fmla="*/ 190500 w 422088"/>
              <a:gd name="connsiteY43" fmla="*/ 15263 h 387758"/>
              <a:gd name="connsiteX44" fmla="*/ 285750 w 422088"/>
              <a:gd name="connsiteY44" fmla="*/ 27963 h 387758"/>
              <a:gd name="connsiteX45" fmla="*/ 342900 w 422088"/>
              <a:gd name="connsiteY45" fmla="*/ 66063 h 387758"/>
              <a:gd name="connsiteX46" fmla="*/ 368300 w 422088"/>
              <a:gd name="connsiteY46" fmla="*/ 85113 h 387758"/>
              <a:gd name="connsiteX47" fmla="*/ 406400 w 422088"/>
              <a:gd name="connsiteY47" fmla="*/ 135913 h 387758"/>
              <a:gd name="connsiteX48" fmla="*/ 406400 w 422088"/>
              <a:gd name="connsiteY48" fmla="*/ 237513 h 387758"/>
              <a:gd name="connsiteX49" fmla="*/ 387350 w 422088"/>
              <a:gd name="connsiteY49" fmla="*/ 256563 h 387758"/>
              <a:gd name="connsiteX50" fmla="*/ 342900 w 422088"/>
              <a:gd name="connsiteY50" fmla="*/ 301013 h 387758"/>
              <a:gd name="connsiteX51" fmla="*/ 323850 w 422088"/>
              <a:gd name="connsiteY51" fmla="*/ 320063 h 387758"/>
              <a:gd name="connsiteX52" fmla="*/ 279400 w 422088"/>
              <a:gd name="connsiteY52" fmla="*/ 332763 h 387758"/>
              <a:gd name="connsiteX53" fmla="*/ 177800 w 422088"/>
              <a:gd name="connsiteY53" fmla="*/ 326413 h 387758"/>
              <a:gd name="connsiteX54" fmla="*/ 127000 w 422088"/>
              <a:gd name="connsiteY54" fmla="*/ 320063 h 38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22088" h="387758">
                <a:moveTo>
                  <a:pt x="184150" y="91463"/>
                </a:moveTo>
                <a:cubicBezTo>
                  <a:pt x="203200" y="93580"/>
                  <a:pt x="222356" y="94898"/>
                  <a:pt x="241300" y="97813"/>
                </a:cubicBezTo>
                <a:cubicBezTo>
                  <a:pt x="249926" y="99140"/>
                  <a:pt x="258049" y="103010"/>
                  <a:pt x="266700" y="104163"/>
                </a:cubicBezTo>
                <a:cubicBezTo>
                  <a:pt x="289874" y="107253"/>
                  <a:pt x="313267" y="108396"/>
                  <a:pt x="336550" y="110513"/>
                </a:cubicBezTo>
                <a:cubicBezTo>
                  <a:pt x="396062" y="125391"/>
                  <a:pt x="375008" y="110871"/>
                  <a:pt x="406400" y="142263"/>
                </a:cubicBezTo>
                <a:cubicBezTo>
                  <a:pt x="408849" y="152059"/>
                  <a:pt x="419100" y="191351"/>
                  <a:pt x="419100" y="199413"/>
                </a:cubicBezTo>
                <a:cubicBezTo>
                  <a:pt x="419100" y="220685"/>
                  <a:pt x="416922" y="242054"/>
                  <a:pt x="412750" y="262913"/>
                </a:cubicBezTo>
                <a:cubicBezTo>
                  <a:pt x="410515" y="274090"/>
                  <a:pt x="406889" y="285544"/>
                  <a:pt x="400050" y="294663"/>
                </a:cubicBezTo>
                <a:cubicBezTo>
                  <a:pt x="393700" y="303130"/>
                  <a:pt x="382615" y="306744"/>
                  <a:pt x="374650" y="313713"/>
                </a:cubicBezTo>
                <a:cubicBezTo>
                  <a:pt x="365639" y="321598"/>
                  <a:pt x="358341" y="331321"/>
                  <a:pt x="349250" y="339113"/>
                </a:cubicBezTo>
                <a:cubicBezTo>
                  <a:pt x="323772" y="360951"/>
                  <a:pt x="338193" y="344642"/>
                  <a:pt x="311150" y="358163"/>
                </a:cubicBezTo>
                <a:cubicBezTo>
                  <a:pt x="261911" y="382782"/>
                  <a:pt x="320933" y="361252"/>
                  <a:pt x="273050" y="377213"/>
                </a:cubicBezTo>
                <a:cubicBezTo>
                  <a:pt x="233901" y="375511"/>
                  <a:pt x="144574" y="387758"/>
                  <a:pt x="95250" y="358163"/>
                </a:cubicBezTo>
                <a:cubicBezTo>
                  <a:pt x="83628" y="351190"/>
                  <a:pt x="74083" y="341230"/>
                  <a:pt x="63500" y="332763"/>
                </a:cubicBezTo>
                <a:cubicBezTo>
                  <a:pt x="50667" y="287847"/>
                  <a:pt x="44450" y="276055"/>
                  <a:pt x="44450" y="224813"/>
                </a:cubicBezTo>
                <a:cubicBezTo>
                  <a:pt x="44450" y="209846"/>
                  <a:pt x="46067" y="194562"/>
                  <a:pt x="50800" y="180363"/>
                </a:cubicBezTo>
                <a:cubicBezTo>
                  <a:pt x="60920" y="150004"/>
                  <a:pt x="83879" y="113346"/>
                  <a:pt x="107950" y="91463"/>
                </a:cubicBezTo>
                <a:cubicBezTo>
                  <a:pt x="119244" y="81196"/>
                  <a:pt x="133350" y="74530"/>
                  <a:pt x="146050" y="66063"/>
                </a:cubicBezTo>
                <a:cubicBezTo>
                  <a:pt x="192462" y="35121"/>
                  <a:pt x="134104" y="72889"/>
                  <a:pt x="190500" y="40663"/>
                </a:cubicBezTo>
                <a:cubicBezTo>
                  <a:pt x="224967" y="20968"/>
                  <a:pt x="193673" y="33255"/>
                  <a:pt x="228600" y="21613"/>
                </a:cubicBezTo>
                <a:cubicBezTo>
                  <a:pt x="239183" y="23730"/>
                  <a:pt x="250487" y="23580"/>
                  <a:pt x="260350" y="27963"/>
                </a:cubicBezTo>
                <a:cubicBezTo>
                  <a:pt x="270021" y="32261"/>
                  <a:pt x="276944" y="41142"/>
                  <a:pt x="285750" y="47013"/>
                </a:cubicBezTo>
                <a:cubicBezTo>
                  <a:pt x="296019" y="53859"/>
                  <a:pt x="306917" y="59713"/>
                  <a:pt x="317500" y="66063"/>
                </a:cubicBezTo>
                <a:cubicBezTo>
                  <a:pt x="319668" y="68954"/>
                  <a:pt x="346155" y="103291"/>
                  <a:pt x="349250" y="110513"/>
                </a:cubicBezTo>
                <a:cubicBezTo>
                  <a:pt x="352688" y="118535"/>
                  <a:pt x="353483" y="127446"/>
                  <a:pt x="355600" y="135913"/>
                </a:cubicBezTo>
                <a:cubicBezTo>
                  <a:pt x="349999" y="253530"/>
                  <a:pt x="373744" y="236242"/>
                  <a:pt x="336550" y="288313"/>
                </a:cubicBezTo>
                <a:cubicBezTo>
                  <a:pt x="330399" y="296925"/>
                  <a:pt x="325535" y="306825"/>
                  <a:pt x="317500" y="313713"/>
                </a:cubicBezTo>
                <a:cubicBezTo>
                  <a:pt x="310313" y="319873"/>
                  <a:pt x="300567" y="322180"/>
                  <a:pt x="292100" y="326413"/>
                </a:cubicBezTo>
                <a:cubicBezTo>
                  <a:pt x="287867" y="332763"/>
                  <a:pt x="286572" y="342855"/>
                  <a:pt x="279400" y="345463"/>
                </a:cubicBezTo>
                <a:cubicBezTo>
                  <a:pt x="261387" y="352013"/>
                  <a:pt x="241156" y="348662"/>
                  <a:pt x="222250" y="351813"/>
                </a:cubicBezTo>
                <a:cubicBezTo>
                  <a:pt x="215648" y="352913"/>
                  <a:pt x="209734" y="356711"/>
                  <a:pt x="203200" y="358163"/>
                </a:cubicBezTo>
                <a:cubicBezTo>
                  <a:pt x="190631" y="360956"/>
                  <a:pt x="177800" y="362396"/>
                  <a:pt x="165100" y="364513"/>
                </a:cubicBezTo>
                <a:cubicBezTo>
                  <a:pt x="135467" y="362396"/>
                  <a:pt x="105705" y="361634"/>
                  <a:pt x="76200" y="358163"/>
                </a:cubicBezTo>
                <a:cubicBezTo>
                  <a:pt x="69552" y="357381"/>
                  <a:pt x="63586" y="353652"/>
                  <a:pt x="57150" y="351813"/>
                </a:cubicBezTo>
                <a:cubicBezTo>
                  <a:pt x="48759" y="349415"/>
                  <a:pt x="40217" y="347580"/>
                  <a:pt x="31750" y="345463"/>
                </a:cubicBezTo>
                <a:cubicBezTo>
                  <a:pt x="27517" y="339113"/>
                  <a:pt x="22463" y="333239"/>
                  <a:pt x="19050" y="326413"/>
                </a:cubicBezTo>
                <a:cubicBezTo>
                  <a:pt x="16057" y="320426"/>
                  <a:pt x="15050" y="313630"/>
                  <a:pt x="12700" y="307363"/>
                </a:cubicBezTo>
                <a:cubicBezTo>
                  <a:pt x="8698" y="296690"/>
                  <a:pt x="4233" y="286196"/>
                  <a:pt x="0" y="275613"/>
                </a:cubicBezTo>
                <a:cubicBezTo>
                  <a:pt x="2117" y="239630"/>
                  <a:pt x="174" y="203175"/>
                  <a:pt x="6350" y="167663"/>
                </a:cubicBezTo>
                <a:cubicBezTo>
                  <a:pt x="8783" y="153674"/>
                  <a:pt x="16881" y="140922"/>
                  <a:pt x="25400" y="129563"/>
                </a:cubicBezTo>
                <a:cubicBezTo>
                  <a:pt x="55470" y="89470"/>
                  <a:pt x="54261" y="99980"/>
                  <a:pt x="82550" y="78763"/>
                </a:cubicBezTo>
                <a:cubicBezTo>
                  <a:pt x="86231" y="76003"/>
                  <a:pt x="122184" y="45448"/>
                  <a:pt x="133350" y="40663"/>
                </a:cubicBezTo>
                <a:cubicBezTo>
                  <a:pt x="141372" y="37225"/>
                  <a:pt x="150283" y="36430"/>
                  <a:pt x="158750" y="34313"/>
                </a:cubicBezTo>
                <a:cubicBezTo>
                  <a:pt x="169333" y="27963"/>
                  <a:pt x="179041" y="19847"/>
                  <a:pt x="190500" y="15263"/>
                </a:cubicBezTo>
                <a:cubicBezTo>
                  <a:pt x="228657" y="0"/>
                  <a:pt x="243163" y="15187"/>
                  <a:pt x="285750" y="27963"/>
                </a:cubicBezTo>
                <a:cubicBezTo>
                  <a:pt x="304800" y="40663"/>
                  <a:pt x="324584" y="52326"/>
                  <a:pt x="342900" y="66063"/>
                </a:cubicBezTo>
                <a:cubicBezTo>
                  <a:pt x="351367" y="72413"/>
                  <a:pt x="361181" y="77282"/>
                  <a:pt x="368300" y="85113"/>
                </a:cubicBezTo>
                <a:cubicBezTo>
                  <a:pt x="382538" y="100775"/>
                  <a:pt x="406400" y="135913"/>
                  <a:pt x="406400" y="135913"/>
                </a:cubicBezTo>
                <a:cubicBezTo>
                  <a:pt x="419337" y="174724"/>
                  <a:pt x="422088" y="174762"/>
                  <a:pt x="406400" y="237513"/>
                </a:cubicBezTo>
                <a:cubicBezTo>
                  <a:pt x="404222" y="246225"/>
                  <a:pt x="393194" y="249745"/>
                  <a:pt x="387350" y="256563"/>
                </a:cubicBezTo>
                <a:cubicBezTo>
                  <a:pt x="336550" y="315830"/>
                  <a:pt x="402167" y="250213"/>
                  <a:pt x="342900" y="301013"/>
                </a:cubicBezTo>
                <a:cubicBezTo>
                  <a:pt x="336082" y="306857"/>
                  <a:pt x="331322" y="315082"/>
                  <a:pt x="323850" y="320063"/>
                </a:cubicBezTo>
                <a:cubicBezTo>
                  <a:pt x="318384" y="323707"/>
                  <a:pt x="282787" y="331916"/>
                  <a:pt x="279400" y="332763"/>
                </a:cubicBezTo>
                <a:cubicBezTo>
                  <a:pt x="245533" y="330646"/>
                  <a:pt x="211580" y="329630"/>
                  <a:pt x="177800" y="326413"/>
                </a:cubicBezTo>
                <a:cubicBezTo>
                  <a:pt x="98049" y="318818"/>
                  <a:pt x="181421" y="320063"/>
                  <a:pt x="127000" y="320063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8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Your turn!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Downloading the data</a:t>
            </a:r>
            <a:endParaRPr lang="en-GB" dirty="0"/>
          </a:p>
        </p:txBody>
      </p:sp>
      <p:pic>
        <p:nvPicPr>
          <p:cNvPr id="15362" name="Picture 2" descr="C:\Users\Asus\Desktop\Working Home\12 01 19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1012" y="1701792"/>
            <a:ext cx="5208555" cy="5156208"/>
          </a:xfrm>
          <a:prstGeom prst="rect">
            <a:avLst/>
          </a:prstGeom>
          <a:noFill/>
        </p:spPr>
      </p:pic>
      <p:sp>
        <p:nvSpPr>
          <p:cNvPr id="6" name="5 Forma libre"/>
          <p:cNvSpPr/>
          <p:nvPr/>
        </p:nvSpPr>
        <p:spPr>
          <a:xfrm>
            <a:off x="6606540" y="5908234"/>
            <a:ext cx="1525068" cy="195386"/>
          </a:xfrm>
          <a:custGeom>
            <a:avLst/>
            <a:gdLst>
              <a:gd name="connsiteX0" fmla="*/ 160020 w 1525068"/>
              <a:gd name="connsiteY0" fmla="*/ 134426 h 195386"/>
              <a:gd name="connsiteX1" fmla="*/ 381000 w 1525068"/>
              <a:gd name="connsiteY1" fmla="*/ 126806 h 195386"/>
              <a:gd name="connsiteX2" fmla="*/ 655320 w 1525068"/>
              <a:gd name="connsiteY2" fmla="*/ 119186 h 195386"/>
              <a:gd name="connsiteX3" fmla="*/ 723900 w 1525068"/>
              <a:gd name="connsiteY3" fmla="*/ 111566 h 195386"/>
              <a:gd name="connsiteX4" fmla="*/ 929640 w 1525068"/>
              <a:gd name="connsiteY4" fmla="*/ 96326 h 195386"/>
              <a:gd name="connsiteX5" fmla="*/ 1051560 w 1525068"/>
              <a:gd name="connsiteY5" fmla="*/ 81086 h 195386"/>
              <a:gd name="connsiteX6" fmla="*/ 1112520 w 1525068"/>
              <a:gd name="connsiteY6" fmla="*/ 73466 h 195386"/>
              <a:gd name="connsiteX7" fmla="*/ 1318260 w 1525068"/>
              <a:gd name="connsiteY7" fmla="*/ 50606 h 195386"/>
              <a:gd name="connsiteX8" fmla="*/ 1424940 w 1525068"/>
              <a:gd name="connsiteY8" fmla="*/ 35366 h 195386"/>
              <a:gd name="connsiteX9" fmla="*/ 1493520 w 1525068"/>
              <a:gd name="connsiteY9" fmla="*/ 20126 h 195386"/>
              <a:gd name="connsiteX10" fmla="*/ 1516380 w 1525068"/>
              <a:gd name="connsiteY10" fmla="*/ 4886 h 195386"/>
              <a:gd name="connsiteX11" fmla="*/ 1470660 w 1525068"/>
              <a:gd name="connsiteY11" fmla="*/ 12506 h 195386"/>
              <a:gd name="connsiteX12" fmla="*/ 1280160 w 1525068"/>
              <a:gd name="connsiteY12" fmla="*/ 73466 h 195386"/>
              <a:gd name="connsiteX13" fmla="*/ 1104900 w 1525068"/>
              <a:gd name="connsiteY13" fmla="*/ 111566 h 195386"/>
              <a:gd name="connsiteX14" fmla="*/ 1059180 w 1525068"/>
              <a:gd name="connsiteY14" fmla="*/ 119186 h 195386"/>
              <a:gd name="connsiteX15" fmla="*/ 1005840 w 1525068"/>
              <a:gd name="connsiteY15" fmla="*/ 126806 h 195386"/>
              <a:gd name="connsiteX16" fmla="*/ 967740 w 1525068"/>
              <a:gd name="connsiteY16" fmla="*/ 134426 h 195386"/>
              <a:gd name="connsiteX17" fmla="*/ 876300 w 1525068"/>
              <a:gd name="connsiteY17" fmla="*/ 142046 h 195386"/>
              <a:gd name="connsiteX18" fmla="*/ 822960 w 1525068"/>
              <a:gd name="connsiteY18" fmla="*/ 149666 h 195386"/>
              <a:gd name="connsiteX19" fmla="*/ 739140 w 1525068"/>
              <a:gd name="connsiteY19" fmla="*/ 157286 h 195386"/>
              <a:gd name="connsiteX20" fmla="*/ 525780 w 1525068"/>
              <a:gd name="connsiteY20" fmla="*/ 172526 h 195386"/>
              <a:gd name="connsiteX21" fmla="*/ 373380 w 1525068"/>
              <a:gd name="connsiteY21" fmla="*/ 180146 h 195386"/>
              <a:gd name="connsiteX22" fmla="*/ 327660 w 1525068"/>
              <a:gd name="connsiteY22" fmla="*/ 187766 h 195386"/>
              <a:gd name="connsiteX23" fmla="*/ 304800 w 1525068"/>
              <a:gd name="connsiteY23" fmla="*/ 195386 h 195386"/>
              <a:gd name="connsiteX24" fmla="*/ 106680 w 1525068"/>
              <a:gd name="connsiteY24" fmla="*/ 187766 h 195386"/>
              <a:gd name="connsiteX25" fmla="*/ 0 w 1525068"/>
              <a:gd name="connsiteY25" fmla="*/ 180146 h 19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25068" h="195386">
                <a:moveTo>
                  <a:pt x="160020" y="134426"/>
                </a:moveTo>
                <a:lnTo>
                  <a:pt x="381000" y="126806"/>
                </a:lnTo>
                <a:lnTo>
                  <a:pt x="655320" y="119186"/>
                </a:lnTo>
                <a:cubicBezTo>
                  <a:pt x="678298" y="118165"/>
                  <a:pt x="700967" y="113330"/>
                  <a:pt x="723900" y="111566"/>
                </a:cubicBezTo>
                <a:cubicBezTo>
                  <a:pt x="871054" y="100246"/>
                  <a:pt x="815044" y="109549"/>
                  <a:pt x="929640" y="96326"/>
                </a:cubicBezTo>
                <a:lnTo>
                  <a:pt x="1051560" y="81086"/>
                </a:lnTo>
                <a:cubicBezTo>
                  <a:pt x="1071880" y="78546"/>
                  <a:pt x="1092143" y="75504"/>
                  <a:pt x="1112520" y="73466"/>
                </a:cubicBezTo>
                <a:cubicBezTo>
                  <a:pt x="1181177" y="66600"/>
                  <a:pt x="1249879" y="59931"/>
                  <a:pt x="1318260" y="50606"/>
                </a:cubicBezTo>
                <a:cubicBezTo>
                  <a:pt x="1353852" y="45753"/>
                  <a:pt x="1390091" y="44078"/>
                  <a:pt x="1424940" y="35366"/>
                </a:cubicBezTo>
                <a:cubicBezTo>
                  <a:pt x="1467985" y="24605"/>
                  <a:pt x="1445151" y="29800"/>
                  <a:pt x="1493520" y="20126"/>
                </a:cubicBezTo>
                <a:cubicBezTo>
                  <a:pt x="1501140" y="15046"/>
                  <a:pt x="1525068" y="7782"/>
                  <a:pt x="1516380" y="4886"/>
                </a:cubicBezTo>
                <a:cubicBezTo>
                  <a:pt x="1501723" y="0"/>
                  <a:pt x="1485243" y="7402"/>
                  <a:pt x="1470660" y="12506"/>
                </a:cubicBezTo>
                <a:cubicBezTo>
                  <a:pt x="1275845" y="80691"/>
                  <a:pt x="1447578" y="43026"/>
                  <a:pt x="1280160" y="73466"/>
                </a:cubicBezTo>
                <a:cubicBezTo>
                  <a:pt x="1199025" y="105920"/>
                  <a:pt x="1255552" y="86457"/>
                  <a:pt x="1104900" y="111566"/>
                </a:cubicBezTo>
                <a:cubicBezTo>
                  <a:pt x="1089660" y="114106"/>
                  <a:pt x="1074475" y="117001"/>
                  <a:pt x="1059180" y="119186"/>
                </a:cubicBezTo>
                <a:cubicBezTo>
                  <a:pt x="1041400" y="121726"/>
                  <a:pt x="1023556" y="123853"/>
                  <a:pt x="1005840" y="126806"/>
                </a:cubicBezTo>
                <a:cubicBezTo>
                  <a:pt x="993065" y="128935"/>
                  <a:pt x="980603" y="132913"/>
                  <a:pt x="967740" y="134426"/>
                </a:cubicBezTo>
                <a:cubicBezTo>
                  <a:pt x="937364" y="138000"/>
                  <a:pt x="906718" y="138844"/>
                  <a:pt x="876300" y="142046"/>
                </a:cubicBezTo>
                <a:cubicBezTo>
                  <a:pt x="858438" y="143926"/>
                  <a:pt x="840811" y="147683"/>
                  <a:pt x="822960" y="149666"/>
                </a:cubicBezTo>
                <a:cubicBezTo>
                  <a:pt x="795076" y="152764"/>
                  <a:pt x="767080" y="154746"/>
                  <a:pt x="739140" y="157286"/>
                </a:cubicBezTo>
                <a:cubicBezTo>
                  <a:pt x="642877" y="176539"/>
                  <a:pt x="717699" y="163600"/>
                  <a:pt x="525780" y="172526"/>
                </a:cubicBezTo>
                <a:lnTo>
                  <a:pt x="373380" y="180146"/>
                </a:lnTo>
                <a:cubicBezTo>
                  <a:pt x="358140" y="182686"/>
                  <a:pt x="342742" y="184414"/>
                  <a:pt x="327660" y="187766"/>
                </a:cubicBezTo>
                <a:cubicBezTo>
                  <a:pt x="319819" y="189508"/>
                  <a:pt x="312832" y="195386"/>
                  <a:pt x="304800" y="195386"/>
                </a:cubicBezTo>
                <a:cubicBezTo>
                  <a:pt x="238711" y="195386"/>
                  <a:pt x="172720" y="190306"/>
                  <a:pt x="106680" y="187766"/>
                </a:cubicBezTo>
                <a:cubicBezTo>
                  <a:pt x="25478" y="178744"/>
                  <a:pt x="61101" y="180146"/>
                  <a:pt x="0" y="180146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sus\Desktop\Working Home\12 01 19\downloa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4733"/>
            <a:ext cx="12196763" cy="1813427"/>
          </a:xfrm>
          <a:prstGeom prst="rect">
            <a:avLst/>
          </a:prstGeom>
          <a:noFill/>
        </p:spPr>
      </p:pic>
      <p:pic>
        <p:nvPicPr>
          <p:cNvPr id="16387" name="Picture 3" descr="C:\Users\Asus\Desktop\Working Home\12 01 19\download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51951"/>
            <a:ext cx="12196763" cy="2002454"/>
          </a:xfrm>
          <a:prstGeom prst="rect">
            <a:avLst/>
          </a:prstGeom>
          <a:noFill/>
        </p:spPr>
      </p:pic>
      <p:sp>
        <p:nvSpPr>
          <p:cNvPr id="6" name="5 Forma libre"/>
          <p:cNvSpPr/>
          <p:nvPr/>
        </p:nvSpPr>
        <p:spPr>
          <a:xfrm>
            <a:off x="1651000" y="1596660"/>
            <a:ext cx="1486000" cy="90853"/>
          </a:xfrm>
          <a:custGeom>
            <a:avLst/>
            <a:gdLst>
              <a:gd name="connsiteX0" fmla="*/ 0 w 1486000"/>
              <a:gd name="connsiteY0" fmla="*/ 90853 h 90853"/>
              <a:gd name="connsiteX1" fmla="*/ 1409700 w 1486000"/>
              <a:gd name="connsiteY1" fmla="*/ 78153 h 90853"/>
              <a:gd name="connsiteX2" fmla="*/ 1181100 w 1486000"/>
              <a:gd name="connsiteY2" fmla="*/ 65453 h 90853"/>
              <a:gd name="connsiteX3" fmla="*/ 1092200 w 1486000"/>
              <a:gd name="connsiteY3" fmla="*/ 52753 h 90853"/>
              <a:gd name="connsiteX4" fmla="*/ 914400 w 1486000"/>
              <a:gd name="connsiteY4" fmla="*/ 40053 h 90853"/>
              <a:gd name="connsiteX5" fmla="*/ 838200 w 1486000"/>
              <a:gd name="connsiteY5" fmla="*/ 27353 h 90853"/>
              <a:gd name="connsiteX6" fmla="*/ 774700 w 1486000"/>
              <a:gd name="connsiteY6" fmla="*/ 14653 h 90853"/>
              <a:gd name="connsiteX7" fmla="*/ 622300 w 1486000"/>
              <a:gd name="connsiteY7" fmla="*/ 1953 h 90853"/>
              <a:gd name="connsiteX8" fmla="*/ 838200 w 1486000"/>
              <a:gd name="connsiteY8" fmla="*/ 1953 h 90853"/>
              <a:gd name="connsiteX9" fmla="*/ 1066800 w 1486000"/>
              <a:gd name="connsiteY9" fmla="*/ 1953 h 9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6000" h="90853">
                <a:moveTo>
                  <a:pt x="0" y="90853"/>
                </a:moveTo>
                <a:lnTo>
                  <a:pt x="1409700" y="78153"/>
                </a:lnTo>
                <a:cubicBezTo>
                  <a:pt x="1486000" y="76512"/>
                  <a:pt x="1257174" y="71539"/>
                  <a:pt x="1181100" y="65453"/>
                </a:cubicBezTo>
                <a:cubicBezTo>
                  <a:pt x="1151261" y="63066"/>
                  <a:pt x="1121999" y="55591"/>
                  <a:pt x="1092200" y="52753"/>
                </a:cubicBezTo>
                <a:cubicBezTo>
                  <a:pt x="1033050" y="47120"/>
                  <a:pt x="973667" y="44286"/>
                  <a:pt x="914400" y="40053"/>
                </a:cubicBezTo>
                <a:lnTo>
                  <a:pt x="838200" y="27353"/>
                </a:lnTo>
                <a:cubicBezTo>
                  <a:pt x="816962" y="23492"/>
                  <a:pt x="796138" y="17175"/>
                  <a:pt x="774700" y="14653"/>
                </a:cubicBezTo>
                <a:cubicBezTo>
                  <a:pt x="724073" y="8697"/>
                  <a:pt x="673100" y="6186"/>
                  <a:pt x="622300" y="1953"/>
                </a:cubicBezTo>
                <a:cubicBezTo>
                  <a:pt x="479698" y="37604"/>
                  <a:pt x="581899" y="8525"/>
                  <a:pt x="838200" y="1953"/>
                </a:cubicBezTo>
                <a:cubicBezTo>
                  <a:pt x="914375" y="0"/>
                  <a:pt x="990600" y="1953"/>
                  <a:pt x="1066800" y="1953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6 Forma libre"/>
          <p:cNvSpPr/>
          <p:nvPr/>
        </p:nvSpPr>
        <p:spPr>
          <a:xfrm>
            <a:off x="2415437" y="4103373"/>
            <a:ext cx="853543" cy="38100"/>
          </a:xfrm>
          <a:custGeom>
            <a:avLst/>
            <a:gdLst>
              <a:gd name="connsiteX0" fmla="*/ 30583 w 853543"/>
              <a:gd name="connsiteY0" fmla="*/ 38100 h 38100"/>
              <a:gd name="connsiteX1" fmla="*/ 678283 w 853543"/>
              <a:gd name="connsiteY1" fmla="*/ 30480 h 38100"/>
              <a:gd name="connsiteX2" fmla="*/ 647803 w 853543"/>
              <a:gd name="connsiteY2" fmla="*/ 22860 h 38100"/>
              <a:gd name="connsiteX3" fmla="*/ 624943 w 853543"/>
              <a:gd name="connsiteY3" fmla="*/ 15240 h 38100"/>
              <a:gd name="connsiteX4" fmla="*/ 503023 w 853543"/>
              <a:gd name="connsiteY4" fmla="*/ 7620 h 38100"/>
              <a:gd name="connsiteX5" fmla="*/ 274423 w 853543"/>
              <a:gd name="connsiteY5" fmla="*/ 0 h 38100"/>
              <a:gd name="connsiteX6" fmla="*/ 83923 w 853543"/>
              <a:gd name="connsiteY6" fmla="*/ 7620 h 38100"/>
              <a:gd name="connsiteX7" fmla="*/ 7723 w 853543"/>
              <a:gd name="connsiteY7" fmla="*/ 15240 h 38100"/>
              <a:gd name="connsiteX8" fmla="*/ 30583 w 853543"/>
              <a:gd name="connsiteY8" fmla="*/ 22860 h 38100"/>
              <a:gd name="connsiteX9" fmla="*/ 297283 w 853543"/>
              <a:gd name="connsiteY9" fmla="*/ 38100 h 38100"/>
              <a:gd name="connsiteX10" fmla="*/ 853543 w 853543"/>
              <a:gd name="connsiteY10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3543" h="38100">
                <a:moveTo>
                  <a:pt x="30583" y="38100"/>
                </a:moveTo>
                <a:lnTo>
                  <a:pt x="678283" y="30480"/>
                </a:lnTo>
                <a:cubicBezTo>
                  <a:pt x="688752" y="30221"/>
                  <a:pt x="657873" y="25737"/>
                  <a:pt x="647803" y="22860"/>
                </a:cubicBezTo>
                <a:cubicBezTo>
                  <a:pt x="640080" y="20653"/>
                  <a:pt x="632931" y="16081"/>
                  <a:pt x="624943" y="15240"/>
                </a:cubicBezTo>
                <a:cubicBezTo>
                  <a:pt x="584447" y="10977"/>
                  <a:pt x="543704" y="9389"/>
                  <a:pt x="503023" y="7620"/>
                </a:cubicBezTo>
                <a:cubicBezTo>
                  <a:pt x="426853" y="4308"/>
                  <a:pt x="350623" y="2540"/>
                  <a:pt x="274423" y="0"/>
                </a:cubicBezTo>
                <a:lnTo>
                  <a:pt x="83923" y="7620"/>
                </a:lnTo>
                <a:cubicBezTo>
                  <a:pt x="58438" y="9076"/>
                  <a:pt x="32268" y="8227"/>
                  <a:pt x="7723" y="15240"/>
                </a:cubicBezTo>
                <a:cubicBezTo>
                  <a:pt x="0" y="17447"/>
                  <a:pt x="22576" y="22228"/>
                  <a:pt x="30583" y="22860"/>
                </a:cubicBezTo>
                <a:cubicBezTo>
                  <a:pt x="119352" y="29868"/>
                  <a:pt x="208238" y="38100"/>
                  <a:pt x="297283" y="38100"/>
                </a:cubicBezTo>
                <a:lnTo>
                  <a:pt x="853543" y="38100"/>
                </a:ln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Forma libre"/>
          <p:cNvSpPr/>
          <p:nvPr/>
        </p:nvSpPr>
        <p:spPr>
          <a:xfrm>
            <a:off x="9083381" y="3678830"/>
            <a:ext cx="1156534" cy="669472"/>
          </a:xfrm>
          <a:custGeom>
            <a:avLst/>
            <a:gdLst>
              <a:gd name="connsiteX0" fmla="*/ 272890 w 1156534"/>
              <a:gd name="connsiteY0" fmla="*/ 97972 h 669472"/>
              <a:gd name="connsiteX1" fmla="*/ 909705 w 1156534"/>
              <a:gd name="connsiteY1" fmla="*/ 97972 h 669472"/>
              <a:gd name="connsiteX2" fmla="*/ 1024005 w 1156534"/>
              <a:gd name="connsiteY2" fmla="*/ 163286 h 669472"/>
              <a:gd name="connsiteX3" fmla="*/ 1089319 w 1156534"/>
              <a:gd name="connsiteY3" fmla="*/ 179614 h 669472"/>
              <a:gd name="connsiteX4" fmla="*/ 1138305 w 1156534"/>
              <a:gd name="connsiteY4" fmla="*/ 195943 h 669472"/>
              <a:gd name="connsiteX5" fmla="*/ 1154633 w 1156534"/>
              <a:gd name="connsiteY5" fmla="*/ 244929 h 669472"/>
              <a:gd name="connsiteX6" fmla="*/ 1089319 w 1156534"/>
              <a:gd name="connsiteY6" fmla="*/ 391886 h 669472"/>
              <a:gd name="connsiteX7" fmla="*/ 1040333 w 1156534"/>
              <a:gd name="connsiteY7" fmla="*/ 424543 h 669472"/>
              <a:gd name="connsiteX8" fmla="*/ 926033 w 1156534"/>
              <a:gd name="connsiteY8" fmla="*/ 538843 h 669472"/>
              <a:gd name="connsiteX9" fmla="*/ 844390 w 1156534"/>
              <a:gd name="connsiteY9" fmla="*/ 555172 h 669472"/>
              <a:gd name="connsiteX10" fmla="*/ 468833 w 1156534"/>
              <a:gd name="connsiteY10" fmla="*/ 538843 h 669472"/>
              <a:gd name="connsiteX11" fmla="*/ 419848 w 1156534"/>
              <a:gd name="connsiteY11" fmla="*/ 522514 h 669472"/>
              <a:gd name="connsiteX12" fmla="*/ 321876 w 1156534"/>
              <a:gd name="connsiteY12" fmla="*/ 457200 h 669472"/>
              <a:gd name="connsiteX13" fmla="*/ 174919 w 1156534"/>
              <a:gd name="connsiteY13" fmla="*/ 359229 h 669472"/>
              <a:gd name="connsiteX14" fmla="*/ 76948 w 1156534"/>
              <a:gd name="connsiteY14" fmla="*/ 293914 h 669472"/>
              <a:gd name="connsiteX15" fmla="*/ 27962 w 1156534"/>
              <a:gd name="connsiteY15" fmla="*/ 261257 h 669472"/>
              <a:gd name="connsiteX16" fmla="*/ 44290 w 1156534"/>
              <a:gd name="connsiteY16" fmla="*/ 179614 h 669472"/>
              <a:gd name="connsiteX17" fmla="*/ 93276 w 1156534"/>
              <a:gd name="connsiteY17" fmla="*/ 163286 h 669472"/>
              <a:gd name="connsiteX18" fmla="*/ 305548 w 1156534"/>
              <a:gd name="connsiteY18" fmla="*/ 97972 h 669472"/>
              <a:gd name="connsiteX19" fmla="*/ 354533 w 1156534"/>
              <a:gd name="connsiteY19" fmla="*/ 81643 h 669472"/>
              <a:gd name="connsiteX20" fmla="*/ 517819 w 1156534"/>
              <a:gd name="connsiteY20" fmla="*/ 48986 h 669472"/>
              <a:gd name="connsiteX21" fmla="*/ 958690 w 1156534"/>
              <a:gd name="connsiteY21" fmla="*/ 65314 h 669472"/>
              <a:gd name="connsiteX22" fmla="*/ 1007676 w 1156534"/>
              <a:gd name="connsiteY22" fmla="*/ 97972 h 669472"/>
              <a:gd name="connsiteX23" fmla="*/ 1105648 w 1156534"/>
              <a:gd name="connsiteY23" fmla="*/ 130629 h 669472"/>
              <a:gd name="connsiteX24" fmla="*/ 1089319 w 1156534"/>
              <a:gd name="connsiteY24" fmla="*/ 277586 h 669472"/>
              <a:gd name="connsiteX25" fmla="*/ 1072990 w 1156534"/>
              <a:gd name="connsiteY25" fmla="*/ 538843 h 669472"/>
              <a:gd name="connsiteX26" fmla="*/ 1056662 w 1156534"/>
              <a:gd name="connsiteY26" fmla="*/ 587829 h 669472"/>
              <a:gd name="connsiteX27" fmla="*/ 991348 w 1156534"/>
              <a:gd name="connsiteY27" fmla="*/ 636814 h 669472"/>
              <a:gd name="connsiteX28" fmla="*/ 877048 w 1156534"/>
              <a:gd name="connsiteY28" fmla="*/ 669472 h 669472"/>
              <a:gd name="connsiteX29" fmla="*/ 501490 w 1156534"/>
              <a:gd name="connsiteY29" fmla="*/ 653143 h 669472"/>
              <a:gd name="connsiteX30" fmla="*/ 436176 w 1156534"/>
              <a:gd name="connsiteY30" fmla="*/ 636814 h 669472"/>
              <a:gd name="connsiteX31" fmla="*/ 272890 w 1156534"/>
              <a:gd name="connsiteY31" fmla="*/ 571500 h 669472"/>
              <a:gd name="connsiteX32" fmla="*/ 191248 w 1156534"/>
              <a:gd name="connsiteY32" fmla="*/ 538843 h 669472"/>
              <a:gd name="connsiteX33" fmla="*/ 76948 w 1156534"/>
              <a:gd name="connsiteY33" fmla="*/ 473529 h 669472"/>
              <a:gd name="connsiteX34" fmla="*/ 60619 w 1156534"/>
              <a:gd name="connsiteY34" fmla="*/ 375557 h 669472"/>
              <a:gd name="connsiteX35" fmla="*/ 27962 w 1156534"/>
              <a:gd name="connsiteY35" fmla="*/ 326572 h 669472"/>
              <a:gd name="connsiteX36" fmla="*/ 76948 w 1156534"/>
              <a:gd name="connsiteY36" fmla="*/ 16329 h 669472"/>
              <a:gd name="connsiteX37" fmla="*/ 125933 w 1156534"/>
              <a:gd name="connsiteY37" fmla="*/ 0 h 669472"/>
              <a:gd name="connsiteX38" fmla="*/ 485162 w 1156534"/>
              <a:gd name="connsiteY38" fmla="*/ 16329 h 66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6534" h="669472">
                <a:moveTo>
                  <a:pt x="272890" y="97972"/>
                </a:moveTo>
                <a:cubicBezTo>
                  <a:pt x="540286" y="73663"/>
                  <a:pt x="554995" y="64718"/>
                  <a:pt x="909705" y="97972"/>
                </a:cubicBezTo>
                <a:cubicBezTo>
                  <a:pt x="953096" y="102040"/>
                  <a:pt x="986592" y="147252"/>
                  <a:pt x="1024005" y="163286"/>
                </a:cubicBezTo>
                <a:cubicBezTo>
                  <a:pt x="1044632" y="172126"/>
                  <a:pt x="1067741" y="173449"/>
                  <a:pt x="1089319" y="179614"/>
                </a:cubicBezTo>
                <a:cubicBezTo>
                  <a:pt x="1105869" y="184342"/>
                  <a:pt x="1121976" y="190500"/>
                  <a:pt x="1138305" y="195943"/>
                </a:cubicBezTo>
                <a:cubicBezTo>
                  <a:pt x="1143748" y="212272"/>
                  <a:pt x="1156534" y="227822"/>
                  <a:pt x="1154633" y="244929"/>
                </a:cubicBezTo>
                <a:cubicBezTo>
                  <a:pt x="1150591" y="281306"/>
                  <a:pt x="1121220" y="359985"/>
                  <a:pt x="1089319" y="391886"/>
                </a:cubicBezTo>
                <a:cubicBezTo>
                  <a:pt x="1075442" y="405763"/>
                  <a:pt x="1056662" y="413657"/>
                  <a:pt x="1040333" y="424543"/>
                </a:cubicBezTo>
                <a:cubicBezTo>
                  <a:pt x="978579" y="517174"/>
                  <a:pt x="1006505" y="518724"/>
                  <a:pt x="926033" y="538843"/>
                </a:cubicBezTo>
                <a:cubicBezTo>
                  <a:pt x="899108" y="545574"/>
                  <a:pt x="871604" y="549729"/>
                  <a:pt x="844390" y="555172"/>
                </a:cubicBezTo>
                <a:cubicBezTo>
                  <a:pt x="719204" y="549729"/>
                  <a:pt x="593768" y="548454"/>
                  <a:pt x="468833" y="538843"/>
                </a:cubicBezTo>
                <a:cubicBezTo>
                  <a:pt x="451672" y="537523"/>
                  <a:pt x="434894" y="530873"/>
                  <a:pt x="419848" y="522514"/>
                </a:cubicBezTo>
                <a:cubicBezTo>
                  <a:pt x="385538" y="503453"/>
                  <a:pt x="353275" y="480750"/>
                  <a:pt x="321876" y="457200"/>
                </a:cubicBezTo>
                <a:cubicBezTo>
                  <a:pt x="202360" y="367562"/>
                  <a:pt x="313499" y="447417"/>
                  <a:pt x="174919" y="359229"/>
                </a:cubicBezTo>
                <a:cubicBezTo>
                  <a:pt x="141806" y="338157"/>
                  <a:pt x="109605" y="315686"/>
                  <a:pt x="76948" y="293914"/>
                </a:cubicBezTo>
                <a:lnTo>
                  <a:pt x="27962" y="261257"/>
                </a:lnTo>
                <a:cubicBezTo>
                  <a:pt x="33405" y="234043"/>
                  <a:pt x="28895" y="202706"/>
                  <a:pt x="44290" y="179614"/>
                </a:cubicBezTo>
                <a:cubicBezTo>
                  <a:pt x="53837" y="165293"/>
                  <a:pt x="77548" y="170276"/>
                  <a:pt x="93276" y="163286"/>
                </a:cubicBezTo>
                <a:cubicBezTo>
                  <a:pt x="250062" y="93604"/>
                  <a:pt x="129393" y="123136"/>
                  <a:pt x="305548" y="97972"/>
                </a:cubicBezTo>
                <a:cubicBezTo>
                  <a:pt x="321876" y="92529"/>
                  <a:pt x="337762" y="85513"/>
                  <a:pt x="354533" y="81643"/>
                </a:cubicBezTo>
                <a:cubicBezTo>
                  <a:pt x="408618" y="69162"/>
                  <a:pt x="517819" y="48986"/>
                  <a:pt x="517819" y="48986"/>
                </a:cubicBezTo>
                <a:cubicBezTo>
                  <a:pt x="664776" y="54429"/>
                  <a:pt x="812362" y="50681"/>
                  <a:pt x="958690" y="65314"/>
                </a:cubicBezTo>
                <a:cubicBezTo>
                  <a:pt x="978217" y="67267"/>
                  <a:pt x="989743" y="90002"/>
                  <a:pt x="1007676" y="97972"/>
                </a:cubicBezTo>
                <a:cubicBezTo>
                  <a:pt x="1039133" y="111953"/>
                  <a:pt x="1105648" y="130629"/>
                  <a:pt x="1105648" y="130629"/>
                </a:cubicBezTo>
                <a:cubicBezTo>
                  <a:pt x="1100205" y="179615"/>
                  <a:pt x="1093250" y="228456"/>
                  <a:pt x="1089319" y="277586"/>
                </a:cubicBezTo>
                <a:cubicBezTo>
                  <a:pt x="1082361" y="364564"/>
                  <a:pt x="1082124" y="452067"/>
                  <a:pt x="1072990" y="538843"/>
                </a:cubicBezTo>
                <a:cubicBezTo>
                  <a:pt x="1071188" y="555960"/>
                  <a:pt x="1067681" y="574606"/>
                  <a:pt x="1056662" y="587829"/>
                </a:cubicBezTo>
                <a:cubicBezTo>
                  <a:pt x="1039240" y="608735"/>
                  <a:pt x="1014976" y="623312"/>
                  <a:pt x="991348" y="636814"/>
                </a:cubicBezTo>
                <a:cubicBezTo>
                  <a:pt x="973128" y="647225"/>
                  <a:pt x="891188" y="665937"/>
                  <a:pt x="877048" y="669472"/>
                </a:cubicBezTo>
                <a:cubicBezTo>
                  <a:pt x="751862" y="664029"/>
                  <a:pt x="626452" y="662400"/>
                  <a:pt x="501490" y="653143"/>
                </a:cubicBezTo>
                <a:cubicBezTo>
                  <a:pt x="479110" y="651485"/>
                  <a:pt x="457671" y="643263"/>
                  <a:pt x="436176" y="636814"/>
                </a:cubicBezTo>
                <a:cubicBezTo>
                  <a:pt x="290780" y="593195"/>
                  <a:pt x="386201" y="621860"/>
                  <a:pt x="272890" y="571500"/>
                </a:cubicBezTo>
                <a:cubicBezTo>
                  <a:pt x="246106" y="559596"/>
                  <a:pt x="216870" y="553077"/>
                  <a:pt x="191248" y="538843"/>
                </a:cubicBezTo>
                <a:cubicBezTo>
                  <a:pt x="42970" y="456466"/>
                  <a:pt x="195512" y="513050"/>
                  <a:pt x="76948" y="473529"/>
                </a:cubicBezTo>
                <a:cubicBezTo>
                  <a:pt x="71505" y="440872"/>
                  <a:pt x="71089" y="406966"/>
                  <a:pt x="60619" y="375557"/>
                </a:cubicBezTo>
                <a:cubicBezTo>
                  <a:pt x="54413" y="356940"/>
                  <a:pt x="28993" y="346169"/>
                  <a:pt x="27962" y="326572"/>
                </a:cubicBezTo>
                <a:cubicBezTo>
                  <a:pt x="27228" y="312628"/>
                  <a:pt x="0" y="77887"/>
                  <a:pt x="76948" y="16329"/>
                </a:cubicBezTo>
                <a:cubicBezTo>
                  <a:pt x="90388" y="5577"/>
                  <a:pt x="109605" y="5443"/>
                  <a:pt x="125933" y="0"/>
                </a:cubicBezTo>
                <a:cubicBezTo>
                  <a:pt x="463377" y="16873"/>
                  <a:pt x="343512" y="16329"/>
                  <a:pt x="485162" y="16329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sus\Desktop\Working Home\12 01 19\download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2369"/>
            <a:ext cx="12192000" cy="3151187"/>
          </a:xfrm>
          <a:prstGeom prst="rect">
            <a:avLst/>
          </a:prstGeom>
          <a:noFill/>
        </p:spPr>
      </p:pic>
      <p:pic>
        <p:nvPicPr>
          <p:cNvPr id="17410" name="Picture 2" descr="C:\Users\Asus\Desktop\Working Home\12 01 19\zi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998" y="4451364"/>
            <a:ext cx="10926763" cy="150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Identifiers allow linking the two spreadsheets</a:t>
            </a:r>
            <a:endParaRPr lang="en-GB" dirty="0"/>
          </a:p>
        </p:txBody>
      </p:sp>
      <p:pic>
        <p:nvPicPr>
          <p:cNvPr id="18434" name="Picture 2" descr="C:\Users\Asus\Desktop\Working Home\12 01 19\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874" y="2187558"/>
            <a:ext cx="6040438" cy="933450"/>
          </a:xfrm>
          <a:prstGeom prst="rect">
            <a:avLst/>
          </a:prstGeom>
          <a:noFill/>
        </p:spPr>
      </p:pic>
      <p:pic>
        <p:nvPicPr>
          <p:cNvPr id="18435" name="Picture 3" descr="C:\Users\Asus\Desktop\Working Home\12 01 19\data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1874" y="3502025"/>
            <a:ext cx="8774113" cy="72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38200" y="1825625"/>
            <a:ext cx="10296594" cy="30638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R’s merge function to join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6594" cy="3063895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parent &lt;- read.csv(‘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file_path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check.names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=F)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child &lt;- read.csv(‘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file_path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check.names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=F)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tutorial &lt;- merge(parent, child,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by.x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=‘ec5_uuid’,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by.y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 ‘ec5_parent_uuid’)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cool stuff that you can do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Record date and time, location, pictures,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Add jumps or groups of questions to forms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Map your data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Add collectors, curators...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22" y="267059"/>
            <a:ext cx="8791956" cy="1325563"/>
          </a:xfrm>
        </p:spPr>
        <p:txBody>
          <a:bodyPr/>
          <a:lstStyle/>
          <a:p>
            <a:r>
              <a:rPr lang="en-GB" dirty="0" smtClean="0"/>
              <a:t>Epicollect5 is 100% free and limitless*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022" y="6468851"/>
            <a:ext cx="3880104" cy="349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</a:rPr>
              <a:t>(*) Within fair use policy</a:t>
            </a:r>
          </a:p>
          <a:p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68" y="1592622"/>
            <a:ext cx="1168684" cy="1168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30" y="1592622"/>
            <a:ext cx="3571900" cy="940415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2166910" y="1427148"/>
            <a:ext cx="72152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800475" y="2852694"/>
            <a:ext cx="70923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Open Source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Uses Google accounts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Holds only your email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Data ownership retained by project manager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Giving access to a third person = explicit access to data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Daily back-ups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648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guide: </a:t>
            </a:r>
            <a:r>
              <a:rPr lang="en-GB" dirty="0" smtClean="0">
                <a:hlinkClick r:id="rId2"/>
              </a:rPr>
              <a:t>https://epicollect5.gitbooks.io/epicollect5-user-guide/content/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9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06" y="2589201"/>
            <a:ext cx="2478149" cy="949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GB" dirty="0" smtClean="0"/>
              <a:t>Record</a:t>
            </a:r>
            <a:endParaRPr lang="en-GB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62454" y="2589201"/>
            <a:ext cx="2478149" cy="949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Upload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209019" y="2589201"/>
            <a:ext cx="2478149" cy="9493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Download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22 Flecha curvada hacia abajo"/>
          <p:cNvSpPr/>
          <p:nvPr/>
        </p:nvSpPr>
        <p:spPr>
          <a:xfrm>
            <a:off x="2736804" y="1822428"/>
            <a:ext cx="2409858" cy="766773"/>
          </a:xfrm>
          <a:prstGeom prst="curved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24 Flecha curvada hacia abajo"/>
          <p:cNvSpPr/>
          <p:nvPr/>
        </p:nvSpPr>
        <p:spPr>
          <a:xfrm>
            <a:off x="6570669" y="1822428"/>
            <a:ext cx="2409858" cy="766773"/>
          </a:xfrm>
          <a:prstGeom prst="curvedDown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7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2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Requires an expensive phone</a:t>
            </a:r>
          </a:p>
          <a:p>
            <a:r>
              <a:rPr lang="en-GB" dirty="0" smtClean="0"/>
              <a:t>Water and shock-proofing is a must</a:t>
            </a:r>
          </a:p>
          <a:p>
            <a:r>
              <a:rPr lang="en-GB" dirty="0" smtClean="0"/>
              <a:t>Daily access to power sources</a:t>
            </a:r>
          </a:p>
          <a:p>
            <a:r>
              <a:rPr lang="en-GB" dirty="0" smtClean="0"/>
              <a:t>Frequent access to the internet for data uploading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0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In </a:t>
            </a:r>
            <a:r>
              <a:rPr lang="en-GB" b="1" strike="sngStrike" dirty="0" smtClean="0"/>
              <a:t>101</a:t>
            </a:r>
            <a:r>
              <a:rPr lang="en-GB" b="1" dirty="0" smtClean="0"/>
              <a:t> simple steps!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65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sus\Desktop\Working Home\12 01 19\2000px-Google_2015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8246" y="2011564"/>
            <a:ext cx="4308534" cy="1456285"/>
          </a:xfrm>
          <a:prstGeom prst="rect">
            <a:avLst/>
          </a:prstGeom>
          <a:noFill/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you need a Google account</a:t>
            </a:r>
            <a:endParaRPr lang="en-GB" dirty="0"/>
          </a:p>
        </p:txBody>
      </p:sp>
      <p:pic>
        <p:nvPicPr>
          <p:cNvPr id="3074" name="Picture 2" descr="C:\Users\Asus\Desktop\Working Home\12 01 19\2000px-New_Logo_Gmail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27" y="3830643"/>
            <a:ext cx="1926808" cy="146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sus\Desktop\Working Home\12 01 19\ep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459" y="1587682"/>
            <a:ext cx="11406188" cy="3225435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can use it to login at Epicollect5</a:t>
            </a:r>
            <a:endParaRPr lang="en-GB" dirty="0"/>
          </a:p>
        </p:txBody>
      </p:sp>
      <p:sp>
        <p:nvSpPr>
          <p:cNvPr id="6" name="5 Forma libre"/>
          <p:cNvSpPr/>
          <p:nvPr/>
        </p:nvSpPr>
        <p:spPr>
          <a:xfrm>
            <a:off x="8629447" y="1712889"/>
            <a:ext cx="2468834" cy="1428750"/>
          </a:xfrm>
          <a:custGeom>
            <a:avLst/>
            <a:gdLst>
              <a:gd name="connsiteX0" fmla="*/ 11384 w 2468834"/>
              <a:gd name="connsiteY0" fmla="*/ 1428750 h 1428750"/>
              <a:gd name="connsiteX1" fmla="*/ 49484 w 2468834"/>
              <a:gd name="connsiteY1" fmla="*/ 1104900 h 1428750"/>
              <a:gd name="connsiteX2" fmla="*/ 87584 w 2468834"/>
              <a:gd name="connsiteY2" fmla="*/ 971550 h 1428750"/>
              <a:gd name="connsiteX3" fmla="*/ 220934 w 2468834"/>
              <a:gd name="connsiteY3" fmla="*/ 819150 h 1428750"/>
              <a:gd name="connsiteX4" fmla="*/ 335234 w 2468834"/>
              <a:gd name="connsiteY4" fmla="*/ 723900 h 1428750"/>
              <a:gd name="connsiteX5" fmla="*/ 392384 w 2468834"/>
              <a:gd name="connsiteY5" fmla="*/ 704850 h 1428750"/>
              <a:gd name="connsiteX6" fmla="*/ 449534 w 2468834"/>
              <a:gd name="connsiteY6" fmla="*/ 666750 h 1428750"/>
              <a:gd name="connsiteX7" fmla="*/ 506684 w 2468834"/>
              <a:gd name="connsiteY7" fmla="*/ 647700 h 1428750"/>
              <a:gd name="connsiteX8" fmla="*/ 620984 w 2468834"/>
              <a:gd name="connsiteY8" fmla="*/ 571500 h 1428750"/>
              <a:gd name="connsiteX9" fmla="*/ 754334 w 2468834"/>
              <a:gd name="connsiteY9" fmla="*/ 533400 h 1428750"/>
              <a:gd name="connsiteX10" fmla="*/ 868634 w 2468834"/>
              <a:gd name="connsiteY10" fmla="*/ 495300 h 1428750"/>
              <a:gd name="connsiteX11" fmla="*/ 1078184 w 2468834"/>
              <a:gd name="connsiteY11" fmla="*/ 457200 h 1428750"/>
              <a:gd name="connsiteX12" fmla="*/ 1135334 w 2468834"/>
              <a:gd name="connsiteY12" fmla="*/ 438150 h 1428750"/>
              <a:gd name="connsiteX13" fmla="*/ 1249634 w 2468834"/>
              <a:gd name="connsiteY13" fmla="*/ 419100 h 1428750"/>
              <a:gd name="connsiteX14" fmla="*/ 1344884 w 2468834"/>
              <a:gd name="connsiteY14" fmla="*/ 400050 h 1428750"/>
              <a:gd name="connsiteX15" fmla="*/ 1459184 w 2468834"/>
              <a:gd name="connsiteY15" fmla="*/ 381000 h 1428750"/>
              <a:gd name="connsiteX16" fmla="*/ 1535384 w 2468834"/>
              <a:gd name="connsiteY16" fmla="*/ 361950 h 1428750"/>
              <a:gd name="connsiteX17" fmla="*/ 1649684 w 2468834"/>
              <a:gd name="connsiteY17" fmla="*/ 342900 h 1428750"/>
              <a:gd name="connsiteX18" fmla="*/ 1706834 w 2468834"/>
              <a:gd name="connsiteY18" fmla="*/ 323850 h 1428750"/>
              <a:gd name="connsiteX19" fmla="*/ 1802084 w 2468834"/>
              <a:gd name="connsiteY19" fmla="*/ 304800 h 1428750"/>
              <a:gd name="connsiteX20" fmla="*/ 1916384 w 2468834"/>
              <a:gd name="connsiteY20" fmla="*/ 266700 h 1428750"/>
              <a:gd name="connsiteX21" fmla="*/ 1973534 w 2468834"/>
              <a:gd name="connsiteY21" fmla="*/ 247650 h 1428750"/>
              <a:gd name="connsiteX22" fmla="*/ 2049734 w 2468834"/>
              <a:gd name="connsiteY22" fmla="*/ 228600 h 1428750"/>
              <a:gd name="connsiteX23" fmla="*/ 2164034 w 2468834"/>
              <a:gd name="connsiteY23" fmla="*/ 190500 h 1428750"/>
              <a:gd name="connsiteX24" fmla="*/ 2278334 w 2468834"/>
              <a:gd name="connsiteY24" fmla="*/ 152400 h 1428750"/>
              <a:gd name="connsiteX25" fmla="*/ 2335484 w 2468834"/>
              <a:gd name="connsiteY25" fmla="*/ 133350 h 1428750"/>
              <a:gd name="connsiteX26" fmla="*/ 2411684 w 2468834"/>
              <a:gd name="connsiteY26" fmla="*/ 114300 h 1428750"/>
              <a:gd name="connsiteX27" fmla="*/ 2354534 w 2468834"/>
              <a:gd name="connsiteY27" fmla="*/ 76200 h 1428750"/>
              <a:gd name="connsiteX28" fmla="*/ 2297384 w 2468834"/>
              <a:gd name="connsiteY28" fmla="*/ 57150 h 1428750"/>
              <a:gd name="connsiteX29" fmla="*/ 2030684 w 2468834"/>
              <a:gd name="connsiteY29" fmla="*/ 19050 h 1428750"/>
              <a:gd name="connsiteX30" fmla="*/ 1916384 w 2468834"/>
              <a:gd name="connsiteY30" fmla="*/ 0 h 1428750"/>
              <a:gd name="connsiteX31" fmla="*/ 2183084 w 2468834"/>
              <a:gd name="connsiteY31" fmla="*/ 19050 h 1428750"/>
              <a:gd name="connsiteX32" fmla="*/ 2297384 w 2468834"/>
              <a:gd name="connsiteY32" fmla="*/ 57150 h 1428750"/>
              <a:gd name="connsiteX33" fmla="*/ 2354534 w 2468834"/>
              <a:gd name="connsiteY33" fmla="*/ 95250 h 1428750"/>
              <a:gd name="connsiteX34" fmla="*/ 2468834 w 2468834"/>
              <a:gd name="connsiteY34" fmla="*/ 133350 h 1428750"/>
              <a:gd name="connsiteX35" fmla="*/ 2373584 w 2468834"/>
              <a:gd name="connsiteY35" fmla="*/ 247650 h 1428750"/>
              <a:gd name="connsiteX36" fmla="*/ 2354534 w 2468834"/>
              <a:gd name="connsiteY36" fmla="*/ 304800 h 1428750"/>
              <a:gd name="connsiteX37" fmla="*/ 2316434 w 2468834"/>
              <a:gd name="connsiteY37" fmla="*/ 361950 h 1428750"/>
              <a:gd name="connsiteX38" fmla="*/ 2278334 w 2468834"/>
              <a:gd name="connsiteY38" fmla="*/ 476250 h 1428750"/>
              <a:gd name="connsiteX39" fmla="*/ 2240234 w 2468834"/>
              <a:gd name="connsiteY39" fmla="*/ 590550 h 1428750"/>
              <a:gd name="connsiteX40" fmla="*/ 2221184 w 2468834"/>
              <a:gd name="connsiteY40" fmla="*/ 647700 h 1428750"/>
              <a:gd name="connsiteX41" fmla="*/ 2259284 w 2468834"/>
              <a:gd name="connsiteY41" fmla="*/ 590550 h 1428750"/>
              <a:gd name="connsiteX42" fmla="*/ 2297384 w 2468834"/>
              <a:gd name="connsiteY42" fmla="*/ 476250 h 1428750"/>
              <a:gd name="connsiteX43" fmla="*/ 2354534 w 2468834"/>
              <a:gd name="connsiteY43" fmla="*/ 304800 h 1428750"/>
              <a:gd name="connsiteX44" fmla="*/ 2373584 w 2468834"/>
              <a:gd name="connsiteY44" fmla="*/ 247650 h 1428750"/>
              <a:gd name="connsiteX45" fmla="*/ 2392634 w 2468834"/>
              <a:gd name="connsiteY45" fmla="*/ 1714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68834" h="1428750">
                <a:moveTo>
                  <a:pt x="11384" y="1428750"/>
                </a:moveTo>
                <a:cubicBezTo>
                  <a:pt x="41848" y="1002255"/>
                  <a:pt x="0" y="1278092"/>
                  <a:pt x="49484" y="1104900"/>
                </a:cubicBezTo>
                <a:cubicBezTo>
                  <a:pt x="55287" y="1084590"/>
                  <a:pt x="74150" y="995731"/>
                  <a:pt x="87584" y="971550"/>
                </a:cubicBezTo>
                <a:cubicBezTo>
                  <a:pt x="181739" y="802071"/>
                  <a:pt x="123056" y="900715"/>
                  <a:pt x="220934" y="819150"/>
                </a:cubicBezTo>
                <a:cubicBezTo>
                  <a:pt x="284131" y="766486"/>
                  <a:pt x="264288" y="759373"/>
                  <a:pt x="335234" y="723900"/>
                </a:cubicBezTo>
                <a:cubicBezTo>
                  <a:pt x="353195" y="714920"/>
                  <a:pt x="374423" y="713830"/>
                  <a:pt x="392384" y="704850"/>
                </a:cubicBezTo>
                <a:cubicBezTo>
                  <a:pt x="412862" y="694611"/>
                  <a:pt x="429056" y="676989"/>
                  <a:pt x="449534" y="666750"/>
                </a:cubicBezTo>
                <a:cubicBezTo>
                  <a:pt x="467495" y="657770"/>
                  <a:pt x="489131" y="657452"/>
                  <a:pt x="506684" y="647700"/>
                </a:cubicBezTo>
                <a:cubicBezTo>
                  <a:pt x="546712" y="625462"/>
                  <a:pt x="577543" y="585980"/>
                  <a:pt x="620984" y="571500"/>
                </a:cubicBezTo>
                <a:cubicBezTo>
                  <a:pt x="813048" y="507479"/>
                  <a:pt x="515132" y="605161"/>
                  <a:pt x="754334" y="533400"/>
                </a:cubicBezTo>
                <a:cubicBezTo>
                  <a:pt x="792801" y="521860"/>
                  <a:pt x="829020" y="501902"/>
                  <a:pt x="868634" y="495300"/>
                </a:cubicBezTo>
                <a:cubicBezTo>
                  <a:pt x="919587" y="486808"/>
                  <a:pt x="1024934" y="470513"/>
                  <a:pt x="1078184" y="457200"/>
                </a:cubicBezTo>
                <a:cubicBezTo>
                  <a:pt x="1097665" y="452330"/>
                  <a:pt x="1115732" y="442506"/>
                  <a:pt x="1135334" y="438150"/>
                </a:cubicBezTo>
                <a:cubicBezTo>
                  <a:pt x="1173040" y="429771"/>
                  <a:pt x="1211631" y="426010"/>
                  <a:pt x="1249634" y="419100"/>
                </a:cubicBezTo>
                <a:cubicBezTo>
                  <a:pt x="1281491" y="413308"/>
                  <a:pt x="1313027" y="405842"/>
                  <a:pt x="1344884" y="400050"/>
                </a:cubicBezTo>
                <a:cubicBezTo>
                  <a:pt x="1382887" y="393140"/>
                  <a:pt x="1421309" y="388575"/>
                  <a:pt x="1459184" y="381000"/>
                </a:cubicBezTo>
                <a:cubicBezTo>
                  <a:pt x="1484857" y="375865"/>
                  <a:pt x="1509711" y="367085"/>
                  <a:pt x="1535384" y="361950"/>
                </a:cubicBezTo>
                <a:cubicBezTo>
                  <a:pt x="1573259" y="354375"/>
                  <a:pt x="1611978" y="351279"/>
                  <a:pt x="1649684" y="342900"/>
                </a:cubicBezTo>
                <a:cubicBezTo>
                  <a:pt x="1669286" y="338544"/>
                  <a:pt x="1687353" y="328720"/>
                  <a:pt x="1706834" y="323850"/>
                </a:cubicBezTo>
                <a:cubicBezTo>
                  <a:pt x="1738246" y="315997"/>
                  <a:pt x="1770846" y="313319"/>
                  <a:pt x="1802084" y="304800"/>
                </a:cubicBezTo>
                <a:cubicBezTo>
                  <a:pt x="1840830" y="294233"/>
                  <a:pt x="1878284" y="279400"/>
                  <a:pt x="1916384" y="266700"/>
                </a:cubicBezTo>
                <a:cubicBezTo>
                  <a:pt x="1935434" y="260350"/>
                  <a:pt x="1954053" y="252520"/>
                  <a:pt x="1973534" y="247650"/>
                </a:cubicBezTo>
                <a:cubicBezTo>
                  <a:pt x="1998934" y="241300"/>
                  <a:pt x="2024656" y="236123"/>
                  <a:pt x="2049734" y="228600"/>
                </a:cubicBezTo>
                <a:cubicBezTo>
                  <a:pt x="2088201" y="217060"/>
                  <a:pt x="2125934" y="203200"/>
                  <a:pt x="2164034" y="190500"/>
                </a:cubicBezTo>
                <a:lnTo>
                  <a:pt x="2278334" y="152400"/>
                </a:lnTo>
                <a:cubicBezTo>
                  <a:pt x="2297384" y="146050"/>
                  <a:pt x="2316003" y="138220"/>
                  <a:pt x="2335484" y="133350"/>
                </a:cubicBezTo>
                <a:lnTo>
                  <a:pt x="2411684" y="114300"/>
                </a:lnTo>
                <a:cubicBezTo>
                  <a:pt x="2392634" y="101600"/>
                  <a:pt x="2375012" y="86439"/>
                  <a:pt x="2354534" y="76200"/>
                </a:cubicBezTo>
                <a:cubicBezTo>
                  <a:pt x="2336573" y="67220"/>
                  <a:pt x="2316692" y="62667"/>
                  <a:pt x="2297384" y="57150"/>
                </a:cubicBezTo>
                <a:cubicBezTo>
                  <a:pt x="2176144" y="22510"/>
                  <a:pt x="2206113" y="40979"/>
                  <a:pt x="2030684" y="19050"/>
                </a:cubicBezTo>
                <a:cubicBezTo>
                  <a:pt x="1992357" y="14259"/>
                  <a:pt x="1877758" y="0"/>
                  <a:pt x="1916384" y="0"/>
                </a:cubicBezTo>
                <a:cubicBezTo>
                  <a:pt x="2005510" y="0"/>
                  <a:pt x="2094184" y="12700"/>
                  <a:pt x="2183084" y="19050"/>
                </a:cubicBezTo>
                <a:cubicBezTo>
                  <a:pt x="2221184" y="31750"/>
                  <a:pt x="2263968" y="34873"/>
                  <a:pt x="2297384" y="57150"/>
                </a:cubicBezTo>
                <a:cubicBezTo>
                  <a:pt x="2316434" y="69850"/>
                  <a:pt x="2333612" y="85951"/>
                  <a:pt x="2354534" y="95250"/>
                </a:cubicBezTo>
                <a:cubicBezTo>
                  <a:pt x="2391234" y="111561"/>
                  <a:pt x="2468834" y="133350"/>
                  <a:pt x="2468834" y="133350"/>
                </a:cubicBezTo>
                <a:cubicBezTo>
                  <a:pt x="2426703" y="175481"/>
                  <a:pt x="2400106" y="194606"/>
                  <a:pt x="2373584" y="247650"/>
                </a:cubicBezTo>
                <a:cubicBezTo>
                  <a:pt x="2364604" y="265611"/>
                  <a:pt x="2363514" y="286839"/>
                  <a:pt x="2354534" y="304800"/>
                </a:cubicBezTo>
                <a:cubicBezTo>
                  <a:pt x="2344295" y="325278"/>
                  <a:pt x="2325733" y="341028"/>
                  <a:pt x="2316434" y="361950"/>
                </a:cubicBezTo>
                <a:cubicBezTo>
                  <a:pt x="2300123" y="398650"/>
                  <a:pt x="2291034" y="438150"/>
                  <a:pt x="2278334" y="476250"/>
                </a:cubicBezTo>
                <a:lnTo>
                  <a:pt x="2240234" y="590550"/>
                </a:lnTo>
                <a:cubicBezTo>
                  <a:pt x="2233884" y="609600"/>
                  <a:pt x="2210045" y="664408"/>
                  <a:pt x="2221184" y="647700"/>
                </a:cubicBezTo>
                <a:cubicBezTo>
                  <a:pt x="2233884" y="628650"/>
                  <a:pt x="2249985" y="611472"/>
                  <a:pt x="2259284" y="590550"/>
                </a:cubicBezTo>
                <a:cubicBezTo>
                  <a:pt x="2275595" y="553850"/>
                  <a:pt x="2284684" y="514350"/>
                  <a:pt x="2297384" y="476250"/>
                </a:cubicBezTo>
                <a:lnTo>
                  <a:pt x="2354534" y="304800"/>
                </a:lnTo>
                <a:lnTo>
                  <a:pt x="2373584" y="247650"/>
                </a:lnTo>
                <a:cubicBezTo>
                  <a:pt x="2394642" y="184476"/>
                  <a:pt x="2392634" y="210580"/>
                  <a:pt x="2392634" y="17145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Ready to create a new project</a:t>
            </a:r>
            <a:endParaRPr lang="en-GB" dirty="0"/>
          </a:p>
        </p:txBody>
      </p:sp>
      <p:pic>
        <p:nvPicPr>
          <p:cNvPr id="5122" name="Picture 2" descr="C:\Users\Asus\Desktop\Working Home\12 01 19\cre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72" y="1690688"/>
            <a:ext cx="11353800" cy="3565203"/>
          </a:xfrm>
          <a:prstGeom prst="rect">
            <a:avLst/>
          </a:prstGeom>
          <a:noFill/>
        </p:spPr>
      </p:pic>
      <p:sp>
        <p:nvSpPr>
          <p:cNvPr id="6" name="5 Forma libre"/>
          <p:cNvSpPr/>
          <p:nvPr/>
        </p:nvSpPr>
        <p:spPr>
          <a:xfrm>
            <a:off x="8610600" y="1504950"/>
            <a:ext cx="1504950" cy="840421"/>
          </a:xfrm>
          <a:custGeom>
            <a:avLst/>
            <a:gdLst>
              <a:gd name="connsiteX0" fmla="*/ 342900 w 1504950"/>
              <a:gd name="connsiteY0" fmla="*/ 38100 h 840421"/>
              <a:gd name="connsiteX1" fmla="*/ 533400 w 1504950"/>
              <a:gd name="connsiteY1" fmla="*/ 0 h 840421"/>
              <a:gd name="connsiteX2" fmla="*/ 1085850 w 1504950"/>
              <a:gd name="connsiteY2" fmla="*/ 19050 h 840421"/>
              <a:gd name="connsiteX3" fmla="*/ 1162050 w 1504950"/>
              <a:gd name="connsiteY3" fmla="*/ 38100 h 840421"/>
              <a:gd name="connsiteX4" fmla="*/ 1257300 w 1504950"/>
              <a:gd name="connsiteY4" fmla="*/ 133350 h 840421"/>
              <a:gd name="connsiteX5" fmla="*/ 1314450 w 1504950"/>
              <a:gd name="connsiteY5" fmla="*/ 209550 h 840421"/>
              <a:gd name="connsiteX6" fmla="*/ 1352550 w 1504950"/>
              <a:gd name="connsiteY6" fmla="*/ 323850 h 840421"/>
              <a:gd name="connsiteX7" fmla="*/ 1409700 w 1504950"/>
              <a:gd name="connsiteY7" fmla="*/ 438150 h 840421"/>
              <a:gd name="connsiteX8" fmla="*/ 1352550 w 1504950"/>
              <a:gd name="connsiteY8" fmla="*/ 571500 h 840421"/>
              <a:gd name="connsiteX9" fmla="*/ 1295400 w 1504950"/>
              <a:gd name="connsiteY9" fmla="*/ 685800 h 840421"/>
              <a:gd name="connsiteX10" fmla="*/ 1162050 w 1504950"/>
              <a:gd name="connsiteY10" fmla="*/ 762000 h 840421"/>
              <a:gd name="connsiteX11" fmla="*/ 1009650 w 1504950"/>
              <a:gd name="connsiteY11" fmla="*/ 819150 h 840421"/>
              <a:gd name="connsiteX12" fmla="*/ 419100 w 1504950"/>
              <a:gd name="connsiteY12" fmla="*/ 781050 h 840421"/>
              <a:gd name="connsiteX13" fmla="*/ 361950 w 1504950"/>
              <a:gd name="connsiteY13" fmla="*/ 762000 h 840421"/>
              <a:gd name="connsiteX14" fmla="*/ 266700 w 1504950"/>
              <a:gd name="connsiteY14" fmla="*/ 742950 h 840421"/>
              <a:gd name="connsiteX15" fmla="*/ 152400 w 1504950"/>
              <a:gd name="connsiteY15" fmla="*/ 704850 h 840421"/>
              <a:gd name="connsiteX16" fmla="*/ 133350 w 1504950"/>
              <a:gd name="connsiteY16" fmla="*/ 628650 h 840421"/>
              <a:gd name="connsiteX17" fmla="*/ 95250 w 1504950"/>
              <a:gd name="connsiteY17" fmla="*/ 419100 h 840421"/>
              <a:gd name="connsiteX18" fmla="*/ 114300 w 1504950"/>
              <a:gd name="connsiteY18" fmla="*/ 190500 h 840421"/>
              <a:gd name="connsiteX19" fmla="*/ 209550 w 1504950"/>
              <a:gd name="connsiteY19" fmla="*/ 114300 h 840421"/>
              <a:gd name="connsiteX20" fmla="*/ 266700 w 1504950"/>
              <a:gd name="connsiteY20" fmla="*/ 76200 h 840421"/>
              <a:gd name="connsiteX21" fmla="*/ 552450 w 1504950"/>
              <a:gd name="connsiteY21" fmla="*/ 38100 h 840421"/>
              <a:gd name="connsiteX22" fmla="*/ 1028700 w 1504950"/>
              <a:gd name="connsiteY22" fmla="*/ 57150 h 840421"/>
              <a:gd name="connsiteX23" fmla="*/ 1181100 w 1504950"/>
              <a:gd name="connsiteY23" fmla="*/ 95250 h 840421"/>
              <a:gd name="connsiteX24" fmla="*/ 1257300 w 1504950"/>
              <a:gd name="connsiteY24" fmla="*/ 114300 h 840421"/>
              <a:gd name="connsiteX25" fmla="*/ 1295400 w 1504950"/>
              <a:gd name="connsiteY25" fmla="*/ 171450 h 840421"/>
              <a:gd name="connsiteX26" fmla="*/ 1466850 w 1504950"/>
              <a:gd name="connsiteY26" fmla="*/ 323850 h 840421"/>
              <a:gd name="connsiteX27" fmla="*/ 1504950 w 1504950"/>
              <a:gd name="connsiteY27" fmla="*/ 457200 h 840421"/>
              <a:gd name="connsiteX28" fmla="*/ 1485900 w 1504950"/>
              <a:gd name="connsiteY28" fmla="*/ 590550 h 840421"/>
              <a:gd name="connsiteX29" fmla="*/ 1390650 w 1504950"/>
              <a:gd name="connsiteY29" fmla="*/ 704850 h 840421"/>
              <a:gd name="connsiteX30" fmla="*/ 1200150 w 1504950"/>
              <a:gd name="connsiteY30" fmla="*/ 800100 h 840421"/>
              <a:gd name="connsiteX31" fmla="*/ 1143000 w 1504950"/>
              <a:gd name="connsiteY31" fmla="*/ 819150 h 840421"/>
              <a:gd name="connsiteX32" fmla="*/ 590550 w 1504950"/>
              <a:gd name="connsiteY32" fmla="*/ 781050 h 840421"/>
              <a:gd name="connsiteX33" fmla="*/ 476250 w 1504950"/>
              <a:gd name="connsiteY33" fmla="*/ 742950 h 840421"/>
              <a:gd name="connsiteX34" fmla="*/ 361950 w 1504950"/>
              <a:gd name="connsiteY34" fmla="*/ 666750 h 840421"/>
              <a:gd name="connsiteX35" fmla="*/ 304800 w 1504950"/>
              <a:gd name="connsiteY35" fmla="*/ 628650 h 840421"/>
              <a:gd name="connsiteX36" fmla="*/ 247650 w 1504950"/>
              <a:gd name="connsiteY36" fmla="*/ 609600 h 840421"/>
              <a:gd name="connsiteX37" fmla="*/ 133350 w 1504950"/>
              <a:gd name="connsiteY37" fmla="*/ 552450 h 840421"/>
              <a:gd name="connsiteX38" fmla="*/ 76200 w 1504950"/>
              <a:gd name="connsiteY38" fmla="*/ 495300 h 840421"/>
              <a:gd name="connsiteX39" fmla="*/ 0 w 1504950"/>
              <a:gd name="connsiteY39" fmla="*/ 419100 h 84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04950" h="840421">
                <a:moveTo>
                  <a:pt x="342900" y="38100"/>
                </a:moveTo>
                <a:cubicBezTo>
                  <a:pt x="393251" y="25512"/>
                  <a:pt x="486692" y="0"/>
                  <a:pt x="533400" y="0"/>
                </a:cubicBezTo>
                <a:cubicBezTo>
                  <a:pt x="717659" y="0"/>
                  <a:pt x="901700" y="12700"/>
                  <a:pt x="1085850" y="19050"/>
                </a:cubicBezTo>
                <a:cubicBezTo>
                  <a:pt x="1111250" y="25400"/>
                  <a:pt x="1137985" y="27787"/>
                  <a:pt x="1162050" y="38100"/>
                </a:cubicBezTo>
                <a:cubicBezTo>
                  <a:pt x="1224803" y="64994"/>
                  <a:pt x="1219947" y="81056"/>
                  <a:pt x="1257300" y="133350"/>
                </a:cubicBezTo>
                <a:cubicBezTo>
                  <a:pt x="1275754" y="159186"/>
                  <a:pt x="1295400" y="184150"/>
                  <a:pt x="1314450" y="209550"/>
                </a:cubicBezTo>
                <a:cubicBezTo>
                  <a:pt x="1327150" y="247650"/>
                  <a:pt x="1330273" y="290434"/>
                  <a:pt x="1352550" y="323850"/>
                </a:cubicBezTo>
                <a:cubicBezTo>
                  <a:pt x="1401789" y="397708"/>
                  <a:pt x="1383410" y="359280"/>
                  <a:pt x="1409700" y="438150"/>
                </a:cubicBezTo>
                <a:cubicBezTo>
                  <a:pt x="1370053" y="596738"/>
                  <a:pt x="1418329" y="439942"/>
                  <a:pt x="1352550" y="571500"/>
                </a:cubicBezTo>
                <a:cubicBezTo>
                  <a:pt x="1321562" y="633475"/>
                  <a:pt x="1349995" y="631205"/>
                  <a:pt x="1295400" y="685800"/>
                </a:cubicBezTo>
                <a:cubicBezTo>
                  <a:pt x="1220503" y="760697"/>
                  <a:pt x="1238336" y="729306"/>
                  <a:pt x="1162050" y="762000"/>
                </a:cubicBezTo>
                <a:cubicBezTo>
                  <a:pt x="1022585" y="821771"/>
                  <a:pt x="1150137" y="784028"/>
                  <a:pt x="1009650" y="819150"/>
                </a:cubicBezTo>
                <a:cubicBezTo>
                  <a:pt x="697493" y="807589"/>
                  <a:pt x="626897" y="840421"/>
                  <a:pt x="419100" y="781050"/>
                </a:cubicBezTo>
                <a:cubicBezTo>
                  <a:pt x="399792" y="775533"/>
                  <a:pt x="381431" y="766870"/>
                  <a:pt x="361950" y="762000"/>
                </a:cubicBezTo>
                <a:cubicBezTo>
                  <a:pt x="330538" y="754147"/>
                  <a:pt x="297938" y="751469"/>
                  <a:pt x="266700" y="742950"/>
                </a:cubicBezTo>
                <a:cubicBezTo>
                  <a:pt x="227954" y="732383"/>
                  <a:pt x="152400" y="704850"/>
                  <a:pt x="152400" y="704850"/>
                </a:cubicBezTo>
                <a:cubicBezTo>
                  <a:pt x="146050" y="679450"/>
                  <a:pt x="137654" y="654475"/>
                  <a:pt x="133350" y="628650"/>
                </a:cubicBezTo>
                <a:cubicBezTo>
                  <a:pt x="97449" y="413243"/>
                  <a:pt x="136122" y="541716"/>
                  <a:pt x="95250" y="419100"/>
                </a:cubicBezTo>
                <a:cubicBezTo>
                  <a:pt x="101600" y="342900"/>
                  <a:pt x="99304" y="265479"/>
                  <a:pt x="114300" y="190500"/>
                </a:cubicBezTo>
                <a:cubicBezTo>
                  <a:pt x="128573" y="119137"/>
                  <a:pt x="161347" y="138402"/>
                  <a:pt x="209550" y="114300"/>
                </a:cubicBezTo>
                <a:cubicBezTo>
                  <a:pt x="230028" y="104061"/>
                  <a:pt x="246222" y="86439"/>
                  <a:pt x="266700" y="76200"/>
                </a:cubicBezTo>
                <a:cubicBezTo>
                  <a:pt x="344514" y="37293"/>
                  <a:pt x="501377" y="42356"/>
                  <a:pt x="552450" y="38100"/>
                </a:cubicBezTo>
                <a:cubicBezTo>
                  <a:pt x="711200" y="44450"/>
                  <a:pt x="870175" y="46582"/>
                  <a:pt x="1028700" y="57150"/>
                </a:cubicBezTo>
                <a:cubicBezTo>
                  <a:pt x="1104477" y="62202"/>
                  <a:pt x="1117521" y="77085"/>
                  <a:pt x="1181100" y="95250"/>
                </a:cubicBezTo>
                <a:cubicBezTo>
                  <a:pt x="1206274" y="102443"/>
                  <a:pt x="1231900" y="107950"/>
                  <a:pt x="1257300" y="114300"/>
                </a:cubicBezTo>
                <a:cubicBezTo>
                  <a:pt x="1270000" y="133350"/>
                  <a:pt x="1280189" y="154338"/>
                  <a:pt x="1295400" y="171450"/>
                </a:cubicBezTo>
                <a:cubicBezTo>
                  <a:pt x="1390301" y="278214"/>
                  <a:pt x="1379990" y="265943"/>
                  <a:pt x="1466850" y="323850"/>
                </a:cubicBezTo>
                <a:cubicBezTo>
                  <a:pt x="1475833" y="350800"/>
                  <a:pt x="1504950" y="433280"/>
                  <a:pt x="1504950" y="457200"/>
                </a:cubicBezTo>
                <a:cubicBezTo>
                  <a:pt x="1504950" y="502101"/>
                  <a:pt x="1498802" y="547542"/>
                  <a:pt x="1485900" y="590550"/>
                </a:cubicBezTo>
                <a:cubicBezTo>
                  <a:pt x="1475725" y="624468"/>
                  <a:pt x="1413546" y="685225"/>
                  <a:pt x="1390650" y="704850"/>
                </a:cubicBezTo>
                <a:cubicBezTo>
                  <a:pt x="1304479" y="778711"/>
                  <a:pt x="1316543" y="761302"/>
                  <a:pt x="1200150" y="800100"/>
                </a:cubicBezTo>
                <a:lnTo>
                  <a:pt x="1143000" y="819150"/>
                </a:lnTo>
                <a:cubicBezTo>
                  <a:pt x="1016460" y="813878"/>
                  <a:pt x="758312" y="826803"/>
                  <a:pt x="590550" y="781050"/>
                </a:cubicBezTo>
                <a:cubicBezTo>
                  <a:pt x="551804" y="770483"/>
                  <a:pt x="509666" y="765227"/>
                  <a:pt x="476250" y="742950"/>
                </a:cubicBezTo>
                <a:lnTo>
                  <a:pt x="361950" y="666750"/>
                </a:lnTo>
                <a:cubicBezTo>
                  <a:pt x="342900" y="654050"/>
                  <a:pt x="326520" y="635890"/>
                  <a:pt x="304800" y="628650"/>
                </a:cubicBezTo>
                <a:cubicBezTo>
                  <a:pt x="285750" y="622300"/>
                  <a:pt x="265611" y="618580"/>
                  <a:pt x="247650" y="609600"/>
                </a:cubicBezTo>
                <a:cubicBezTo>
                  <a:pt x="99934" y="535742"/>
                  <a:pt x="276998" y="600333"/>
                  <a:pt x="133350" y="552450"/>
                </a:cubicBezTo>
                <a:cubicBezTo>
                  <a:pt x="114300" y="533400"/>
                  <a:pt x="93447" y="515996"/>
                  <a:pt x="76200" y="495300"/>
                </a:cubicBezTo>
                <a:cubicBezTo>
                  <a:pt x="10520" y="416484"/>
                  <a:pt x="70798" y="454499"/>
                  <a:pt x="0" y="4191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254</Words>
  <Application>Microsoft Office PowerPoint</Application>
  <PresentationFormat>Widescreen</PresentationFormat>
  <Paragraphs>55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PowerPoint Presentation</vt:lpstr>
      <vt:lpstr>Disclaimer: </vt:lpstr>
      <vt:lpstr>Epicollect5 is 100% free and limitless*</vt:lpstr>
      <vt:lpstr>Record</vt:lpstr>
      <vt:lpstr>Limitations</vt:lpstr>
      <vt:lpstr>How does it work?</vt:lpstr>
      <vt:lpstr>First you need a Google account</vt:lpstr>
      <vt:lpstr>You can use it to login at Epicollect5</vt:lpstr>
      <vt:lpstr>Ready to create a new project</vt:lpstr>
      <vt:lpstr>Add in your project’s details</vt:lpstr>
      <vt:lpstr>Congratulations!</vt:lpstr>
      <vt:lpstr>The Form Builder is your friend</vt:lpstr>
      <vt:lpstr>PowerPoint Presentation</vt:lpstr>
      <vt:lpstr>PowerPoint Presentation</vt:lpstr>
      <vt:lpstr>PowerPoint Presentation</vt:lpstr>
      <vt:lpstr>BEWARE! Think twice before making changes </vt:lpstr>
      <vt:lpstr>That’s it! Now go out there!</vt:lpstr>
      <vt:lpstr>Download the app</vt:lpstr>
      <vt:lpstr>Add project</vt:lpstr>
      <vt:lpstr>Recording &amp; Uploading data</vt:lpstr>
      <vt:lpstr>Recording &amp; Uploading data</vt:lpstr>
      <vt:lpstr>Edit entries</vt:lpstr>
      <vt:lpstr>Your turn!</vt:lpstr>
      <vt:lpstr>Downloading the data</vt:lpstr>
      <vt:lpstr>PowerPoint Presentation</vt:lpstr>
      <vt:lpstr>PowerPoint Presentation</vt:lpstr>
      <vt:lpstr>Unique Identifiers allow linking the two spreadsheets</vt:lpstr>
      <vt:lpstr>Use R’s merge function to join forms</vt:lpstr>
      <vt:lpstr>Other cool stuff that you can do</vt:lpstr>
      <vt:lpstr>Useful link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Navarro Waggershauser, Cristian David</dc:creator>
  <cp:lastModifiedBy>Navarro Waggershauser, Cristian David</cp:lastModifiedBy>
  <cp:revision>46</cp:revision>
  <dcterms:created xsi:type="dcterms:W3CDTF">2019-01-11T16:19:58Z</dcterms:created>
  <dcterms:modified xsi:type="dcterms:W3CDTF">2019-01-16T10:48:07Z</dcterms:modified>
</cp:coreProperties>
</file>