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306" r:id="rId5"/>
    <p:sldId id="305" r:id="rId6"/>
    <p:sldId id="311" r:id="rId7"/>
    <p:sldId id="309" r:id="rId8"/>
    <p:sldId id="308" r:id="rId9"/>
    <p:sldId id="307" r:id="rId10"/>
    <p:sldId id="301" r:id="rId11"/>
    <p:sldId id="302" r:id="rId12"/>
    <p:sldId id="312" r:id="rId13"/>
    <p:sldId id="313" r:id="rId14"/>
    <p:sldId id="31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B8EEC4-2817-02E0-61C1-69E6795FE54E}" name="Aberger Jonas" initials="JA" userId="S::jonas.aberger@htl-saalfelden.at::ceb1aaf8-5544-4c36-af61-de230cd7d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s\EscapeTheLore\Docs\09_Meilensteinanal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s\EscapeTheLore\Docs\09_Meilensteinanal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SollStand!$B$4:$C$4</c:f>
              <c:strCache>
                <c:ptCount val="2"/>
                <c:pt idx="0">
                  <c:v>M1: Grundlegende Struktur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SollStand!$D$4:$W$4</c:f>
              <c:numCache>
                <c:formatCode>m/d/yyyy</c:formatCode>
                <c:ptCount val="20"/>
                <c:pt idx="0">
                  <c:v>45427</c:v>
                </c:pt>
                <c:pt idx="1">
                  <c:v>45427</c:v>
                </c:pt>
                <c:pt idx="2">
                  <c:v>45427</c:v>
                </c:pt>
                <c:pt idx="3">
                  <c:v>45427</c:v>
                </c:pt>
                <c:pt idx="4">
                  <c:v>45427</c:v>
                </c:pt>
                <c:pt idx="5">
                  <c:v>45427</c:v>
                </c:pt>
                <c:pt idx="6">
                  <c:v>45427</c:v>
                </c:pt>
                <c:pt idx="7">
                  <c:v>45427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1-40C9-B3B0-D1DACE88FD80}"/>
            </c:ext>
          </c:extLst>
        </c:ser>
        <c:ser>
          <c:idx val="1"/>
          <c:order val="1"/>
          <c:tx>
            <c:strRef>
              <c:f>SollStand!$B$5:$C$5</c:f>
              <c:strCache>
                <c:ptCount val="2"/>
                <c:pt idx="0">
                  <c:v>M2: "Speicherfunktion"</c:v>
                </c:pt>
                <c:pt idx="1">
                  <c:v>06.03.2024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SollStand!$D$5:$W$5</c:f>
              <c:numCache>
                <c:formatCode>m/d/yyyy</c:formatCode>
                <c:ptCount val="20"/>
                <c:pt idx="0">
                  <c:v>45357</c:v>
                </c:pt>
                <c:pt idx="1">
                  <c:v>45357</c:v>
                </c:pt>
                <c:pt idx="2">
                  <c:v>45357</c:v>
                </c:pt>
                <c:pt idx="3">
                  <c:v>45357</c:v>
                </c:pt>
                <c:pt idx="4">
                  <c:v>45357</c:v>
                </c:pt>
                <c:pt idx="5">
                  <c:v>45357</c:v>
                </c:pt>
                <c:pt idx="6">
                  <c:v>45357</c:v>
                </c:pt>
                <c:pt idx="7">
                  <c:v>45357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71-40C9-B3B0-D1DACE88FD80}"/>
            </c:ext>
          </c:extLst>
        </c:ser>
        <c:ser>
          <c:idx val="2"/>
          <c:order val="2"/>
          <c:tx>
            <c:strRef>
              <c:f>SollStand!$B$6:$C$6</c:f>
              <c:strCache>
                <c:ptCount val="2"/>
                <c:pt idx="0">
                  <c:v>M3: "Tilemap"</c:v>
                </c:pt>
                <c:pt idx="1">
                  <c:v>12.04.2024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SollStand!$D$6:$W$6</c:f>
              <c:numCache>
                <c:formatCode>m/d/yyyy</c:formatCode>
                <c:ptCount val="20"/>
                <c:pt idx="0">
                  <c:v>45394</c:v>
                </c:pt>
                <c:pt idx="1">
                  <c:v>45394</c:v>
                </c:pt>
                <c:pt idx="2">
                  <c:v>45394</c:v>
                </c:pt>
                <c:pt idx="3">
                  <c:v>45394</c:v>
                </c:pt>
                <c:pt idx="4">
                  <c:v>45394</c:v>
                </c:pt>
                <c:pt idx="5">
                  <c:v>45394</c:v>
                </c:pt>
                <c:pt idx="6">
                  <c:v>45394</c:v>
                </c:pt>
                <c:pt idx="7">
                  <c:v>45394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71-40C9-B3B0-D1DACE88FD80}"/>
            </c:ext>
          </c:extLst>
        </c:ser>
        <c:ser>
          <c:idx val="3"/>
          <c:order val="3"/>
          <c:tx>
            <c:strRef>
              <c:f>SollStand!$B$7:$C$7</c:f>
              <c:strCache>
                <c:ptCount val="2"/>
                <c:pt idx="0">
                  <c:v>M4: "Grafik, Design, Animation"</c:v>
                </c:pt>
                <c:pt idx="1">
                  <c:v>05.04.2024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SollStand!$D$7:$W$7</c:f>
              <c:numCache>
                <c:formatCode>dd\.mm\.yyyy;@</c:formatCode>
                <c:ptCount val="20"/>
                <c:pt idx="0">
                  <c:v>45387</c:v>
                </c:pt>
                <c:pt idx="1">
                  <c:v>45387</c:v>
                </c:pt>
                <c:pt idx="2">
                  <c:v>45387</c:v>
                </c:pt>
                <c:pt idx="3">
                  <c:v>45387</c:v>
                </c:pt>
                <c:pt idx="4">
                  <c:v>45387</c:v>
                </c:pt>
                <c:pt idx="5" formatCode="m/d/yyyy">
                  <c:v>45387</c:v>
                </c:pt>
                <c:pt idx="6" formatCode="m/d/yyyy">
                  <c:v>45387</c:v>
                </c:pt>
                <c:pt idx="7" formatCode="m/d/yyyy">
                  <c:v>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71-40C9-B3B0-D1DACE88FD80}"/>
            </c:ext>
          </c:extLst>
        </c:ser>
        <c:ser>
          <c:idx val="4"/>
          <c:order val="4"/>
          <c:tx>
            <c:strRef>
              <c:f>SollStand!$B$8:$C$8</c:f>
              <c:strCache>
                <c:ptCount val="2"/>
                <c:pt idx="0">
                  <c:v>M5: "Ingamewährung"</c:v>
                </c:pt>
                <c:pt idx="1">
                  <c:v>22.05.2024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SollStand!$D$8:$W$8</c:f>
              <c:numCache>
                <c:formatCode>m/d/yyyy</c:formatCode>
                <c:ptCount val="20"/>
                <c:pt idx="0">
                  <c:v>45434</c:v>
                </c:pt>
                <c:pt idx="1">
                  <c:v>45434</c:v>
                </c:pt>
                <c:pt idx="2">
                  <c:v>45434</c:v>
                </c:pt>
                <c:pt idx="3">
                  <c:v>45434</c:v>
                </c:pt>
                <c:pt idx="4">
                  <c:v>45434</c:v>
                </c:pt>
                <c:pt idx="5">
                  <c:v>45434</c:v>
                </c:pt>
                <c:pt idx="6">
                  <c:v>45434</c:v>
                </c:pt>
                <c:pt idx="7">
                  <c:v>45434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71-40C9-B3B0-D1DACE88FD80}"/>
            </c:ext>
          </c:extLst>
        </c:ser>
        <c:ser>
          <c:idx val="5"/>
          <c:order val="5"/>
          <c:tx>
            <c:strRef>
              <c:f>SollStand!$B$9:$C$9</c:f>
              <c:strCache>
                <c:ptCount val="2"/>
                <c:pt idx="0">
                  <c:v>M6: "Sound, Musik"</c:v>
                </c:pt>
                <c:pt idx="1">
                  <c:v>10.05.2024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SollStand!$D$9:$W$9</c:f>
              <c:numCache>
                <c:formatCode>m/d/yyyy</c:formatCode>
                <c:ptCount val="20"/>
                <c:pt idx="0">
                  <c:v>45422</c:v>
                </c:pt>
                <c:pt idx="1">
                  <c:v>45422</c:v>
                </c:pt>
                <c:pt idx="2">
                  <c:v>45422</c:v>
                </c:pt>
                <c:pt idx="3">
                  <c:v>45422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  <c:pt idx="7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771-40C9-B3B0-D1DACE88FD80}"/>
            </c:ext>
          </c:extLst>
        </c:ser>
        <c:ser>
          <c:idx val="6"/>
          <c:order val="6"/>
          <c:tx>
            <c:strRef>
              <c:f>SollStand!$B$10:$C$10</c:f>
              <c:strCache>
                <c:ptCount val="2"/>
                <c:pt idx="0">
                  <c:v>M7: "Nachbearbeitung"</c:v>
                </c:pt>
                <c:pt idx="1">
                  <c:v>12.06.2024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SollStand!$D$10:$W$10</c:f>
              <c:numCache>
                <c:formatCode>m/d/yyyy</c:formatCode>
                <c:ptCount val="20"/>
                <c:pt idx="0">
                  <c:v>45455</c:v>
                </c:pt>
                <c:pt idx="1">
                  <c:v>45455</c:v>
                </c:pt>
                <c:pt idx="2">
                  <c:v>45455</c:v>
                </c:pt>
                <c:pt idx="3">
                  <c:v>45455</c:v>
                </c:pt>
                <c:pt idx="4">
                  <c:v>45455</c:v>
                </c:pt>
                <c:pt idx="5">
                  <c:v>45455</c:v>
                </c:pt>
                <c:pt idx="6">
                  <c:v>45455</c:v>
                </c:pt>
                <c:pt idx="7">
                  <c:v>45455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771-40C9-B3B0-D1DACE88F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IstStand!$B$4:$C$4</c:f>
              <c:strCache>
                <c:ptCount val="2"/>
                <c:pt idx="0">
                  <c:v>M1: Grundlegende Struktur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IstStand!$D$4:$W$4</c:f>
              <c:numCache>
                <c:formatCode>m/d/yyyy</c:formatCode>
                <c:ptCount val="20"/>
                <c:pt idx="0">
                  <c:v>45428</c:v>
                </c:pt>
                <c:pt idx="1">
                  <c:v>45429</c:v>
                </c:pt>
                <c:pt idx="2">
                  <c:v>45430</c:v>
                </c:pt>
                <c:pt idx="3">
                  <c:v>45431</c:v>
                </c:pt>
                <c:pt idx="4">
                  <c:v>45438</c:v>
                </c:pt>
                <c:pt idx="5">
                  <c:v>45438</c:v>
                </c:pt>
                <c:pt idx="6">
                  <c:v>45438</c:v>
                </c:pt>
                <c:pt idx="7">
                  <c:v>45438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1-40C9-B3B0-D1DACE88FD80}"/>
            </c:ext>
          </c:extLst>
        </c:ser>
        <c:ser>
          <c:idx val="1"/>
          <c:order val="1"/>
          <c:tx>
            <c:strRef>
              <c:f>IstStand!$B$5:$C$5</c:f>
              <c:strCache>
                <c:ptCount val="2"/>
                <c:pt idx="0">
                  <c:v>M2: "Speicherfunktion"</c:v>
                </c:pt>
                <c:pt idx="1">
                  <c:v>06.03.2024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IstStand!$D$5:$W$5</c:f>
              <c:numCache>
                <c:formatCode>m/d/yyyy</c:formatCode>
                <c:ptCount val="20"/>
                <c:pt idx="0">
                  <c:v>45357</c:v>
                </c:pt>
                <c:pt idx="1">
                  <c:v>45357</c:v>
                </c:pt>
                <c:pt idx="2">
                  <c:v>45357</c:v>
                </c:pt>
                <c:pt idx="3">
                  <c:v>45357</c:v>
                </c:pt>
                <c:pt idx="4">
                  <c:v>45364</c:v>
                </c:pt>
                <c:pt idx="5">
                  <c:v>45364</c:v>
                </c:pt>
                <c:pt idx="6">
                  <c:v>45364</c:v>
                </c:pt>
                <c:pt idx="7">
                  <c:v>45364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71-40C9-B3B0-D1DACE88FD80}"/>
            </c:ext>
          </c:extLst>
        </c:ser>
        <c:ser>
          <c:idx val="2"/>
          <c:order val="2"/>
          <c:tx>
            <c:strRef>
              <c:f>IstStand!$B$6:$C$6</c:f>
              <c:strCache>
                <c:ptCount val="2"/>
                <c:pt idx="0">
                  <c:v>M3: "Tilemap"</c:v>
                </c:pt>
                <c:pt idx="1">
                  <c:v>12.04.2024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IstStand!$D$6:$W$6</c:f>
              <c:numCache>
                <c:formatCode>m/d/yyyy</c:formatCode>
                <c:ptCount val="20"/>
                <c:pt idx="0">
                  <c:v>45394</c:v>
                </c:pt>
                <c:pt idx="1">
                  <c:v>45394</c:v>
                </c:pt>
                <c:pt idx="2">
                  <c:v>45394</c:v>
                </c:pt>
                <c:pt idx="3">
                  <c:v>45394</c:v>
                </c:pt>
                <c:pt idx="4">
                  <c:v>45394</c:v>
                </c:pt>
                <c:pt idx="5">
                  <c:v>45394</c:v>
                </c:pt>
                <c:pt idx="6">
                  <c:v>45394</c:v>
                </c:pt>
                <c:pt idx="7">
                  <c:v>45394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71-40C9-B3B0-D1DACE88FD80}"/>
            </c:ext>
          </c:extLst>
        </c:ser>
        <c:ser>
          <c:idx val="3"/>
          <c:order val="3"/>
          <c:tx>
            <c:strRef>
              <c:f>IstStand!$B$7:$C$7</c:f>
              <c:strCache>
                <c:ptCount val="2"/>
                <c:pt idx="0">
                  <c:v>M4: "Grafik, Design, Animation"</c:v>
                </c:pt>
                <c:pt idx="1">
                  <c:v>05.04.2024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IstStand!$D$7:$W$7</c:f>
              <c:numCache>
                <c:formatCode>dd\.mm\.yyyy;@</c:formatCode>
                <c:ptCount val="20"/>
                <c:pt idx="0">
                  <c:v>45387</c:v>
                </c:pt>
                <c:pt idx="1">
                  <c:v>45387</c:v>
                </c:pt>
                <c:pt idx="2">
                  <c:v>45387</c:v>
                </c:pt>
                <c:pt idx="3">
                  <c:v>45387</c:v>
                </c:pt>
                <c:pt idx="4">
                  <c:v>45387</c:v>
                </c:pt>
                <c:pt idx="5" formatCode="m/d/yyyy">
                  <c:v>45387</c:v>
                </c:pt>
                <c:pt idx="6" formatCode="m/d/yyyy">
                  <c:v>45387</c:v>
                </c:pt>
                <c:pt idx="7" formatCode="m/d/yyyy">
                  <c:v>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71-40C9-B3B0-D1DACE88FD80}"/>
            </c:ext>
          </c:extLst>
        </c:ser>
        <c:ser>
          <c:idx val="4"/>
          <c:order val="4"/>
          <c:tx>
            <c:strRef>
              <c:f>IstStand!$B$8:$C$8</c:f>
              <c:strCache>
                <c:ptCount val="2"/>
                <c:pt idx="0">
                  <c:v>M5: "Ingamewährung"</c:v>
                </c:pt>
                <c:pt idx="1">
                  <c:v>22.05.2024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IstStand!$D$8:$W$8</c:f>
              <c:numCache>
                <c:formatCode>m/d/yyyy</c:formatCode>
                <c:ptCount val="20"/>
                <c:pt idx="0">
                  <c:v>45434</c:v>
                </c:pt>
                <c:pt idx="1">
                  <c:v>45434</c:v>
                </c:pt>
                <c:pt idx="2">
                  <c:v>45434</c:v>
                </c:pt>
                <c:pt idx="3">
                  <c:v>45434</c:v>
                </c:pt>
                <c:pt idx="4">
                  <c:v>45434</c:v>
                </c:pt>
                <c:pt idx="5">
                  <c:v>45434</c:v>
                </c:pt>
                <c:pt idx="6">
                  <c:v>45434</c:v>
                </c:pt>
                <c:pt idx="7">
                  <c:v>45434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71-40C9-B3B0-D1DACE88FD80}"/>
            </c:ext>
          </c:extLst>
        </c:ser>
        <c:ser>
          <c:idx val="5"/>
          <c:order val="5"/>
          <c:tx>
            <c:strRef>
              <c:f>IstStand!$B$9:$C$9</c:f>
              <c:strCache>
                <c:ptCount val="2"/>
                <c:pt idx="0">
                  <c:v>M6: "Sound, Musik"</c:v>
                </c:pt>
                <c:pt idx="1">
                  <c:v>10.05.2024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IstStand!$D$9:$W$9</c:f>
              <c:numCache>
                <c:formatCode>m/d/yyyy</c:formatCode>
                <c:ptCount val="20"/>
                <c:pt idx="0">
                  <c:v>45422</c:v>
                </c:pt>
                <c:pt idx="1">
                  <c:v>45422</c:v>
                </c:pt>
                <c:pt idx="2">
                  <c:v>45422</c:v>
                </c:pt>
                <c:pt idx="3">
                  <c:v>45422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  <c:pt idx="7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771-40C9-B3B0-D1DACE88FD80}"/>
            </c:ext>
          </c:extLst>
        </c:ser>
        <c:ser>
          <c:idx val="6"/>
          <c:order val="6"/>
          <c:tx>
            <c:strRef>
              <c:f>IstStand!$B$10:$C$10</c:f>
              <c:strCache>
                <c:ptCount val="2"/>
                <c:pt idx="0">
                  <c:v>M7: "Nachbearbeitung"</c:v>
                </c:pt>
                <c:pt idx="1">
                  <c:v>12.06.2024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IstStand!$D$10:$W$10</c:f>
              <c:numCache>
                <c:formatCode>m/d/yyyy</c:formatCode>
                <c:ptCount val="20"/>
                <c:pt idx="0">
                  <c:v>45455</c:v>
                </c:pt>
                <c:pt idx="1">
                  <c:v>45455</c:v>
                </c:pt>
                <c:pt idx="2">
                  <c:v>45455</c:v>
                </c:pt>
                <c:pt idx="3">
                  <c:v>45455</c:v>
                </c:pt>
                <c:pt idx="4">
                  <c:v>45455</c:v>
                </c:pt>
                <c:pt idx="5">
                  <c:v>45455</c:v>
                </c:pt>
                <c:pt idx="6">
                  <c:v>45455</c:v>
                </c:pt>
                <c:pt idx="7">
                  <c:v>45455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771-40C9-B3B0-D1DACE88F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EC05B-6BC4-45EB-8333-5377A12939DF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1ADA00A-BF8F-4EF8-A5CF-9DF4F662190D}">
      <dgm:prSet/>
      <dgm:spPr/>
      <dgm:t>
        <a:bodyPr/>
        <a:lstStyle/>
        <a:p>
          <a:r>
            <a:rPr lang="de-DE" b="1" dirty="0"/>
            <a:t>Unterschätzung der Arbeitspakete</a:t>
          </a:r>
          <a:endParaRPr lang="en-US" b="1" dirty="0"/>
        </a:p>
      </dgm:t>
    </dgm:pt>
    <dgm:pt modelId="{129F962C-1BA7-4ED9-BE97-4FDC26C44CBE}" type="parTrans" cxnId="{2B4B3588-237C-4A38-97E6-92D0DC2EBD40}">
      <dgm:prSet/>
      <dgm:spPr/>
      <dgm:t>
        <a:bodyPr/>
        <a:lstStyle/>
        <a:p>
          <a:endParaRPr lang="en-US"/>
        </a:p>
      </dgm:t>
    </dgm:pt>
    <dgm:pt modelId="{814B32DE-F60E-4AAC-AC5D-D212A12F0E4D}" type="sibTrans" cxnId="{2B4B3588-237C-4A38-97E6-92D0DC2EBD40}">
      <dgm:prSet/>
      <dgm:spPr/>
      <dgm:t>
        <a:bodyPr/>
        <a:lstStyle/>
        <a:p>
          <a:endParaRPr lang="en-US"/>
        </a:p>
      </dgm:t>
    </dgm:pt>
    <dgm:pt modelId="{66632E93-699B-4C4D-80B3-3AE79AB4A9B1}">
      <dgm:prSet/>
      <dgm:spPr/>
      <dgm:t>
        <a:bodyPr/>
        <a:lstStyle/>
        <a:p>
          <a:r>
            <a:rPr lang="de-DE" b="1" dirty="0"/>
            <a:t>Überschätzung der eigenen Leistung</a:t>
          </a:r>
          <a:endParaRPr lang="en-US" b="1" dirty="0"/>
        </a:p>
      </dgm:t>
    </dgm:pt>
    <dgm:pt modelId="{CDC9E85E-7B56-44F0-ABAD-0D54FCF53E8F}" type="parTrans" cxnId="{1299B5BB-C268-4BCB-A7E6-DB4913967F44}">
      <dgm:prSet/>
      <dgm:spPr/>
      <dgm:t>
        <a:bodyPr/>
        <a:lstStyle/>
        <a:p>
          <a:endParaRPr lang="en-US"/>
        </a:p>
      </dgm:t>
    </dgm:pt>
    <dgm:pt modelId="{FB5CD6B9-26A8-4DC0-A91E-3A23E8C66D9B}" type="sibTrans" cxnId="{1299B5BB-C268-4BCB-A7E6-DB4913967F44}">
      <dgm:prSet/>
      <dgm:spPr/>
      <dgm:t>
        <a:bodyPr/>
        <a:lstStyle/>
        <a:p>
          <a:endParaRPr lang="en-US"/>
        </a:p>
      </dgm:t>
    </dgm:pt>
    <dgm:pt modelId="{0215D8D3-5E37-4E98-B643-22E1816C68A6}">
      <dgm:prSet/>
      <dgm:spPr/>
      <dgm:t>
        <a:bodyPr/>
        <a:lstStyle/>
        <a:p>
          <a:r>
            <a:rPr lang="de-DE" b="1" dirty="0"/>
            <a:t>GitHub Probleme </a:t>
          </a:r>
          <a:r>
            <a:rPr lang="de-DE" dirty="0"/>
            <a:t>(</a:t>
          </a:r>
          <a:r>
            <a:rPr lang="de-DE" dirty="0" err="1"/>
            <a:t>Mergekonflikte</a:t>
          </a:r>
          <a:r>
            <a:rPr lang="de-DE" dirty="0"/>
            <a:t>, GitHub Grundlagen Wiederholungen, …)</a:t>
          </a:r>
          <a:endParaRPr lang="en-US" dirty="0"/>
        </a:p>
      </dgm:t>
    </dgm:pt>
    <dgm:pt modelId="{81A66C53-114A-48F4-9BB6-8171365F2E5F}" type="parTrans" cxnId="{D6874F92-1630-4B11-9CBE-E5450EA8D734}">
      <dgm:prSet/>
      <dgm:spPr/>
      <dgm:t>
        <a:bodyPr/>
        <a:lstStyle/>
        <a:p>
          <a:endParaRPr lang="en-US"/>
        </a:p>
      </dgm:t>
    </dgm:pt>
    <dgm:pt modelId="{CC5D045A-5547-4D5D-87AE-1E57C8F4A8C5}" type="sibTrans" cxnId="{D6874F92-1630-4B11-9CBE-E5450EA8D734}">
      <dgm:prSet/>
      <dgm:spPr/>
      <dgm:t>
        <a:bodyPr/>
        <a:lstStyle/>
        <a:p>
          <a:endParaRPr lang="en-US"/>
        </a:p>
      </dgm:t>
    </dgm:pt>
    <dgm:pt modelId="{787FC783-929D-459F-B802-1E4769DE8C63}" type="pres">
      <dgm:prSet presAssocID="{E81EC05B-6BC4-45EB-8333-5377A12939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48A0F7-3744-411B-82DE-5A1A4DF62055}" type="pres">
      <dgm:prSet presAssocID="{B1ADA00A-BF8F-4EF8-A5CF-9DF4F662190D}" presName="hierRoot1" presStyleCnt="0"/>
      <dgm:spPr/>
    </dgm:pt>
    <dgm:pt modelId="{7F809254-E2E2-4488-894B-7CA409D05A08}" type="pres">
      <dgm:prSet presAssocID="{B1ADA00A-BF8F-4EF8-A5CF-9DF4F662190D}" presName="composite" presStyleCnt="0"/>
      <dgm:spPr/>
    </dgm:pt>
    <dgm:pt modelId="{DC09C7D1-33FC-464D-BF88-15E82EA2E7D0}" type="pres">
      <dgm:prSet presAssocID="{B1ADA00A-BF8F-4EF8-A5CF-9DF4F662190D}" presName="background" presStyleLbl="node0" presStyleIdx="0" presStyleCnt="3"/>
      <dgm:spPr>
        <a:solidFill>
          <a:srgbClr val="94FFF7"/>
        </a:solidFill>
      </dgm:spPr>
    </dgm:pt>
    <dgm:pt modelId="{62979518-D6EB-4AEF-B4BC-A0A3A816AE5B}" type="pres">
      <dgm:prSet presAssocID="{B1ADA00A-BF8F-4EF8-A5CF-9DF4F662190D}" presName="text" presStyleLbl="fgAcc0" presStyleIdx="0" presStyleCnt="3">
        <dgm:presLayoutVars>
          <dgm:chPref val="3"/>
        </dgm:presLayoutVars>
      </dgm:prSet>
      <dgm:spPr/>
    </dgm:pt>
    <dgm:pt modelId="{81F28B0B-E4AE-43FC-91FF-F942F61092E9}" type="pres">
      <dgm:prSet presAssocID="{B1ADA00A-BF8F-4EF8-A5CF-9DF4F662190D}" presName="hierChild2" presStyleCnt="0"/>
      <dgm:spPr/>
    </dgm:pt>
    <dgm:pt modelId="{8272B408-44FC-4E6D-A7D4-15C6452F29CC}" type="pres">
      <dgm:prSet presAssocID="{66632E93-699B-4C4D-80B3-3AE79AB4A9B1}" presName="hierRoot1" presStyleCnt="0"/>
      <dgm:spPr/>
    </dgm:pt>
    <dgm:pt modelId="{7B31FEF1-B1B6-41BA-BDFA-E54FE5B9743D}" type="pres">
      <dgm:prSet presAssocID="{66632E93-699B-4C4D-80B3-3AE79AB4A9B1}" presName="composite" presStyleCnt="0"/>
      <dgm:spPr/>
    </dgm:pt>
    <dgm:pt modelId="{9A7CDA35-90C2-48ED-87FB-CBDC4924B643}" type="pres">
      <dgm:prSet presAssocID="{66632E93-699B-4C4D-80B3-3AE79AB4A9B1}" presName="background" presStyleLbl="node0" presStyleIdx="1" presStyleCnt="3"/>
      <dgm:spPr>
        <a:solidFill>
          <a:srgbClr val="94FFF7"/>
        </a:solidFill>
      </dgm:spPr>
    </dgm:pt>
    <dgm:pt modelId="{CB5F0D3E-473E-47B7-A909-7E90F55D2689}" type="pres">
      <dgm:prSet presAssocID="{66632E93-699B-4C4D-80B3-3AE79AB4A9B1}" presName="text" presStyleLbl="fgAcc0" presStyleIdx="1" presStyleCnt="3" custLinFactNeighborX="466">
        <dgm:presLayoutVars>
          <dgm:chPref val="3"/>
        </dgm:presLayoutVars>
      </dgm:prSet>
      <dgm:spPr/>
    </dgm:pt>
    <dgm:pt modelId="{D11C4FDB-5859-4AE4-86EC-7FA288AA2EBE}" type="pres">
      <dgm:prSet presAssocID="{66632E93-699B-4C4D-80B3-3AE79AB4A9B1}" presName="hierChild2" presStyleCnt="0"/>
      <dgm:spPr/>
    </dgm:pt>
    <dgm:pt modelId="{D95E7149-5D18-495C-A37C-0B1C9CF0670D}" type="pres">
      <dgm:prSet presAssocID="{0215D8D3-5E37-4E98-B643-22E1816C68A6}" presName="hierRoot1" presStyleCnt="0"/>
      <dgm:spPr/>
    </dgm:pt>
    <dgm:pt modelId="{6FFF2E8E-B9BC-47FC-A7FA-9C205689529F}" type="pres">
      <dgm:prSet presAssocID="{0215D8D3-5E37-4E98-B643-22E1816C68A6}" presName="composite" presStyleCnt="0"/>
      <dgm:spPr/>
    </dgm:pt>
    <dgm:pt modelId="{0FC6F13F-CFB6-4703-BEAE-22245ACBCA30}" type="pres">
      <dgm:prSet presAssocID="{0215D8D3-5E37-4E98-B643-22E1816C68A6}" presName="background" presStyleLbl="node0" presStyleIdx="2" presStyleCnt="3"/>
      <dgm:spPr>
        <a:solidFill>
          <a:srgbClr val="94FFF7"/>
        </a:solidFill>
      </dgm:spPr>
    </dgm:pt>
    <dgm:pt modelId="{3B9BD8C6-1F6A-482C-91D4-EFC2E2E0D6EA}" type="pres">
      <dgm:prSet presAssocID="{0215D8D3-5E37-4E98-B643-22E1816C68A6}" presName="text" presStyleLbl="fgAcc0" presStyleIdx="2" presStyleCnt="3">
        <dgm:presLayoutVars>
          <dgm:chPref val="3"/>
        </dgm:presLayoutVars>
      </dgm:prSet>
      <dgm:spPr/>
    </dgm:pt>
    <dgm:pt modelId="{CEB83EBF-662D-400B-8420-4CB8463E5A0D}" type="pres">
      <dgm:prSet presAssocID="{0215D8D3-5E37-4E98-B643-22E1816C68A6}" presName="hierChild2" presStyleCnt="0"/>
      <dgm:spPr/>
    </dgm:pt>
  </dgm:ptLst>
  <dgm:cxnLst>
    <dgm:cxn modelId="{2B4B3588-237C-4A38-97E6-92D0DC2EBD40}" srcId="{E81EC05B-6BC4-45EB-8333-5377A12939DF}" destId="{B1ADA00A-BF8F-4EF8-A5CF-9DF4F662190D}" srcOrd="0" destOrd="0" parTransId="{129F962C-1BA7-4ED9-BE97-4FDC26C44CBE}" sibTransId="{814B32DE-F60E-4AAC-AC5D-D212A12F0E4D}"/>
    <dgm:cxn modelId="{D6874F92-1630-4B11-9CBE-E5450EA8D734}" srcId="{E81EC05B-6BC4-45EB-8333-5377A12939DF}" destId="{0215D8D3-5E37-4E98-B643-22E1816C68A6}" srcOrd="2" destOrd="0" parTransId="{81A66C53-114A-48F4-9BB6-8171365F2E5F}" sibTransId="{CC5D045A-5547-4D5D-87AE-1E57C8F4A8C5}"/>
    <dgm:cxn modelId="{BFD0E0AF-7C03-464A-8C6B-4950487F3A2F}" type="presOf" srcId="{E81EC05B-6BC4-45EB-8333-5377A12939DF}" destId="{787FC783-929D-459F-B802-1E4769DE8C63}" srcOrd="0" destOrd="0" presId="urn:microsoft.com/office/officeart/2005/8/layout/hierarchy1"/>
    <dgm:cxn modelId="{1299B5BB-C268-4BCB-A7E6-DB4913967F44}" srcId="{E81EC05B-6BC4-45EB-8333-5377A12939DF}" destId="{66632E93-699B-4C4D-80B3-3AE79AB4A9B1}" srcOrd="1" destOrd="0" parTransId="{CDC9E85E-7B56-44F0-ABAD-0D54FCF53E8F}" sibTransId="{FB5CD6B9-26A8-4DC0-A91E-3A23E8C66D9B}"/>
    <dgm:cxn modelId="{23EAA9CB-EE7F-46C8-BFE1-E4107C4DD084}" type="presOf" srcId="{B1ADA00A-BF8F-4EF8-A5CF-9DF4F662190D}" destId="{62979518-D6EB-4AEF-B4BC-A0A3A816AE5B}" srcOrd="0" destOrd="0" presId="urn:microsoft.com/office/officeart/2005/8/layout/hierarchy1"/>
    <dgm:cxn modelId="{62B1F4EB-A0A4-421F-8D44-5165B24E7F09}" type="presOf" srcId="{0215D8D3-5E37-4E98-B643-22E1816C68A6}" destId="{3B9BD8C6-1F6A-482C-91D4-EFC2E2E0D6EA}" srcOrd="0" destOrd="0" presId="urn:microsoft.com/office/officeart/2005/8/layout/hierarchy1"/>
    <dgm:cxn modelId="{7553A9F5-F364-4509-BC3D-9F9C7183E76D}" type="presOf" srcId="{66632E93-699B-4C4D-80B3-3AE79AB4A9B1}" destId="{CB5F0D3E-473E-47B7-A909-7E90F55D2689}" srcOrd="0" destOrd="0" presId="urn:microsoft.com/office/officeart/2005/8/layout/hierarchy1"/>
    <dgm:cxn modelId="{9491D147-35BB-47DC-BA73-1E03532BC156}" type="presParOf" srcId="{787FC783-929D-459F-B802-1E4769DE8C63}" destId="{D048A0F7-3744-411B-82DE-5A1A4DF62055}" srcOrd="0" destOrd="0" presId="urn:microsoft.com/office/officeart/2005/8/layout/hierarchy1"/>
    <dgm:cxn modelId="{C3A58B76-065C-4CF4-809E-DAA01BCD0BEE}" type="presParOf" srcId="{D048A0F7-3744-411B-82DE-5A1A4DF62055}" destId="{7F809254-E2E2-4488-894B-7CA409D05A08}" srcOrd="0" destOrd="0" presId="urn:microsoft.com/office/officeart/2005/8/layout/hierarchy1"/>
    <dgm:cxn modelId="{1DDFF070-E361-4FB8-BF9B-5DDB0CB60286}" type="presParOf" srcId="{7F809254-E2E2-4488-894B-7CA409D05A08}" destId="{DC09C7D1-33FC-464D-BF88-15E82EA2E7D0}" srcOrd="0" destOrd="0" presId="urn:microsoft.com/office/officeart/2005/8/layout/hierarchy1"/>
    <dgm:cxn modelId="{80CF4546-9953-40D7-BCC2-B8782EE5DD2A}" type="presParOf" srcId="{7F809254-E2E2-4488-894B-7CA409D05A08}" destId="{62979518-D6EB-4AEF-B4BC-A0A3A816AE5B}" srcOrd="1" destOrd="0" presId="urn:microsoft.com/office/officeart/2005/8/layout/hierarchy1"/>
    <dgm:cxn modelId="{00367B51-9F18-4BA9-A24B-A5EF0D011C4D}" type="presParOf" srcId="{D048A0F7-3744-411B-82DE-5A1A4DF62055}" destId="{81F28B0B-E4AE-43FC-91FF-F942F61092E9}" srcOrd="1" destOrd="0" presId="urn:microsoft.com/office/officeart/2005/8/layout/hierarchy1"/>
    <dgm:cxn modelId="{A732300D-ADFE-4649-B39F-285CE56FCE8A}" type="presParOf" srcId="{787FC783-929D-459F-B802-1E4769DE8C63}" destId="{8272B408-44FC-4E6D-A7D4-15C6452F29CC}" srcOrd="1" destOrd="0" presId="urn:microsoft.com/office/officeart/2005/8/layout/hierarchy1"/>
    <dgm:cxn modelId="{C070B048-C1BC-4C2F-9895-6B1DD4C5596F}" type="presParOf" srcId="{8272B408-44FC-4E6D-A7D4-15C6452F29CC}" destId="{7B31FEF1-B1B6-41BA-BDFA-E54FE5B9743D}" srcOrd="0" destOrd="0" presId="urn:microsoft.com/office/officeart/2005/8/layout/hierarchy1"/>
    <dgm:cxn modelId="{36113004-24B6-472D-B1ED-DBC77CA2CE63}" type="presParOf" srcId="{7B31FEF1-B1B6-41BA-BDFA-E54FE5B9743D}" destId="{9A7CDA35-90C2-48ED-87FB-CBDC4924B643}" srcOrd="0" destOrd="0" presId="urn:microsoft.com/office/officeart/2005/8/layout/hierarchy1"/>
    <dgm:cxn modelId="{33AA40E1-E775-4BB5-8150-EA6CA22B7106}" type="presParOf" srcId="{7B31FEF1-B1B6-41BA-BDFA-E54FE5B9743D}" destId="{CB5F0D3E-473E-47B7-A909-7E90F55D2689}" srcOrd="1" destOrd="0" presId="urn:microsoft.com/office/officeart/2005/8/layout/hierarchy1"/>
    <dgm:cxn modelId="{532FA89C-DC56-4448-9DBB-402499706B30}" type="presParOf" srcId="{8272B408-44FC-4E6D-A7D4-15C6452F29CC}" destId="{D11C4FDB-5859-4AE4-86EC-7FA288AA2EBE}" srcOrd="1" destOrd="0" presId="urn:microsoft.com/office/officeart/2005/8/layout/hierarchy1"/>
    <dgm:cxn modelId="{BEBB9DF7-B1B5-485F-A08D-21280F8F4A05}" type="presParOf" srcId="{787FC783-929D-459F-B802-1E4769DE8C63}" destId="{D95E7149-5D18-495C-A37C-0B1C9CF0670D}" srcOrd="2" destOrd="0" presId="urn:microsoft.com/office/officeart/2005/8/layout/hierarchy1"/>
    <dgm:cxn modelId="{0BEBEC6F-FF3C-4176-B931-726781D21C3A}" type="presParOf" srcId="{D95E7149-5D18-495C-A37C-0B1C9CF0670D}" destId="{6FFF2E8E-B9BC-47FC-A7FA-9C205689529F}" srcOrd="0" destOrd="0" presId="urn:microsoft.com/office/officeart/2005/8/layout/hierarchy1"/>
    <dgm:cxn modelId="{E8E34B8D-88DB-4DE7-B8B1-8C1547BD8247}" type="presParOf" srcId="{6FFF2E8E-B9BC-47FC-A7FA-9C205689529F}" destId="{0FC6F13F-CFB6-4703-BEAE-22245ACBCA30}" srcOrd="0" destOrd="0" presId="urn:microsoft.com/office/officeart/2005/8/layout/hierarchy1"/>
    <dgm:cxn modelId="{5A341826-45BF-4695-9E02-C712614B4580}" type="presParOf" srcId="{6FFF2E8E-B9BC-47FC-A7FA-9C205689529F}" destId="{3B9BD8C6-1F6A-482C-91D4-EFC2E2E0D6EA}" srcOrd="1" destOrd="0" presId="urn:microsoft.com/office/officeart/2005/8/layout/hierarchy1"/>
    <dgm:cxn modelId="{8F886E26-A6A2-4202-B436-FE4FDE0CB0E7}" type="presParOf" srcId="{D95E7149-5D18-495C-A37C-0B1C9CF0670D}" destId="{CEB83EBF-662D-400B-8420-4CB8463E5A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E3153-AA0E-4834-962D-05AE121C7B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DB3B6-EB5D-4158-ABA1-B8F08D7DBF5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Python Kurs absolvieren</a:t>
          </a:r>
          <a:endParaRPr lang="en-US" b="1" dirty="0"/>
        </a:p>
      </dgm:t>
    </dgm:pt>
    <dgm:pt modelId="{A19E8CE3-7AA1-42BC-AAB3-CC0CED09FCE6}" type="parTrans" cxnId="{2ED7189C-2599-4A95-B61B-7CA9E19ED838}">
      <dgm:prSet/>
      <dgm:spPr/>
      <dgm:t>
        <a:bodyPr/>
        <a:lstStyle/>
        <a:p>
          <a:endParaRPr lang="en-US"/>
        </a:p>
      </dgm:t>
    </dgm:pt>
    <dgm:pt modelId="{F3ABAAA0-F8E1-4085-A5AF-7DD7A788DC3B}" type="sibTrans" cxnId="{2ED7189C-2599-4A95-B61B-7CA9E19ED838}">
      <dgm:prSet/>
      <dgm:spPr/>
      <dgm:t>
        <a:bodyPr/>
        <a:lstStyle/>
        <a:p>
          <a:endParaRPr lang="en-US"/>
        </a:p>
      </dgm:t>
    </dgm:pt>
    <dgm:pt modelId="{814F5FB3-F70C-452E-B4F0-184C5B4E1A8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Bessere Kommunikation untereinander (</a:t>
          </a:r>
          <a:r>
            <a:rPr lang="de-DE" b="1" dirty="0" err="1"/>
            <a:t>Github</a:t>
          </a:r>
          <a:r>
            <a:rPr lang="de-DE" b="1" dirty="0"/>
            <a:t>)</a:t>
          </a:r>
          <a:endParaRPr lang="en-US" b="1" dirty="0"/>
        </a:p>
      </dgm:t>
    </dgm:pt>
    <dgm:pt modelId="{27F73E0A-6C64-4DA7-AF5A-6C08D5281A6E}" type="parTrans" cxnId="{05333914-11C5-4CD1-835D-D3B86A504005}">
      <dgm:prSet/>
      <dgm:spPr/>
      <dgm:t>
        <a:bodyPr/>
        <a:lstStyle/>
        <a:p>
          <a:endParaRPr lang="en-US"/>
        </a:p>
      </dgm:t>
    </dgm:pt>
    <dgm:pt modelId="{07047A80-A177-434E-8CD3-D526225C69AB}" type="sibTrans" cxnId="{05333914-11C5-4CD1-835D-D3B86A504005}">
      <dgm:prSet/>
      <dgm:spPr/>
      <dgm:t>
        <a:bodyPr/>
        <a:lstStyle/>
        <a:p>
          <a:endParaRPr lang="en-US"/>
        </a:p>
      </dgm:t>
    </dgm:pt>
    <dgm:pt modelId="{5A2E6E23-A44A-40FF-B293-E3AB88046CA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Strukturierteres arbeiten</a:t>
          </a:r>
          <a:endParaRPr lang="en-US" b="1" dirty="0"/>
        </a:p>
      </dgm:t>
    </dgm:pt>
    <dgm:pt modelId="{BEF5BE42-7907-4209-B715-6271717B8AF3}" type="parTrans" cxnId="{F69816BE-2B88-4AB9-A2C9-C312054C96BF}">
      <dgm:prSet/>
      <dgm:spPr/>
      <dgm:t>
        <a:bodyPr/>
        <a:lstStyle/>
        <a:p>
          <a:endParaRPr lang="en-US"/>
        </a:p>
      </dgm:t>
    </dgm:pt>
    <dgm:pt modelId="{C38F4A8C-2363-4A8E-A86E-34C8F2C5B104}" type="sibTrans" cxnId="{F69816BE-2B88-4AB9-A2C9-C312054C96BF}">
      <dgm:prSet/>
      <dgm:spPr/>
      <dgm:t>
        <a:bodyPr/>
        <a:lstStyle/>
        <a:p>
          <a:endParaRPr lang="en-US"/>
        </a:p>
      </dgm:t>
    </dgm:pt>
    <dgm:pt modelId="{488F58E5-3DFE-4ECB-950C-70DC5C7D0DEE}" type="pres">
      <dgm:prSet presAssocID="{998E3153-AA0E-4834-962D-05AE121C7BF1}" presName="root" presStyleCnt="0">
        <dgm:presLayoutVars>
          <dgm:dir/>
          <dgm:resizeHandles val="exact"/>
        </dgm:presLayoutVars>
      </dgm:prSet>
      <dgm:spPr/>
    </dgm:pt>
    <dgm:pt modelId="{A02D76F0-6B04-447C-B4EB-A650FB07004B}" type="pres">
      <dgm:prSet presAssocID="{8E4DB3B6-EB5D-4158-ABA1-B8F08D7DBF5B}" presName="compNode" presStyleCnt="0"/>
      <dgm:spPr/>
    </dgm:pt>
    <dgm:pt modelId="{F08DB380-FF31-4415-A379-F5C831EFBE7E}" type="pres">
      <dgm:prSet presAssocID="{8E4DB3B6-EB5D-4158-ABA1-B8F08D7DBF5B}" presName="bgRect" presStyleLbl="bgShp" presStyleIdx="0" presStyleCnt="3" custLinFactNeighborY="-1789"/>
      <dgm:spPr/>
    </dgm:pt>
    <dgm:pt modelId="{6743584F-69B9-4F54-82C6-4CE6C332EA45}" type="pres">
      <dgm:prSet presAssocID="{8E4DB3B6-EB5D-4158-ABA1-B8F08D7DBF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F3F18990-39B1-4233-A202-B5BB0B85C639}" type="pres">
      <dgm:prSet presAssocID="{8E4DB3B6-EB5D-4158-ABA1-B8F08D7DBF5B}" presName="spaceRect" presStyleCnt="0"/>
      <dgm:spPr/>
    </dgm:pt>
    <dgm:pt modelId="{A93E8341-89B9-4952-B039-626A9549E38A}" type="pres">
      <dgm:prSet presAssocID="{8E4DB3B6-EB5D-4158-ABA1-B8F08D7DBF5B}" presName="parTx" presStyleLbl="revTx" presStyleIdx="0" presStyleCnt="3">
        <dgm:presLayoutVars>
          <dgm:chMax val="0"/>
          <dgm:chPref val="0"/>
        </dgm:presLayoutVars>
      </dgm:prSet>
      <dgm:spPr/>
    </dgm:pt>
    <dgm:pt modelId="{9B55E431-97D9-4C89-AEEA-A738C1304D4E}" type="pres">
      <dgm:prSet presAssocID="{F3ABAAA0-F8E1-4085-A5AF-7DD7A788DC3B}" presName="sibTrans" presStyleCnt="0"/>
      <dgm:spPr/>
    </dgm:pt>
    <dgm:pt modelId="{852AF73F-1D13-487B-ADFC-472F3E74AC07}" type="pres">
      <dgm:prSet presAssocID="{814F5FB3-F70C-452E-B4F0-184C5B4E1A89}" presName="compNode" presStyleCnt="0"/>
      <dgm:spPr/>
    </dgm:pt>
    <dgm:pt modelId="{CB53292E-6FB3-44A0-BEBC-42009EAE5B70}" type="pres">
      <dgm:prSet presAssocID="{814F5FB3-F70C-452E-B4F0-184C5B4E1A89}" presName="bgRect" presStyleLbl="bgShp" presStyleIdx="1" presStyleCnt="3"/>
      <dgm:spPr/>
    </dgm:pt>
    <dgm:pt modelId="{BA47DA43-7307-4D67-8FDA-239701AA674C}" type="pres">
      <dgm:prSet presAssocID="{814F5FB3-F70C-452E-B4F0-184C5B4E1A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tertitel"/>
        </a:ext>
      </dgm:extLst>
    </dgm:pt>
    <dgm:pt modelId="{CC59D1D6-8760-433D-B93A-1FC36D0D8534}" type="pres">
      <dgm:prSet presAssocID="{814F5FB3-F70C-452E-B4F0-184C5B4E1A89}" presName="spaceRect" presStyleCnt="0"/>
      <dgm:spPr/>
    </dgm:pt>
    <dgm:pt modelId="{E32CEAAE-731C-46FC-A5AC-ADD809DA0F81}" type="pres">
      <dgm:prSet presAssocID="{814F5FB3-F70C-452E-B4F0-184C5B4E1A89}" presName="parTx" presStyleLbl="revTx" presStyleIdx="1" presStyleCnt="3">
        <dgm:presLayoutVars>
          <dgm:chMax val="0"/>
          <dgm:chPref val="0"/>
        </dgm:presLayoutVars>
      </dgm:prSet>
      <dgm:spPr/>
    </dgm:pt>
    <dgm:pt modelId="{484A1EDC-4DF9-4F74-979D-C875795B3349}" type="pres">
      <dgm:prSet presAssocID="{07047A80-A177-434E-8CD3-D526225C69AB}" presName="sibTrans" presStyleCnt="0"/>
      <dgm:spPr/>
    </dgm:pt>
    <dgm:pt modelId="{EBC63A6F-E3C6-469C-912B-7F6528E70EAF}" type="pres">
      <dgm:prSet presAssocID="{5A2E6E23-A44A-40FF-B293-E3AB88046CA7}" presName="compNode" presStyleCnt="0"/>
      <dgm:spPr/>
    </dgm:pt>
    <dgm:pt modelId="{696D640C-D9F5-475E-BD56-2F135172D027}" type="pres">
      <dgm:prSet presAssocID="{5A2E6E23-A44A-40FF-B293-E3AB88046CA7}" presName="bgRect" presStyleLbl="bgShp" presStyleIdx="2" presStyleCnt="3"/>
      <dgm:spPr/>
    </dgm:pt>
    <dgm:pt modelId="{769B7F17-1D9D-4DA4-B1BE-C172D5B3B841}" type="pres">
      <dgm:prSet presAssocID="{5A2E6E23-A44A-40FF-B293-E3AB88046C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6D17F2EE-2AB2-4D1B-9F7E-89F2AA6F636F}" type="pres">
      <dgm:prSet presAssocID="{5A2E6E23-A44A-40FF-B293-E3AB88046CA7}" presName="spaceRect" presStyleCnt="0"/>
      <dgm:spPr/>
    </dgm:pt>
    <dgm:pt modelId="{B1561126-AC88-4112-B412-5F69F7F6C57C}" type="pres">
      <dgm:prSet presAssocID="{5A2E6E23-A44A-40FF-B293-E3AB88046C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333914-11C5-4CD1-835D-D3B86A504005}" srcId="{998E3153-AA0E-4834-962D-05AE121C7BF1}" destId="{814F5FB3-F70C-452E-B4F0-184C5B4E1A89}" srcOrd="1" destOrd="0" parTransId="{27F73E0A-6C64-4DA7-AF5A-6C08D5281A6E}" sibTransId="{07047A80-A177-434E-8CD3-D526225C69AB}"/>
    <dgm:cxn modelId="{48C6C72F-8D98-4A4E-B0EB-72480F8F2DCD}" type="presOf" srcId="{5A2E6E23-A44A-40FF-B293-E3AB88046CA7}" destId="{B1561126-AC88-4112-B412-5F69F7F6C57C}" srcOrd="0" destOrd="0" presId="urn:microsoft.com/office/officeart/2018/2/layout/IconVerticalSolidList"/>
    <dgm:cxn modelId="{6598E448-1B6B-443F-B530-BDA1483FFD73}" type="presOf" srcId="{8E4DB3B6-EB5D-4158-ABA1-B8F08D7DBF5B}" destId="{A93E8341-89B9-4952-B039-626A9549E38A}" srcOrd="0" destOrd="0" presId="urn:microsoft.com/office/officeart/2018/2/layout/IconVerticalSolidList"/>
    <dgm:cxn modelId="{65A87E4F-A25E-4E49-834A-AA2435AA9588}" type="presOf" srcId="{998E3153-AA0E-4834-962D-05AE121C7BF1}" destId="{488F58E5-3DFE-4ECB-950C-70DC5C7D0DEE}" srcOrd="0" destOrd="0" presId="urn:microsoft.com/office/officeart/2018/2/layout/IconVerticalSolidList"/>
    <dgm:cxn modelId="{2ED7189C-2599-4A95-B61B-7CA9E19ED838}" srcId="{998E3153-AA0E-4834-962D-05AE121C7BF1}" destId="{8E4DB3B6-EB5D-4158-ABA1-B8F08D7DBF5B}" srcOrd="0" destOrd="0" parTransId="{A19E8CE3-7AA1-42BC-AAB3-CC0CED09FCE6}" sibTransId="{F3ABAAA0-F8E1-4085-A5AF-7DD7A788DC3B}"/>
    <dgm:cxn modelId="{FAA7E7A7-82ED-463C-8AE2-DD23C797FFD4}" type="presOf" srcId="{814F5FB3-F70C-452E-B4F0-184C5B4E1A89}" destId="{E32CEAAE-731C-46FC-A5AC-ADD809DA0F81}" srcOrd="0" destOrd="0" presId="urn:microsoft.com/office/officeart/2018/2/layout/IconVerticalSolidList"/>
    <dgm:cxn modelId="{F69816BE-2B88-4AB9-A2C9-C312054C96BF}" srcId="{998E3153-AA0E-4834-962D-05AE121C7BF1}" destId="{5A2E6E23-A44A-40FF-B293-E3AB88046CA7}" srcOrd="2" destOrd="0" parTransId="{BEF5BE42-7907-4209-B715-6271717B8AF3}" sibTransId="{C38F4A8C-2363-4A8E-A86E-34C8F2C5B104}"/>
    <dgm:cxn modelId="{4BC4DE36-457B-4589-8534-399063CF8128}" type="presParOf" srcId="{488F58E5-3DFE-4ECB-950C-70DC5C7D0DEE}" destId="{A02D76F0-6B04-447C-B4EB-A650FB07004B}" srcOrd="0" destOrd="0" presId="urn:microsoft.com/office/officeart/2018/2/layout/IconVerticalSolidList"/>
    <dgm:cxn modelId="{10CBCBDD-DF3D-481F-B160-FE911CC1D0CC}" type="presParOf" srcId="{A02D76F0-6B04-447C-B4EB-A650FB07004B}" destId="{F08DB380-FF31-4415-A379-F5C831EFBE7E}" srcOrd="0" destOrd="0" presId="urn:microsoft.com/office/officeart/2018/2/layout/IconVerticalSolidList"/>
    <dgm:cxn modelId="{DE0F71BB-9089-4BBC-9BBA-49A9DCA0A703}" type="presParOf" srcId="{A02D76F0-6B04-447C-B4EB-A650FB07004B}" destId="{6743584F-69B9-4F54-82C6-4CE6C332EA45}" srcOrd="1" destOrd="0" presId="urn:microsoft.com/office/officeart/2018/2/layout/IconVerticalSolidList"/>
    <dgm:cxn modelId="{21682D61-155B-4696-A27C-C867C2EAA9F1}" type="presParOf" srcId="{A02D76F0-6B04-447C-B4EB-A650FB07004B}" destId="{F3F18990-39B1-4233-A202-B5BB0B85C639}" srcOrd="2" destOrd="0" presId="urn:microsoft.com/office/officeart/2018/2/layout/IconVerticalSolidList"/>
    <dgm:cxn modelId="{7D66ACC0-A189-458B-8C84-C4F6D9FA6AAB}" type="presParOf" srcId="{A02D76F0-6B04-447C-B4EB-A650FB07004B}" destId="{A93E8341-89B9-4952-B039-626A9549E38A}" srcOrd="3" destOrd="0" presId="urn:microsoft.com/office/officeart/2018/2/layout/IconVerticalSolidList"/>
    <dgm:cxn modelId="{8FEFFB29-764D-4E1A-A3E1-FAAD380DE644}" type="presParOf" srcId="{488F58E5-3DFE-4ECB-950C-70DC5C7D0DEE}" destId="{9B55E431-97D9-4C89-AEEA-A738C1304D4E}" srcOrd="1" destOrd="0" presId="urn:microsoft.com/office/officeart/2018/2/layout/IconVerticalSolidList"/>
    <dgm:cxn modelId="{EE20C805-5BD1-46BE-A817-9EC04EDE262F}" type="presParOf" srcId="{488F58E5-3DFE-4ECB-950C-70DC5C7D0DEE}" destId="{852AF73F-1D13-487B-ADFC-472F3E74AC07}" srcOrd="2" destOrd="0" presId="urn:microsoft.com/office/officeart/2018/2/layout/IconVerticalSolidList"/>
    <dgm:cxn modelId="{CD797174-7E71-4DC0-B86B-ACA7EE082DBF}" type="presParOf" srcId="{852AF73F-1D13-487B-ADFC-472F3E74AC07}" destId="{CB53292E-6FB3-44A0-BEBC-42009EAE5B70}" srcOrd="0" destOrd="0" presId="urn:microsoft.com/office/officeart/2018/2/layout/IconVerticalSolidList"/>
    <dgm:cxn modelId="{B890E9E0-479A-4D20-8B73-22593DA7CCE7}" type="presParOf" srcId="{852AF73F-1D13-487B-ADFC-472F3E74AC07}" destId="{BA47DA43-7307-4D67-8FDA-239701AA674C}" srcOrd="1" destOrd="0" presId="urn:microsoft.com/office/officeart/2018/2/layout/IconVerticalSolidList"/>
    <dgm:cxn modelId="{2A95EBD6-5B8C-4DE4-A687-DA2A60F6A157}" type="presParOf" srcId="{852AF73F-1D13-487B-ADFC-472F3E74AC07}" destId="{CC59D1D6-8760-433D-B93A-1FC36D0D8534}" srcOrd="2" destOrd="0" presId="urn:microsoft.com/office/officeart/2018/2/layout/IconVerticalSolidList"/>
    <dgm:cxn modelId="{4D1630B0-43E8-4D8A-BB65-D56739AC67E3}" type="presParOf" srcId="{852AF73F-1D13-487B-ADFC-472F3E74AC07}" destId="{E32CEAAE-731C-46FC-A5AC-ADD809DA0F81}" srcOrd="3" destOrd="0" presId="urn:microsoft.com/office/officeart/2018/2/layout/IconVerticalSolidList"/>
    <dgm:cxn modelId="{09B2F4FA-396B-41AB-9173-470104AD6936}" type="presParOf" srcId="{488F58E5-3DFE-4ECB-950C-70DC5C7D0DEE}" destId="{484A1EDC-4DF9-4F74-979D-C875795B3349}" srcOrd="3" destOrd="0" presId="urn:microsoft.com/office/officeart/2018/2/layout/IconVerticalSolidList"/>
    <dgm:cxn modelId="{A301B0DC-205B-4797-81B2-D8809F4A34D1}" type="presParOf" srcId="{488F58E5-3DFE-4ECB-950C-70DC5C7D0DEE}" destId="{EBC63A6F-E3C6-469C-912B-7F6528E70EAF}" srcOrd="4" destOrd="0" presId="urn:microsoft.com/office/officeart/2018/2/layout/IconVerticalSolidList"/>
    <dgm:cxn modelId="{36E7850C-E276-4064-B81A-0C160C7E969E}" type="presParOf" srcId="{EBC63A6F-E3C6-469C-912B-7F6528E70EAF}" destId="{696D640C-D9F5-475E-BD56-2F135172D027}" srcOrd="0" destOrd="0" presId="urn:microsoft.com/office/officeart/2018/2/layout/IconVerticalSolidList"/>
    <dgm:cxn modelId="{7509D8D7-E3A8-41F6-8688-0890F170F973}" type="presParOf" srcId="{EBC63A6F-E3C6-469C-912B-7F6528E70EAF}" destId="{769B7F17-1D9D-4DA4-B1BE-C172D5B3B841}" srcOrd="1" destOrd="0" presId="urn:microsoft.com/office/officeart/2018/2/layout/IconVerticalSolidList"/>
    <dgm:cxn modelId="{36FDF2DD-367F-454A-AA65-F38E297ADE4C}" type="presParOf" srcId="{EBC63A6F-E3C6-469C-912B-7F6528E70EAF}" destId="{6D17F2EE-2AB2-4D1B-9F7E-89F2AA6F636F}" srcOrd="2" destOrd="0" presId="urn:microsoft.com/office/officeart/2018/2/layout/IconVerticalSolidList"/>
    <dgm:cxn modelId="{2428C49B-3AB1-4B8F-94CD-7F582B634DE7}" type="presParOf" srcId="{EBC63A6F-E3C6-469C-912B-7F6528E70EAF}" destId="{B1561126-AC88-4112-B412-5F69F7F6C5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9C7D1-33FC-464D-BF88-15E82EA2E7D0}">
      <dsp:nvSpPr>
        <dsp:cNvPr id="0" name=""/>
        <dsp:cNvSpPr/>
      </dsp:nvSpPr>
      <dsp:spPr>
        <a:xfrm>
          <a:off x="0" y="832957"/>
          <a:ext cx="2828924" cy="1796367"/>
        </a:xfrm>
        <a:prstGeom prst="roundRect">
          <a:avLst>
            <a:gd name="adj" fmla="val 10000"/>
          </a:avLst>
        </a:prstGeom>
        <a:solidFill>
          <a:srgbClr val="94FFF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979518-D6EB-4AEF-B4BC-A0A3A816AE5B}">
      <dsp:nvSpPr>
        <dsp:cNvPr id="0" name=""/>
        <dsp:cNvSpPr/>
      </dsp:nvSpPr>
      <dsp:spPr>
        <a:xfrm>
          <a:off x="31432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Unterschätzung der Arbeitspakete</a:t>
          </a:r>
          <a:endParaRPr lang="en-US" sz="2300" b="1" kern="1200" dirty="0"/>
        </a:p>
      </dsp:txBody>
      <dsp:txXfrm>
        <a:off x="366939" y="1184180"/>
        <a:ext cx="2723696" cy="1691139"/>
      </dsp:txXfrm>
    </dsp:sp>
    <dsp:sp modelId="{9A7CDA35-90C2-48ED-87FB-CBDC4924B643}">
      <dsp:nvSpPr>
        <dsp:cNvPr id="0" name=""/>
        <dsp:cNvSpPr/>
      </dsp:nvSpPr>
      <dsp:spPr>
        <a:xfrm>
          <a:off x="3470757" y="832957"/>
          <a:ext cx="2828924" cy="1796367"/>
        </a:xfrm>
        <a:prstGeom prst="roundRect">
          <a:avLst>
            <a:gd name="adj" fmla="val 10000"/>
          </a:avLst>
        </a:prstGeom>
        <a:solidFill>
          <a:srgbClr val="94FFF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5F0D3E-473E-47B7-A909-7E90F55D2689}">
      <dsp:nvSpPr>
        <dsp:cNvPr id="0" name=""/>
        <dsp:cNvSpPr/>
      </dsp:nvSpPr>
      <dsp:spPr>
        <a:xfrm>
          <a:off x="3785082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Überschätzung der eigenen Leistung</a:t>
          </a:r>
          <a:endParaRPr lang="en-US" sz="2300" b="1" kern="1200" dirty="0"/>
        </a:p>
      </dsp:txBody>
      <dsp:txXfrm>
        <a:off x="3837696" y="1184180"/>
        <a:ext cx="2723696" cy="1691139"/>
      </dsp:txXfrm>
    </dsp:sp>
    <dsp:sp modelId="{0FC6F13F-CFB6-4703-BEAE-22245ACBCA30}">
      <dsp:nvSpPr>
        <dsp:cNvPr id="0" name=""/>
        <dsp:cNvSpPr/>
      </dsp:nvSpPr>
      <dsp:spPr>
        <a:xfrm>
          <a:off x="6915149" y="832957"/>
          <a:ext cx="2828924" cy="1796367"/>
        </a:xfrm>
        <a:prstGeom prst="roundRect">
          <a:avLst>
            <a:gd name="adj" fmla="val 10000"/>
          </a:avLst>
        </a:prstGeom>
        <a:solidFill>
          <a:srgbClr val="94FFF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9BD8C6-1F6A-482C-91D4-EFC2E2E0D6EA}">
      <dsp:nvSpPr>
        <dsp:cNvPr id="0" name=""/>
        <dsp:cNvSpPr/>
      </dsp:nvSpPr>
      <dsp:spPr>
        <a:xfrm>
          <a:off x="722947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GitHub Probleme </a:t>
          </a:r>
          <a:r>
            <a:rPr lang="de-DE" sz="2300" kern="1200" dirty="0"/>
            <a:t>(</a:t>
          </a:r>
          <a:r>
            <a:rPr lang="de-DE" sz="2300" kern="1200" dirty="0" err="1"/>
            <a:t>Mergekonflikte</a:t>
          </a:r>
          <a:r>
            <a:rPr lang="de-DE" sz="2300" kern="1200" dirty="0"/>
            <a:t>, GitHub Grundlagen Wiederholungen, …)</a:t>
          </a:r>
          <a:endParaRPr lang="en-US" sz="2300" kern="1200" dirty="0"/>
        </a:p>
      </dsp:txBody>
      <dsp:txXfrm>
        <a:off x="7282089" y="1184180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B380-FF31-4415-A379-F5C831EFBE7E}">
      <dsp:nvSpPr>
        <dsp:cNvPr id="0" name=""/>
        <dsp:cNvSpPr/>
      </dsp:nvSpPr>
      <dsp:spPr>
        <a:xfrm>
          <a:off x="0" y="0"/>
          <a:ext cx="5928344" cy="15124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3584F-69B9-4F54-82C6-4CE6C332EA45}">
      <dsp:nvSpPr>
        <dsp:cNvPr id="0" name=""/>
        <dsp:cNvSpPr/>
      </dsp:nvSpPr>
      <dsp:spPr>
        <a:xfrm>
          <a:off x="457506" y="340940"/>
          <a:ext cx="831830" cy="831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E8341-89B9-4952-B039-626A9549E38A}">
      <dsp:nvSpPr>
        <dsp:cNvPr id="0" name=""/>
        <dsp:cNvSpPr/>
      </dsp:nvSpPr>
      <dsp:spPr>
        <a:xfrm>
          <a:off x="1746843" y="646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Python Kurs absolvieren</a:t>
          </a:r>
          <a:endParaRPr lang="en-US" sz="2500" b="1" kern="1200" dirty="0"/>
        </a:p>
      </dsp:txBody>
      <dsp:txXfrm>
        <a:off x="1746843" y="646"/>
        <a:ext cx="4181500" cy="1512418"/>
      </dsp:txXfrm>
    </dsp:sp>
    <dsp:sp modelId="{CB53292E-6FB3-44A0-BEBC-42009EAE5B70}">
      <dsp:nvSpPr>
        <dsp:cNvPr id="0" name=""/>
        <dsp:cNvSpPr/>
      </dsp:nvSpPr>
      <dsp:spPr>
        <a:xfrm>
          <a:off x="0" y="1891169"/>
          <a:ext cx="5928344" cy="15124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7DA43-7307-4D67-8FDA-239701AA674C}">
      <dsp:nvSpPr>
        <dsp:cNvPr id="0" name=""/>
        <dsp:cNvSpPr/>
      </dsp:nvSpPr>
      <dsp:spPr>
        <a:xfrm>
          <a:off x="457506" y="2231463"/>
          <a:ext cx="831830" cy="831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CEAAE-731C-46FC-A5AC-ADD809DA0F81}">
      <dsp:nvSpPr>
        <dsp:cNvPr id="0" name=""/>
        <dsp:cNvSpPr/>
      </dsp:nvSpPr>
      <dsp:spPr>
        <a:xfrm>
          <a:off x="1746843" y="1891169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Bessere Kommunikation untereinander (</a:t>
          </a:r>
          <a:r>
            <a:rPr lang="de-DE" sz="2500" b="1" kern="1200" dirty="0" err="1"/>
            <a:t>Github</a:t>
          </a:r>
          <a:r>
            <a:rPr lang="de-DE" sz="2500" b="1" kern="1200" dirty="0"/>
            <a:t>)</a:t>
          </a:r>
          <a:endParaRPr lang="en-US" sz="2500" b="1" kern="1200" dirty="0"/>
        </a:p>
      </dsp:txBody>
      <dsp:txXfrm>
        <a:off x="1746843" y="1891169"/>
        <a:ext cx="4181500" cy="1512418"/>
      </dsp:txXfrm>
    </dsp:sp>
    <dsp:sp modelId="{696D640C-D9F5-475E-BD56-2F135172D027}">
      <dsp:nvSpPr>
        <dsp:cNvPr id="0" name=""/>
        <dsp:cNvSpPr/>
      </dsp:nvSpPr>
      <dsp:spPr>
        <a:xfrm>
          <a:off x="0" y="3781692"/>
          <a:ext cx="5928344" cy="15124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B7F17-1D9D-4DA4-B1BE-C172D5B3B841}">
      <dsp:nvSpPr>
        <dsp:cNvPr id="0" name=""/>
        <dsp:cNvSpPr/>
      </dsp:nvSpPr>
      <dsp:spPr>
        <a:xfrm>
          <a:off x="457506" y="4121986"/>
          <a:ext cx="831830" cy="831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1126-AC88-4112-B412-5F69F7F6C57C}">
      <dsp:nvSpPr>
        <dsp:cNvPr id="0" name=""/>
        <dsp:cNvSpPr/>
      </dsp:nvSpPr>
      <dsp:spPr>
        <a:xfrm>
          <a:off x="1746843" y="3781692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Strukturierteres arbeiten</a:t>
          </a:r>
          <a:endParaRPr lang="en-US" sz="2500" b="1" kern="1200" dirty="0"/>
        </a:p>
      </dsp:txBody>
      <dsp:txXfrm>
        <a:off x="1746843" y="3781692"/>
        <a:ext cx="4181500" cy="1512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22.03.2024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22.03.2024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F654A-7554-4E4B-9F02-6F44B6EE535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6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F654A-7554-4E4B-9F02-6F44B6EE535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5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22.03.2024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22.03.2024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22.03.2024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22.03.2024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22.03.2024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22.03.2024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22.03.2024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22.03.2024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22.03.2024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22.03.2024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7" y="0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8"/>
            <a:ext cx="3263722" cy="2901690"/>
          </a:xfrm>
        </p:spPr>
        <p:txBody>
          <a:bodyPr rtlCol="0" anchor="b">
            <a:normAutofit fontScale="90000"/>
          </a:bodyPr>
          <a:lstStyle/>
          <a:p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t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L</a:t>
            </a:r>
            <a:br>
              <a:rPr lang="de-DE" sz="4000" dirty="0">
                <a:solidFill>
                  <a:schemeClr val="tx1"/>
                </a:solidFill>
              </a:rPr>
            </a:br>
            <a:br>
              <a:rPr lang="de-DE" sz="4000" dirty="0">
                <a:solidFill>
                  <a:schemeClr val="tx1"/>
                </a:solidFill>
              </a:rPr>
            </a:br>
            <a:endParaRPr lang="de-DE" sz="2200" dirty="0">
              <a:solidFill>
                <a:schemeClr val="tx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3F225DA-121C-D7A1-2EB7-E9B053AB8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1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23D50-D68E-C72D-20EF-B93E1EEC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Zukunftsaussichten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728EA-22D2-3F0D-5ACB-FDF027B8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FFF7"/>
              </a:buClr>
              <a:buFont typeface="Arial" panose="020B0604020202020204" pitchFamily="34" charset="0"/>
              <a:buChar char="•"/>
            </a:pPr>
            <a:r>
              <a:rPr lang="en-US" sz="2500" dirty="0"/>
              <a:t> Vollständige Tilemap &amp; </a:t>
            </a:r>
            <a:r>
              <a:rPr lang="en-US" sz="2500" dirty="0" err="1"/>
              <a:t>mehrere</a:t>
            </a:r>
            <a:r>
              <a:rPr lang="en-US" sz="2500" dirty="0"/>
              <a:t> Custom-</a:t>
            </a:r>
            <a:r>
              <a:rPr lang="en-US" sz="2500" dirty="0" err="1"/>
              <a:t>Texturen</a:t>
            </a:r>
            <a:endParaRPr lang="en-US" sz="2500" dirty="0"/>
          </a:p>
          <a:p>
            <a:pPr>
              <a:buClr>
                <a:srgbClr val="94FFF7"/>
              </a:buClr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err="1"/>
              <a:t>Verschiedenen</a:t>
            </a:r>
            <a:r>
              <a:rPr lang="en-US" sz="2500" dirty="0"/>
              <a:t> Levels</a:t>
            </a:r>
          </a:p>
          <a:p>
            <a:pPr>
              <a:buClr>
                <a:srgbClr val="94FFF7"/>
              </a:buClr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err="1"/>
              <a:t>Gegner</a:t>
            </a:r>
            <a:r>
              <a:rPr lang="en-US" sz="2500" dirty="0"/>
              <a:t> &amp; </a:t>
            </a:r>
            <a:r>
              <a:rPr lang="en-US" sz="2500" dirty="0" err="1"/>
              <a:t>Schadensystem</a:t>
            </a:r>
            <a:endParaRPr lang="en-US" sz="2500" dirty="0"/>
          </a:p>
          <a:p>
            <a:pPr>
              <a:buClr>
                <a:srgbClr val="94FFF7"/>
              </a:buClr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err="1"/>
              <a:t>Währungssystem</a:t>
            </a:r>
            <a:endParaRPr lang="en-US" sz="2500" dirty="0"/>
          </a:p>
          <a:p>
            <a:pPr>
              <a:buClr>
                <a:srgbClr val="94FFF7"/>
              </a:buClr>
              <a:buFont typeface="Arial" panose="020B0604020202020204" pitchFamily="34" charset="0"/>
              <a:buChar char="•"/>
            </a:pPr>
            <a:r>
              <a:rPr lang="en-US" sz="2500" dirty="0"/>
              <a:t> Items</a:t>
            </a:r>
          </a:p>
          <a:p>
            <a:pPr>
              <a:buClr>
                <a:srgbClr val="94FFF7"/>
              </a:buClr>
              <a:buFont typeface="Arial" panose="020B0604020202020204" pitchFamily="34" charset="0"/>
              <a:buChar char="•"/>
            </a:pPr>
            <a:r>
              <a:rPr lang="en-US" sz="2500" dirty="0"/>
              <a:t> Music &amp; </a:t>
            </a:r>
            <a:r>
              <a:rPr lang="en-US" sz="2500" dirty="0" err="1"/>
              <a:t>SoundDesign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3F49D7-D706-E239-F4E5-2FF8FFED2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Vielen</a:t>
            </a:r>
            <a:r>
              <a:rPr lang="en-US" sz="6600" dirty="0"/>
              <a:t> Dank für </a:t>
            </a:r>
            <a:r>
              <a:rPr lang="en-US" sz="6600" dirty="0" err="1"/>
              <a:t>eure</a:t>
            </a:r>
            <a:r>
              <a:rPr lang="en-US" sz="6600" dirty="0"/>
              <a:t> </a:t>
            </a:r>
            <a:r>
              <a:rPr lang="en-US" sz="6600" dirty="0" err="1"/>
              <a:t>Aufmerksamkeit</a:t>
            </a:r>
            <a:r>
              <a:rPr lang="en-US" sz="6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18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7" y="0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8"/>
            <a:ext cx="3263722" cy="2901690"/>
          </a:xfrm>
        </p:spPr>
        <p:txBody>
          <a:bodyPr rtlCol="0" anchor="b">
            <a:normAutofit fontScale="90000"/>
          </a:bodyPr>
          <a:lstStyle/>
          <a:p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E</a:t>
            </a:r>
            <a:r>
              <a:rPr lang="de-DE" sz="4400" dirty="0">
                <a:solidFill>
                  <a:schemeClr val="tx1"/>
                </a:solidFill>
              </a:rPr>
              <a:t>scape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b="1" dirty="0" err="1">
                <a:solidFill>
                  <a:schemeClr val="tx1"/>
                </a:solidFill>
              </a:rPr>
              <a:t>t</a:t>
            </a:r>
            <a:r>
              <a:rPr lang="de-DE" sz="4400" dirty="0" err="1">
                <a:solidFill>
                  <a:schemeClr val="tx1"/>
                </a:solidFill>
              </a:rPr>
              <a:t>he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 </a:t>
            </a:r>
            <a:r>
              <a:rPr lang="de-DE" sz="4400" b="1" dirty="0">
                <a:solidFill>
                  <a:schemeClr val="tx1"/>
                </a:solidFill>
              </a:rPr>
              <a:t>L</a:t>
            </a:r>
            <a:r>
              <a:rPr lang="de-DE" sz="4400" dirty="0">
                <a:solidFill>
                  <a:schemeClr val="tx1"/>
                </a:solidFill>
              </a:rPr>
              <a:t>ore</a:t>
            </a:r>
            <a:br>
              <a:rPr lang="de-DE" sz="4000" dirty="0">
                <a:solidFill>
                  <a:schemeClr val="tx1"/>
                </a:solidFill>
              </a:rPr>
            </a:b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2200" b="1" dirty="0">
                <a:solidFill>
                  <a:schemeClr val="tx1"/>
                </a:solidFill>
              </a:rPr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/>
              <a:t>Aberger, HASLINGER, WINKLER, HECHENBERGER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42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76816-8196-1FB9-D70E-CEF91287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731332"/>
          </a:xfrm>
        </p:spPr>
        <p:txBody>
          <a:bodyPr anchor="b">
            <a:normAutofit/>
          </a:bodyPr>
          <a:lstStyle/>
          <a:p>
            <a:r>
              <a:rPr lang="en-US" dirty="0" err="1"/>
              <a:t>Inhalt</a:t>
            </a:r>
            <a:endParaRPr lang="en-US" dirty="0"/>
          </a:p>
        </p:txBody>
      </p:sp>
      <p:pic>
        <p:nvPicPr>
          <p:cNvPr id="5" name="Grafik 4" descr="Ein Bild, das Pixel, Grafiken, Design enthält.&#10;&#10;Automatisch generierte Beschreibung">
            <a:extLst>
              <a:ext uri="{FF2B5EF4-FFF2-40B4-BE49-F238E27FC236}">
                <a16:creationId xmlns:a16="http://schemas.microsoft.com/office/drawing/2014/main" id="{8FB94E58-3659-3583-3CA4-B437BFDD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485" y="327004"/>
            <a:ext cx="6203991" cy="6203991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F35B5-1B7E-40F7-EEE6-C614008D3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786380"/>
            <a:ext cx="3862547" cy="4321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Sollstand</a:t>
            </a:r>
            <a:r>
              <a:rPr lang="en-US" sz="2800" dirty="0"/>
              <a:t> / </a:t>
            </a:r>
            <a:r>
              <a:rPr lang="en-US" sz="2800" dirty="0" err="1"/>
              <a:t>Iststand</a:t>
            </a:r>
            <a:endParaRPr lang="en-US" sz="2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Gründe</a:t>
            </a:r>
            <a:r>
              <a:rPr lang="en-US" sz="2800" dirty="0"/>
              <a:t> für </a:t>
            </a:r>
            <a:r>
              <a:rPr lang="en-US" sz="2800" dirty="0" err="1"/>
              <a:t>Rückstand</a:t>
            </a:r>
            <a:endParaRPr lang="en-US" sz="2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Entsprechende</a:t>
            </a:r>
            <a:r>
              <a:rPr lang="en-US" sz="2800" dirty="0"/>
              <a:t> 	</a:t>
            </a:r>
            <a:r>
              <a:rPr lang="en-US" sz="2800" dirty="0" err="1"/>
              <a:t>Maßnahmen</a:t>
            </a:r>
            <a:endParaRPr lang="en-US" sz="2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Projektdemonstration</a:t>
            </a:r>
            <a:endParaRPr lang="en-US" sz="2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Zukunftsaussichten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CF3CC49-9F13-4462-6758-E600326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   </a:t>
            </a:r>
            <a:r>
              <a:rPr lang="en-US" b="1" dirty="0" err="1"/>
              <a:t>Sollstand</a:t>
            </a:r>
            <a:r>
              <a:rPr lang="en-US" b="1" dirty="0"/>
              <a:t>		 &amp;		</a:t>
            </a:r>
            <a:r>
              <a:rPr lang="en-US" b="1" dirty="0" err="1"/>
              <a:t>Iststand</a:t>
            </a:r>
            <a:endParaRPr lang="en-US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Folienzoom 19">
                <a:extLst>
                  <a:ext uri="{FF2B5EF4-FFF2-40B4-BE49-F238E27FC236}">
                    <a16:creationId xmlns:a16="http://schemas.microsoft.com/office/drawing/2014/main" id="{F1A40B57-2CE4-6A8D-C965-5DAD47DAC5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2364161"/>
                  </p:ext>
                </p:extLst>
              </p:nvPr>
            </p:nvGraphicFramePr>
            <p:xfrm>
              <a:off x="1000563" y="2489299"/>
              <a:ext cx="4677941" cy="2631342"/>
            </p:xfrm>
            <a:graphic>
              <a:graphicData uri="http://schemas.microsoft.com/office/powerpoint/2016/slidezoom">
                <pslz:sldZm>
                  <pslz:sldZmObj sldId="308" cId="4255274291">
                    <pslz:zmPr id="{DBE166D8-8E2C-419B-9AB4-65E7EAE7F0B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77941" cy="2631342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Folien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40B57-2CE4-6A8D-C965-5DAD47DAC5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563" y="2489299"/>
                <a:ext cx="4677941" cy="263134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Folienzoom 21">
                <a:extLst>
                  <a:ext uri="{FF2B5EF4-FFF2-40B4-BE49-F238E27FC236}">
                    <a16:creationId xmlns:a16="http://schemas.microsoft.com/office/drawing/2014/main" id="{CBCF04B3-0E5C-56D7-8A6E-87111CE6C3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5387833"/>
                  </p:ext>
                </p:extLst>
              </p:nvPr>
            </p:nvGraphicFramePr>
            <p:xfrm>
              <a:off x="6513497" y="2489299"/>
              <a:ext cx="4677941" cy="2631342"/>
            </p:xfrm>
            <a:graphic>
              <a:graphicData uri="http://schemas.microsoft.com/office/powerpoint/2016/slidezoom">
                <pslz:sldZm>
                  <pslz:sldZmObj sldId="307" cId="854358937">
                    <pslz:zmPr id="{A6A4BF98-E4C3-48A0-9ABB-D25B86BE8DC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77941" cy="2631342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Folienzoom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BCF04B3-0E5C-56D7-8A6E-87111CE6C3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3497" y="2489299"/>
                <a:ext cx="4677941" cy="263134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78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3802D68-0383-4C95-9DA3-49C7F5187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436"/>
              </p:ext>
            </p:extLst>
          </p:nvPr>
        </p:nvGraphicFramePr>
        <p:xfrm>
          <a:off x="0" y="0"/>
          <a:ext cx="12258675" cy="645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D8F8B670-F615-5E94-3C3C-48C326F86862}"/>
              </a:ext>
            </a:extLst>
          </p:cNvPr>
          <p:cNvSpPr/>
          <p:nvPr/>
        </p:nvSpPr>
        <p:spPr>
          <a:xfrm flipH="1">
            <a:off x="852291" y="180242"/>
            <a:ext cx="11206353" cy="5033595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3802D68-0383-4C95-9DA3-49C7F5187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539541"/>
              </p:ext>
            </p:extLst>
          </p:nvPr>
        </p:nvGraphicFramePr>
        <p:xfrm>
          <a:off x="0" y="0"/>
          <a:ext cx="12258675" cy="645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D8F8B670-F615-5E94-3C3C-48C326F86862}"/>
              </a:ext>
            </a:extLst>
          </p:cNvPr>
          <p:cNvSpPr/>
          <p:nvPr/>
        </p:nvSpPr>
        <p:spPr>
          <a:xfrm flipH="1">
            <a:off x="852291" y="153865"/>
            <a:ext cx="11206353" cy="5073162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684F-DE58-A18F-6DA8-67430A75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Gründe für Rückstand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D1783296-3BE6-2D1F-0ED0-B59A2FCB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78772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3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684F-DE58-A18F-6DA8-67430A75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de-DE" sz="3300" dirty="0"/>
              <a:t>Maßnahmen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3801984-1461-232A-86A9-776DE86C5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839317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1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0964C16-8593-5551-B68D-4E217C56D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Projektdemonstration</a:t>
            </a:r>
            <a:endParaRPr lang="en-US" sz="7200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0A3D932C-E035-26DB-EEED-541D3702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{D95FE754-937F-45CD-AA7D-66320BA3EFD9}tf22712842_win32</Template>
  <TotalTime>0</TotalTime>
  <Words>115</Words>
  <Application>Microsoft Office PowerPoint</Application>
  <PresentationFormat>Breitbild</PresentationFormat>
  <Paragraphs>30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Benutzerdefiniert</vt:lpstr>
      <vt:lpstr> E t L  </vt:lpstr>
      <vt:lpstr> Escape  the   Lore  Zwischenpräsentation</vt:lpstr>
      <vt:lpstr>Inhalt</vt:lpstr>
      <vt:lpstr>   Sollstand   &amp;  Iststand</vt:lpstr>
      <vt:lpstr>PowerPoint-Präsentation</vt:lpstr>
      <vt:lpstr>PowerPoint-Präsentation</vt:lpstr>
      <vt:lpstr>Gründe für Rückstand</vt:lpstr>
      <vt:lpstr>Maßnahmen</vt:lpstr>
      <vt:lpstr>Projektdemonstration</vt:lpstr>
      <vt:lpstr>Zukunftsaussichten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</dc:title>
  <dc:creator>Winkler Timo</dc:creator>
  <cp:lastModifiedBy>Aberger Jonas</cp:lastModifiedBy>
  <cp:revision>10</cp:revision>
  <dcterms:created xsi:type="dcterms:W3CDTF">2024-03-08T12:37:57Z</dcterms:created>
  <dcterms:modified xsi:type="dcterms:W3CDTF">2024-03-22T12:17:35Z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