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15.03.2024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15.03.2024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Zwischenpräsentation: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000" dirty="0">
                <a:solidFill>
                  <a:schemeClr val="tx1"/>
                </a:solidFill>
              </a:rPr>
              <a:t>Escape </a:t>
            </a:r>
            <a:r>
              <a:rPr lang="de-DE" sz="4000" dirty="0" err="1">
                <a:solidFill>
                  <a:schemeClr val="tx1"/>
                </a:solidFill>
              </a:rPr>
              <a:t>the</a:t>
            </a:r>
            <a:r>
              <a:rPr lang="de-DE" sz="4000">
                <a:solidFill>
                  <a:schemeClr val="tx1"/>
                </a:solidFill>
              </a:rPr>
              <a:t> Lore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 err="1"/>
              <a:t>Aberger</a:t>
            </a:r>
            <a:r>
              <a:rPr lang="de-DE" sz="1600" dirty="0"/>
              <a:t>, HASLINGER, WINKLER, HECHENBERGER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9D444-E535-BA07-47AC-43C32D46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Sollstand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3C37D1-5C7F-D2C3-26AE-FE2ECCEE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109" y="2108200"/>
            <a:ext cx="6742108" cy="3760788"/>
          </a:xfrm>
        </p:spPr>
      </p:pic>
    </p:spTree>
    <p:extLst>
      <p:ext uri="{BB962C8B-B14F-4D97-AF65-F5344CB8AC3E}">
        <p14:creationId xmlns:p14="http://schemas.microsoft.com/office/powerpoint/2010/main" val="304715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9D444-E535-BA07-47AC-43C32D46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Iststand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A84F3B7-A242-CB42-A9AB-6C8259320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109" y="2108200"/>
            <a:ext cx="6742108" cy="3760788"/>
          </a:xfrm>
        </p:spPr>
      </p:pic>
    </p:spTree>
    <p:extLst>
      <p:ext uri="{BB962C8B-B14F-4D97-AF65-F5344CB8AC3E}">
        <p14:creationId xmlns:p14="http://schemas.microsoft.com/office/powerpoint/2010/main" val="2546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Rückstand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B9237-5D72-52E6-7A98-D45CAFBA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Unterschätzung der Arbeitspakete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Überschätzung der eigenen Leistung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GitHub Probleme (</a:t>
            </a:r>
            <a:r>
              <a:rPr lang="de-DE" dirty="0" err="1"/>
              <a:t>Mergekonflikte</a:t>
            </a:r>
            <a:r>
              <a:rPr lang="de-DE" dirty="0"/>
              <a:t>, GitHub Grundlagen Wiederholungen, …)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3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Maßnahmen um </a:t>
            </a:r>
            <a:r>
              <a:rPr lang="de-DE" dirty="0" err="1"/>
              <a:t>Gegenzuwirken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B9237-5D72-52E6-7A98-D45CAFBA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Python Kurs belegen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Kommunikation untereinander (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Strukturierteres arbeiten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17904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{D95FE754-937F-45CD-AA7D-66320BA3EFD9}tf22712842_win32</Template>
  <TotalTime>0</TotalTime>
  <Words>50</Words>
  <Application>Microsoft Office PowerPoint</Application>
  <PresentationFormat>Breitbild</PresentationFormat>
  <Paragraphs>13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Benutzerdefiniert</vt:lpstr>
      <vt:lpstr>Zwischenpräsentation: Escape the Lore</vt:lpstr>
      <vt:lpstr>Sollstand</vt:lpstr>
      <vt:lpstr>Iststand</vt:lpstr>
      <vt:lpstr>Gründe für Rückstand</vt:lpstr>
      <vt:lpstr>Maßnahmen um Gegenzuwirken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Winkler Timo</dc:creator>
  <cp:lastModifiedBy>Winkler Timo</cp:lastModifiedBy>
  <cp:revision>2</cp:revision>
  <dcterms:created xsi:type="dcterms:W3CDTF">2024-03-08T12:37:57Z</dcterms:created>
  <dcterms:modified xsi:type="dcterms:W3CDTF">2024-03-15T09:51:44Z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