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CDF8F-C24D-40FA-88C9-0EA7DA950E1D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3F64F-92B4-4F92-B883-0564CB23B682}" type="datetime1">
              <a:rPr lang="de-DE" smtClean="0"/>
              <a:t>05.06.2024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826FF-FACC-472C-88A0-61364F900E88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2D499-93A5-4431-8B65-ECA5B25D0C88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3CC9F-9FD5-4213-81A5-4CD6F4875459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AE7F0E-D0D2-4E4B-B7B5-970979E4F068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CA46CF-89BD-4062-9B9B-75B358339D43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04DFEE-EA0A-470C-9EB8-045AE41E24DB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98EEF-D2F9-469E-B260-B63729B80518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39D5A-D591-4DCF-BE9E-6C5C30A20BFF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017B0-CB20-44C4-8C11-2F8838B39E37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280A1BC3-87EE-4F1E-94F8-3D068D927489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C4D805E-A338-46D8-A477-997274010A21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F682C28-5FB4-4BF5-A77D-5D2AB4CE81B4}" type="datetime1">
              <a:rPr lang="de-DE" smtClean="0"/>
              <a:t>05.06.2024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Bild, das Menschliches Gesicht, Person, Kleidung, Lächeln enthält.&#10;&#10;Automatisch generierte Beschreibung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3" b="1905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pPr rtl="0"/>
            <a:r>
              <a:rPr lang="de"/>
              <a:t>Escape the Lore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de"/>
              <a:t>Endpräsentation</a:t>
            </a:r>
            <a:br>
              <a:rPr lang="de"/>
            </a:br>
            <a:r>
              <a:rPr lang="de"/>
              <a:t>Aberger, Haslinger, Winkler, Hechenberger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57975-F579-AF2B-3944-B1A74F2B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AD80B-2C6D-1C2B-9FD0-B7CA5194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1B727-3F50-2408-F980-8F34F204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Meilenstein-Trendanalyse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Wer hat was gemacht?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Codeteile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Spieletest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Fazit/Learning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7FC7C-5EB7-C035-2F27-36D51CE3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499A3-909F-8DD8-7436-47692A5B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Meilenstein-Trendanalyse</a:t>
            </a:r>
          </a:p>
        </p:txBody>
      </p:sp>
      <p:pic>
        <p:nvPicPr>
          <p:cNvPr id="7" name="Inhaltsplatzhalter 6" descr="Kuh auf der Weide">
            <a:extLst>
              <a:ext uri="{FF2B5EF4-FFF2-40B4-BE49-F238E27FC236}">
                <a16:creationId xmlns:a16="http://schemas.microsoft.com/office/drawing/2014/main" id="{0F9A017D-A981-BCBF-00EA-64E7C290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12192000" cy="3760788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93A21A-FC35-A9BC-E5C6-C584E0E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4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28837-31A0-5C90-A1E2-D5639AF4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Implementierte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DC643-7AC2-D8F2-491C-5787328C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A66D8A-C378-DA01-495A-FB8260B3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" sz="4800" i="1" dirty="0">
                <a:solidFill>
                  <a:srgbClr val="FFFFFF"/>
                </a:solidFill>
              </a:rPr>
              <a:t>„world.py is des schlimmste wos i je erleb hob.“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de" dirty="0">
                <a:solidFill>
                  <a:srgbClr val="FFFFFF"/>
                </a:solidFill>
              </a:rPr>
              <a:t>– Aberga Rocker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B1FEC4-8037-48AF-DFBA-FB2FD7E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{33551DF5-9729-4A14-849B-59456BF889C3}tf56160789_win32</Template>
  <TotalTime>0</TotalTime>
  <Words>51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Benutzerdefiniert</vt:lpstr>
      <vt:lpstr>Escape the Lore</vt:lpstr>
      <vt:lpstr>Inhalt</vt:lpstr>
      <vt:lpstr>Meilenstein-Trendanalyse</vt:lpstr>
      <vt:lpstr>Implementierte Funktionen</vt:lpstr>
      <vt:lpstr>„world.py is des schlimmste wos i je erleb hob.“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Winkler Timo</dc:creator>
  <cp:lastModifiedBy>Winkler Timo</cp:lastModifiedBy>
  <cp:revision>10</cp:revision>
  <dcterms:created xsi:type="dcterms:W3CDTF">2024-06-05T13:54:24Z</dcterms:created>
  <dcterms:modified xsi:type="dcterms:W3CDTF">2024-06-05T14:44:13Z</dcterms:modified>
</cp:coreProperties>
</file>