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5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4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B626-0606-451D-AC62-55E22C4517AD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183D-ECF0-4A1A-B172-25A1355F69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5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77828"/>
            <a:ext cx="2831869" cy="112421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spc="5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Weatmir</a:t>
            </a:r>
            <a:endParaRPr lang="en-US" b="1" u="sng" spc="5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2166851" cy="579265"/>
          </a:xfrm>
        </p:spPr>
        <p:txBody>
          <a:bodyPr/>
          <a:lstStyle/>
          <a:p>
            <a:pPr algn="l"/>
            <a:r>
              <a:rPr lang="ru-RU" dirty="0" smtClean="0"/>
              <a:t>Умное зеркало</a:t>
            </a:r>
          </a:p>
          <a:p>
            <a:pPr algn="l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52728" y="859536"/>
            <a:ext cx="0" cy="41330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79" y="-174567"/>
            <a:ext cx="2386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523"/>
            <a:ext cx="10515600" cy="860171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58042" y="878061"/>
            <a:ext cx="10275916" cy="431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Каждый сталкивался с такой ситуацией, когда проспали </a:t>
            </a:r>
            <a:r>
              <a:rPr lang="ru-RU" sz="2800" dirty="0" smtClean="0"/>
              <a:t>или торопитесь </a:t>
            </a:r>
            <a:r>
              <a:rPr lang="ru-RU" sz="2800" dirty="0" smtClean="0"/>
              <a:t>куда-либо, и пока Вы находитесь в ванной, драгоценное время уходит, и узнать нужную информацию, такая как погода, просто нет времени. Этим и спасает </a:t>
            </a:r>
            <a:r>
              <a:rPr lang="en-US" sz="2800" dirty="0" smtClean="0"/>
              <a:t>Weatmir</a:t>
            </a:r>
            <a:r>
              <a:rPr lang="ru-RU" sz="2800" dirty="0" smtClean="0"/>
              <a:t>, достаточно бросить взгляд на зеркало и там будет интересующая Вас информация, будь то время, прогноз погоды, курсы валют, список дел и т.д.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04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838200" y="2128885"/>
            <a:ext cx="5930903" cy="555625"/>
            <a:chOff x="1248" y="2030"/>
            <a:chExt cx="3736" cy="350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gray">
            <a:xfrm flipV="1">
              <a:off x="1440" y="2380"/>
              <a:ext cx="348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gray">
            <a:xfrm>
              <a:off x="1749" y="2041"/>
              <a:ext cx="3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+mj-lt"/>
                </a:rPr>
                <a:t>Предоставление </a:t>
              </a:r>
              <a:r>
                <a:rPr lang="ru-RU" sz="2400" dirty="0" smtClean="0">
                  <a:solidFill>
                    <a:srgbClr val="000000"/>
                  </a:solidFill>
                  <a:latin typeface="+mj-lt"/>
                </a:rPr>
                <a:t>нужной </a:t>
              </a:r>
              <a:r>
                <a:rPr lang="ru-RU" sz="2400" dirty="0" smtClean="0">
                  <a:solidFill>
                    <a:srgbClr val="000000"/>
                  </a:solidFill>
                  <a:latin typeface="+mj-lt"/>
                </a:rPr>
                <a:t>информации</a:t>
              </a:r>
              <a:endParaRPr lang="en-US" sz="2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838200" y="3111834"/>
            <a:ext cx="6064254" cy="555625"/>
            <a:chOff x="1248" y="2640"/>
            <a:chExt cx="3820" cy="350"/>
          </a:xfrm>
        </p:grpSpPr>
        <p:sp>
          <p:nvSpPr>
            <p:cNvPr id="10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57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gray">
            <a:xfrm>
              <a:off x="1749" y="2651"/>
              <a:ext cx="331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+mj-lt"/>
                </a:rPr>
                <a:t>Упрощение процесса организации дня</a:t>
              </a:r>
              <a:endParaRPr lang="en-US" sz="2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47" y="534614"/>
            <a:ext cx="3313480" cy="51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38200" y="2978748"/>
            <a:ext cx="7351718" cy="555625"/>
            <a:chOff x="1248" y="1440"/>
            <a:chExt cx="4631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 flipV="1">
              <a:off x="1440" y="1776"/>
              <a:ext cx="4354" cy="1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1757" y="1451"/>
              <a:ext cx="41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+mj-lt"/>
                </a:rPr>
                <a:t>Создание</a:t>
              </a:r>
              <a:r>
                <a:rPr lang="ru-RU" sz="2400" dirty="0" smtClean="0">
                  <a:solidFill>
                    <a:srgbClr val="000000"/>
                  </a:solidFill>
                </a:rPr>
                <a:t> </a:t>
              </a:r>
              <a:r>
                <a:rPr lang="ru-RU" sz="2400" dirty="0" smtClean="0">
                  <a:solidFill>
                    <a:srgbClr val="000000"/>
                  </a:solidFill>
                  <a:latin typeface="+mj-lt"/>
                </a:rPr>
                <a:t>приложения, для управления</a:t>
              </a:r>
              <a:r>
                <a:rPr lang="en-US" sz="2400" dirty="0" smtClean="0">
                  <a:solidFill>
                    <a:srgbClr val="000000"/>
                  </a:solidFill>
                  <a:latin typeface="+mj-lt"/>
                </a:rPr>
                <a:t> Weatmir</a:t>
              </a:r>
              <a:endParaRPr lang="en-US" sz="2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rgbClr val="FFFFFF"/>
                  </a:solidFill>
                </a:rPr>
                <a:t>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838200" y="2140553"/>
            <a:ext cx="4905375" cy="554038"/>
            <a:chOff x="1248" y="3230"/>
            <a:chExt cx="3090" cy="349"/>
          </a:xfrm>
        </p:grpSpPr>
        <p:sp>
          <p:nvSpPr>
            <p:cNvPr id="10" name="Line 18"/>
            <p:cNvSpPr>
              <a:spLocks noChangeShapeType="1"/>
            </p:cNvSpPr>
            <p:nvPr/>
          </p:nvSpPr>
          <p:spPr bwMode="gray">
            <a:xfrm flipV="1">
              <a:off x="1441" y="3532"/>
              <a:ext cx="2840" cy="4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gray">
            <a:xfrm>
              <a:off x="1757" y="3278"/>
              <a:ext cx="25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+mj-lt"/>
                </a:rPr>
                <a:t>Создание торговой площадки</a:t>
              </a:r>
              <a:endParaRPr lang="en-US" sz="2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rgbClr val="FFFFFF"/>
                  </a:solidFill>
                </a:rPr>
                <a:t>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838200" y="3839173"/>
            <a:ext cx="4205288" cy="555625"/>
            <a:chOff x="1248" y="3230"/>
            <a:chExt cx="2649" cy="350"/>
          </a:xfrm>
        </p:grpSpPr>
        <p:sp>
          <p:nvSpPr>
            <p:cNvPr id="15" name="Line 23"/>
            <p:cNvSpPr>
              <a:spLocks noChangeShapeType="1"/>
            </p:cNvSpPr>
            <p:nvPr/>
          </p:nvSpPr>
          <p:spPr bwMode="gray">
            <a:xfrm flipV="1">
              <a:off x="1440" y="3569"/>
              <a:ext cx="2411" cy="1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gray">
            <a:xfrm>
              <a:off x="1757" y="3249"/>
              <a:ext cx="21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  <a:latin typeface="+mj-lt"/>
                </a:rPr>
                <a:t>Привлечение аудитории</a:t>
              </a:r>
              <a:endParaRPr lang="en-US" sz="2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 smtClean="0">
                  <a:solidFill>
                    <a:srgbClr val="FFFFFF"/>
                  </a:solidFill>
                </a:rPr>
                <a:t>3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102" y="365125"/>
            <a:ext cx="3250794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Создание умного зеркала, с настаиваемым выводом информации, той, что нужна пользователю. И доступной ценой, которое может себе позволить не только люди высшего, но и среднего класса. 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0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Конкурентный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75313" y="1263565"/>
            <a:ext cx="1472739" cy="42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smartsy.ru</a:t>
            </a:r>
            <a:r>
              <a:rPr lang="ru-RU" sz="2000" dirty="0" smtClean="0">
                <a:latin typeface="+mj-lt"/>
              </a:rPr>
              <a:t>)</a:t>
            </a:r>
            <a:endParaRPr lang="ru-RU" sz="2000" dirty="0">
              <a:latin typeface="+mj-lt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1806663"/>
            <a:ext cx="10325793" cy="4203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Положительные стороны:</a:t>
            </a:r>
          </a:p>
          <a:p>
            <a:r>
              <a:rPr lang="ru-RU" sz="2400" dirty="0" smtClean="0">
                <a:latin typeface="+mj-lt"/>
              </a:rPr>
              <a:t>Большой выбор </a:t>
            </a:r>
            <a:r>
              <a:rPr lang="ru-RU" sz="2400" dirty="0" smtClean="0">
                <a:latin typeface="+mj-lt"/>
              </a:rPr>
              <a:t>моделей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Большое количество фото и видео контента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ru-RU" dirty="0" smtClean="0"/>
              <a:t>Отрицательные стороны:</a:t>
            </a:r>
          </a:p>
          <a:p>
            <a:r>
              <a:rPr lang="ru-RU" sz="2400" dirty="0" smtClean="0">
                <a:latin typeface="+mj-lt"/>
              </a:rPr>
              <a:t>Перегруженный информацией сайт</a:t>
            </a:r>
          </a:p>
          <a:p>
            <a:r>
              <a:rPr lang="ru-RU" sz="2400" dirty="0" smtClean="0">
                <a:latin typeface="+mj-lt"/>
              </a:rPr>
              <a:t>Очень дорогие модели (от 70 000 руб.)</a:t>
            </a:r>
          </a:p>
        </p:txBody>
      </p:sp>
    </p:spTree>
    <p:extLst>
      <p:ext uri="{BB962C8B-B14F-4D97-AF65-F5344CB8AC3E}">
        <p14:creationId xmlns:p14="http://schemas.microsoft.com/office/powerpoint/2010/main" val="496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На рынке всего один конкурент, но он занимает высший и бизнес класс, за счет своей дороговизны. В </a:t>
            </a:r>
            <a:r>
              <a:rPr lang="en-US" dirty="0" smtClean="0">
                <a:latin typeface="+mj-lt"/>
              </a:rPr>
              <a:t>Weatmir</a:t>
            </a:r>
            <a:r>
              <a:rPr lang="ru-RU" dirty="0" smtClean="0">
                <a:latin typeface="+mj-lt"/>
              </a:rPr>
              <a:t> планируется использовать другие, более </a:t>
            </a:r>
            <a:r>
              <a:rPr lang="ru-RU" dirty="0" smtClean="0">
                <a:latin typeface="+mj-lt"/>
              </a:rPr>
              <a:t>дешевые или заменяемые </a:t>
            </a:r>
            <a:r>
              <a:rPr lang="ru-RU" dirty="0" smtClean="0">
                <a:latin typeface="+mj-lt"/>
              </a:rPr>
              <a:t>компоненты, что откроет доступ большей аудитории для покупки.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49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3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Так как </a:t>
            </a:r>
            <a:r>
              <a:rPr lang="en-US" dirty="0" smtClean="0"/>
              <a:t>Weatmir </a:t>
            </a:r>
            <a:r>
              <a:rPr lang="ru-RU" dirty="0" smtClean="0"/>
              <a:t>это модульный продукт, то возможно:</a:t>
            </a:r>
          </a:p>
          <a:p>
            <a:r>
              <a:rPr lang="ru-RU" sz="2700" dirty="0" smtClean="0">
                <a:latin typeface="+mj-lt"/>
              </a:rPr>
              <a:t>Добавление сенсорных панелей на зеркало</a:t>
            </a:r>
          </a:p>
          <a:p>
            <a:r>
              <a:rPr lang="ru-RU" sz="2700" dirty="0" smtClean="0">
                <a:latin typeface="+mj-lt"/>
              </a:rPr>
              <a:t>Добавление </a:t>
            </a:r>
            <a:r>
              <a:rPr lang="en-US" sz="2700" dirty="0" smtClean="0">
                <a:latin typeface="+mj-lt"/>
              </a:rPr>
              <a:t>LED </a:t>
            </a:r>
            <a:r>
              <a:rPr lang="ru-RU" sz="2700" dirty="0" smtClean="0">
                <a:latin typeface="+mj-lt"/>
              </a:rPr>
              <a:t>подсветки</a:t>
            </a:r>
          </a:p>
          <a:p>
            <a:r>
              <a:rPr lang="ru-RU" sz="2700" dirty="0" smtClean="0">
                <a:latin typeface="+mj-lt"/>
              </a:rPr>
              <a:t>Увеличение возможных моделей в разных ценовых диапазонах (зеркало на подставке, панорамное и т.д.)</a:t>
            </a:r>
          </a:p>
          <a:p>
            <a:r>
              <a:rPr lang="ru-RU" sz="2700" dirty="0" smtClean="0">
                <a:latin typeface="+mj-lt"/>
              </a:rPr>
              <a:t>Увеличение аппаратных мощностей и переход на ОС </a:t>
            </a:r>
            <a:r>
              <a:rPr lang="en-US" sz="2700" dirty="0" smtClean="0">
                <a:latin typeface="+mj-lt"/>
              </a:rPr>
              <a:t>Android</a:t>
            </a:r>
            <a:endParaRPr lang="ru-RU" sz="2700" dirty="0" smtClean="0">
              <a:latin typeface="+mj-lt"/>
            </a:endParaRPr>
          </a:p>
          <a:p>
            <a:r>
              <a:rPr lang="ru-RU" sz="2700" dirty="0" smtClean="0">
                <a:latin typeface="+mj-lt"/>
              </a:rPr>
              <a:t>Добавление камеру под зеркало и интеграция с разными сервисами, такими как </a:t>
            </a:r>
            <a:r>
              <a:rPr lang="en-US" sz="2700" i="1" dirty="0" smtClean="0">
                <a:latin typeface="+mj-lt"/>
              </a:rPr>
              <a:t>FaceApp</a:t>
            </a:r>
            <a:endParaRPr lang="ru-RU" sz="2700" i="1" dirty="0" smtClean="0">
              <a:latin typeface="+mj-lt"/>
            </a:endParaRPr>
          </a:p>
          <a:p>
            <a:r>
              <a:rPr lang="ru-RU" sz="2700" dirty="0" smtClean="0">
                <a:latin typeface="+mj-lt"/>
              </a:rPr>
              <a:t>В последствии наращивания аудитории можно переходить к более дорогим моделям</a:t>
            </a:r>
          </a:p>
        </p:txBody>
      </p:sp>
    </p:spTree>
    <p:extLst>
      <p:ext uri="{BB962C8B-B14F-4D97-AF65-F5344CB8AC3E}">
        <p14:creationId xmlns:p14="http://schemas.microsoft.com/office/powerpoint/2010/main" val="22232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5226" y="4789196"/>
            <a:ext cx="3484418" cy="52687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Александр Щербатых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49" y="2644516"/>
            <a:ext cx="2139474" cy="214468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055226" y="5312001"/>
            <a:ext cx="3667297" cy="10851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i="1" dirty="0" smtClean="0">
                <a:latin typeface="+mj-lt"/>
              </a:rPr>
              <a:t>Руководитель</a:t>
            </a:r>
            <a:endParaRPr lang="ru-RU" sz="2000" i="1" dirty="0">
              <a:latin typeface="+mj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i="1" dirty="0" smtClean="0">
                <a:latin typeface="+mj-lt"/>
              </a:rPr>
              <a:t>Редактор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i="1" dirty="0" smtClean="0">
                <a:latin typeface="+mj-lt"/>
              </a:rPr>
              <a:t>Генератор идей</a:t>
            </a:r>
          </a:p>
        </p:txBody>
      </p:sp>
    </p:spTree>
    <p:extLst>
      <p:ext uri="{BB962C8B-B14F-4D97-AF65-F5344CB8AC3E}">
        <p14:creationId xmlns:p14="http://schemas.microsoft.com/office/powerpoint/2010/main" val="18183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280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Weatmir</vt:lpstr>
      <vt:lpstr>Актуальность</vt:lpstr>
      <vt:lpstr>Цель проекта</vt:lpstr>
      <vt:lpstr>Задачи проекта</vt:lpstr>
      <vt:lpstr>Идея проекта</vt:lpstr>
      <vt:lpstr>Конкурентный анализ</vt:lpstr>
      <vt:lpstr>Преимущества</vt:lpstr>
      <vt:lpstr>Перспективы развития</vt:lpstr>
      <vt:lpstr>Команда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Александр Щербатых</cp:lastModifiedBy>
  <cp:revision>23</cp:revision>
  <dcterms:created xsi:type="dcterms:W3CDTF">2020-01-15T13:28:43Z</dcterms:created>
  <dcterms:modified xsi:type="dcterms:W3CDTF">2020-06-03T12:59:54Z</dcterms:modified>
</cp:coreProperties>
</file>