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9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4A6897-FBCB-064F-971F-D972BEC69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A75A6CD-45BC-2A4D-8412-7AB945C93C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0CCCCD-5B1C-964B-8E93-7116C691F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C88B-5C9E-3E48-9A81-ADEFC93D499C}" type="datetimeFigureOut">
              <a:rPr lang="fr-FR" smtClean="0"/>
              <a:t>09/05/2019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8ECE65-1D11-E94B-BEC2-C35B531C8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A04C59-E9D1-BC42-9688-38DE82823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E052E-9612-C645-88CE-EF593DDC71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2053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B475B2-6814-6F47-BBC5-193BBA907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2D0F546-B86D-7749-9E89-FFFC3BB8E0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5A819A-DF21-B04B-98FE-3CF54F6C5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C88B-5C9E-3E48-9A81-ADEFC93D499C}" type="datetimeFigureOut">
              <a:rPr lang="fr-FR" smtClean="0"/>
              <a:t>09/05/2019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BDBD0E-B518-E543-9370-19CFC7116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40EC40-5619-014F-94AA-D23D7462E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E052E-9612-C645-88CE-EF593DDC71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985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9E84E56-312B-E34B-BD36-236A3EE1F5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F51D794-485C-BD4B-8B80-87707A989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AB99D4-0F4E-8F49-AF42-50C4C5D02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C88B-5C9E-3E48-9A81-ADEFC93D499C}" type="datetimeFigureOut">
              <a:rPr lang="fr-FR" smtClean="0"/>
              <a:t>09/05/2019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77F8FC-E622-0149-B8C2-583DA6081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307902-151E-F549-8CA1-7367F3C35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E052E-9612-C645-88CE-EF593DDC71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6650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017F23-D248-0441-B574-6D561DAF6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20C64F-DE97-7445-A95F-3E2405285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31A304-D5FD-644B-B576-E16A034CE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C88B-5C9E-3E48-9A81-ADEFC93D499C}" type="datetimeFigureOut">
              <a:rPr lang="fr-FR" smtClean="0"/>
              <a:t>09/05/2019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506460-1516-5245-BFE3-6949F3E51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58855A-CE04-C446-8B9C-8E895A8E8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E052E-9612-C645-88CE-EF593DDC71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17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CFE80C-8AA7-2142-8E50-3996C9BB1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8712B97-2885-784A-B6E3-135CB342F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DC1837-BD5B-2F4B-9563-7A9A49A12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C88B-5C9E-3E48-9A81-ADEFC93D499C}" type="datetimeFigureOut">
              <a:rPr lang="fr-FR" smtClean="0"/>
              <a:t>09/05/2019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D92BF2-622C-A04E-A311-33148CAFC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9C991B-5086-114B-9390-C405E497F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E052E-9612-C645-88CE-EF593DDC71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3819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DF1969-C5F0-2642-A650-8FCE8091C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235BB3-8133-5743-AD2F-8C2B0F7090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A99B1BA-84B6-EF4C-A5BD-69F7D1D460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9A6FD83-971A-4046-9F29-0ADD3AF46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C88B-5C9E-3E48-9A81-ADEFC93D499C}" type="datetimeFigureOut">
              <a:rPr lang="fr-FR" smtClean="0"/>
              <a:t>09/05/2019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7B21B67-2F58-2E41-89D0-42814B1E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126DE9C-38A8-B34E-BA97-19BE6ACFC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E052E-9612-C645-88CE-EF593DDC71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8801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7462A8-0AB0-9041-950E-04F9D3B81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B85453-84CB-6B42-B3E6-55D55C6D1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2A2E84F-270B-814E-9866-C8B7785E6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45B6B6F-F1A3-3647-81DC-7075550B8F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D459322-8248-044D-BCE1-C4B5D91E52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9545E28-7CA1-8A41-88BF-887270738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C88B-5C9E-3E48-9A81-ADEFC93D499C}" type="datetimeFigureOut">
              <a:rPr lang="fr-FR" smtClean="0"/>
              <a:t>09/05/2019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64F9E83-2F5F-314C-AC4C-2965AC227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510EC7D-F49D-7747-814E-745A6FD71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E052E-9612-C645-88CE-EF593DDC71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354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236474-BF09-8C40-B690-C275CD3F0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B287F22-6E55-5945-8F84-896AAC5FF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C88B-5C9E-3E48-9A81-ADEFC93D499C}" type="datetimeFigureOut">
              <a:rPr lang="fr-FR" smtClean="0"/>
              <a:t>09/05/2019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1337F49-27B0-8E43-9B90-07ED5434A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AA73F60-0D2E-CB46-95B9-C26D28040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E052E-9612-C645-88CE-EF593DDC71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5579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DDC55B6-E240-1E44-9E71-05583E734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C88B-5C9E-3E48-9A81-ADEFC93D499C}" type="datetimeFigureOut">
              <a:rPr lang="fr-FR" smtClean="0"/>
              <a:t>09/05/2019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FA5ED63-76B0-7D41-8204-518B69EDD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27636B9-42A1-DE48-B1B1-4C4F8818B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E052E-9612-C645-88CE-EF593DDC71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257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F78228-9D26-2E4C-9115-E33B630C9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2EA770-1D58-DE42-BB4E-0F5CA9CC6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F5E885A-27B5-0D41-9BB3-98135BD45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2DD83A-38CE-7945-89DB-32D75BC8B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C88B-5C9E-3E48-9A81-ADEFC93D499C}" type="datetimeFigureOut">
              <a:rPr lang="fr-FR" smtClean="0"/>
              <a:t>09/05/2019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9E3E943-1A26-8541-B3DC-CDA0692A5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779778-9EA1-3442-AAC5-51984A265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E052E-9612-C645-88CE-EF593DDC71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5906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45ED84-0B76-5840-9AEE-92979C01E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093ED0D-6E16-B441-9A30-57C5F879C5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57708EB-A2C1-564A-AE8F-B272146F1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D2EB8BB-CDD0-B74C-9CAE-221275BDB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C88B-5C9E-3E48-9A81-ADEFC93D499C}" type="datetimeFigureOut">
              <a:rPr lang="fr-FR" smtClean="0"/>
              <a:t>09/05/2019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682867A-5E22-394D-B023-193DB6CF3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AB3D496-D094-2144-887C-018BBC521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E052E-9612-C645-88CE-EF593DDC71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015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45E8CAD-775C-B649-8993-8C9F16B96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7C15E08-5339-2643-BB34-2F6E71C5B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3687B4-8D93-B74D-B3AB-193D50F945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8C88B-5C9E-3E48-9A81-ADEFC93D499C}" type="datetimeFigureOut">
              <a:rPr lang="fr-FR" smtClean="0"/>
              <a:t>09/05/2019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6D68D4-A225-1647-9E4E-E4617AC3A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E685F4-AC2D-9346-9445-9E128FD91D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E052E-9612-C645-88CE-EF593DDC71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0359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34A68F-167D-4A42-B21E-A19D86ADAF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Hello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11D1FB4-BF3A-7E43-9AB7-F1317525EE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This </a:t>
            </a:r>
            <a:r>
              <a:rPr lang="fr-FR" dirty="0" err="1"/>
              <a:t>is</a:t>
            </a:r>
            <a:r>
              <a:rPr lang="fr-FR" dirty="0"/>
              <a:t> a test</a:t>
            </a:r>
          </a:p>
        </p:txBody>
      </p:sp>
    </p:spTree>
    <p:extLst>
      <p:ext uri="{BB962C8B-B14F-4D97-AF65-F5344CB8AC3E}">
        <p14:creationId xmlns:p14="http://schemas.microsoft.com/office/powerpoint/2010/main" val="41069446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Macintosh PowerPoint</Application>
  <PresentationFormat>Grand écran</PresentationFormat>
  <Paragraphs>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Hello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</dc:title>
  <dc:creator>Florentin BEKIER</dc:creator>
  <cp:lastModifiedBy>Florentin BEKIER</cp:lastModifiedBy>
  <cp:revision>1</cp:revision>
  <dcterms:created xsi:type="dcterms:W3CDTF">2019-05-09T07:36:57Z</dcterms:created>
  <dcterms:modified xsi:type="dcterms:W3CDTF">2019-05-09T07:37:18Z</dcterms:modified>
</cp:coreProperties>
</file>