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C76B5-85BD-4695-B092-AAC1BBA4B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924ED-3629-4DF5-805A-1E104F54E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B4FF5-9D4E-4A16-9420-8EBAE67C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EF4F9-AA25-45D2-84C2-FF19F948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48242-C95F-44B4-BAC4-71405BD9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D249-DD69-4589-87F2-6EC991E4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B89EC-78C5-4138-882D-BB606A19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DEEE4-8A82-4EE0-95D9-DC20E22B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23BCB-83D4-4050-A020-87FA154F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DB629-9328-44FB-8810-3EF196B6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0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E5B36-5C87-4708-84BD-F96D14371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C19DB-C156-47B1-97B9-EF950D81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5AF57-EA92-46DA-8BB7-F97EE6AA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46A26-3D46-4227-AFF0-510EEFE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2A757-6EE6-4E29-84A7-6E825087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C8B2E-02C6-4F15-AD6C-419F2EA0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04A54-521A-4BC8-BAD5-D80D04DE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878A9-4CC7-45D6-899E-60F1D67A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58D6E-D746-49EA-9121-32136BD5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115ED-3957-4208-A742-C4D4D12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E85F-D1FF-4585-A9D8-6357019C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1498D-3623-4E07-8700-AE1CBDE6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288B1-0360-4500-A9C8-BAF0BF0E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DE73-91EF-41DB-AD4E-E78EEDB1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64818-A255-4EF4-922A-F75195B1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8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A633-562C-4CE7-8AF3-4E710D54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536FC-51A9-4CA8-9EED-1DCD819AA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58515-8C0D-42EE-A5D2-42FA2204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A35F3-DEA1-458D-8438-60A7EB8A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4682B-8BB9-44C4-8D04-B683DA72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17B61-EC67-4DCC-8AB9-DE03BEE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9D6A9-C327-4EEE-9B9A-85352B2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A07A-A808-45A2-BB53-87AE217A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61882-3287-435B-8943-CA7A38D7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3D8ED-D950-47ED-A155-D38DBA589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F4583A-A529-49E7-ACD2-A1A161CD7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4C68D3-00E9-461C-B457-1D885C33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FFB93F-4D9A-4C03-B717-3E0330BB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E7AD3-FC84-43B3-A520-9F09269D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7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FF3E8-065C-4968-A9AC-B944214B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E98CE-4C65-4B3A-BB96-5CA4387A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69827-6347-4B63-B6DE-3FE5C4BF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2BE79-B6CB-4F94-B4EE-460E0E20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5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B7AEFF-1654-41E9-AE77-FC073ADE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C5773-2ED4-4A40-A4A4-E9B19FAF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B7626-558B-430F-9EE0-CBAD4792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BF84-6177-4C4B-BFC8-54D1FA4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8334-DFF7-485A-8D0E-B5DAD3FA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0D1EE-6C9A-414D-ACDF-C8BA1DC1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D2890-9CC4-4734-8AAB-AE890DBA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EA5E9-2F9B-498A-8E4A-AEB10083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5C046-37C8-4866-A448-0422579F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F554-2E7A-44EC-A241-14FE94B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3B7103-8D72-4D62-AB7B-0C2D84190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20255E-3348-4031-8249-02D5CE93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B669B-C9F8-478B-9065-7DDA105F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C5BAE-0E01-43D5-A3AA-6A78740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CE2A1-F1B0-4860-9E48-DEB3C71A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9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FDD201-802F-4FC3-9A8F-D80F25C8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CE9A4-3CED-47A4-BC05-6C12F91C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BB691-6656-4888-BAD6-95F6283C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2A0E-9156-474A-86E9-4D2F7A112CE5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AB1A8-4D0A-443A-B39C-4FCD927E2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D8BE4-12AF-41B0-A0E3-9C07FC0FA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BD1B-8174-4943-AE02-A077E91F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2199E6-9B7F-41A3-B76C-DF30C849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104900"/>
            <a:ext cx="7077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5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B6044-AA12-4700-BB76-744733F9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</a:t>
            </a:r>
            <a:r>
              <a:rPr lang="zh-CN" altLang="en-US" dirty="0"/>
              <a:t>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ED038-6F18-4020-9F49-0DBC9F97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接下来先看源码搞明白</a:t>
            </a:r>
            <a:r>
              <a:rPr lang="en-US" altLang="zh-CN" dirty="0"/>
              <a:t>load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种用法。</a:t>
            </a:r>
            <a:endParaRPr lang="en-US" altLang="zh-CN" dirty="0"/>
          </a:p>
          <a:p>
            <a:r>
              <a:rPr lang="zh-CN" altLang="en-US"/>
              <a:t>并且补充第八个幻灯片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35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DD8E7-0960-41F2-B2E8-5161809F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Into</a:t>
            </a:r>
            <a:r>
              <a:rPr lang="zh-CN" altLang="en-US" dirty="0"/>
              <a:t>方法，</a:t>
            </a:r>
            <a:r>
              <a:rPr lang="en-US" altLang="zh-CN"/>
              <a:t>target</a:t>
            </a:r>
            <a:r>
              <a:rPr lang="zh-CN" altLang="en-US" dirty="0"/>
              <a:t>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EDE2A6-3533-4668-A55F-95F22F0E9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345" y="1487488"/>
            <a:ext cx="8811310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820690-DE00-49C6-8DDA-72F96110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905"/>
            <a:ext cx="12192000" cy="51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B324E2-D28D-4FE9-AD8E-FAA202891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90525"/>
            <a:ext cx="10515600" cy="5786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简单使用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Glide.with(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（可以接上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这个决定了图的生命周期）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.load(strUrl)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有很多重载方法。可以视网络图片，可以本地图片等等。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.placeholder(R.drawable.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占位图（网络图片还没有加载下来的时候展示此图）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.error(R.drawable.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网络加载失败的占位图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.override(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指定图片尺寸，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glide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不会把图片完整加载到内存中，他会展示多少，加载多少。（免得浪费内存）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.fitCenter()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指定图片缩放类型。（完全显示）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.centerCrop()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指定图片缩放类型。（填充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图像不会完全显示）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.skipMemoryCache(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跳过内存缓存。（默认为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.diskCacheStrategy(DiskCacheStrategy.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跳过磁盘缓存。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.diskCacheStrategy(DiskCacheStrategy.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置换存原始分辨率的图像。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.diskCacheStrategy(DiskCacheStrategy.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之缓存降低分辨率的图片。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.diskCacheStrategy(DiskCacheStrategy.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缓存原始图，和降低分辨率的图。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.priority(Priority.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指定优先级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IMMEDIATE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（指定的等级越高，就会越优先去下载这个图片）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.into(imageView)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指定显示图的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ImageView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2908-D8D0-4C18-9499-FD4CDCC8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Glide</a:t>
            </a:r>
            <a:r>
              <a:rPr lang="zh-CN" altLang="en-US" dirty="0"/>
              <a:t>中的有五个重载的方法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6CDE9-1C76-4C24-B7AA-ED0C4E1C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</a:t>
            </a:r>
            <a:r>
              <a:rPr lang="zh-CN" altLang="en-US" dirty="0"/>
              <a:t>（</a:t>
            </a:r>
            <a:r>
              <a:rPr lang="en-US" altLang="zh-CN" dirty="0"/>
              <a:t>Context </a:t>
            </a:r>
            <a:r>
              <a:rPr lang="en-US" altLang="zh-CN" dirty="0" err="1"/>
              <a:t>context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with  (Activity activity)</a:t>
            </a:r>
          </a:p>
          <a:p>
            <a:r>
              <a:rPr lang="en-US" altLang="zh-CN" dirty="0"/>
              <a:t>with (</a:t>
            </a:r>
            <a:r>
              <a:rPr lang="en-US" altLang="zh-CN" dirty="0" err="1"/>
              <a:t>ActivityFragment</a:t>
            </a:r>
            <a:r>
              <a:rPr lang="en-US" altLang="zh-CN" dirty="0"/>
              <a:t> </a:t>
            </a:r>
            <a:r>
              <a:rPr lang="en-US" altLang="zh-CN" dirty="0" err="1"/>
              <a:t>activityFragment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with (</a:t>
            </a:r>
            <a:r>
              <a:rPr lang="en-US" altLang="zh-CN" dirty="0" err="1"/>
              <a:t>android.app.Fragment</a:t>
            </a:r>
            <a:r>
              <a:rPr lang="en-US" altLang="zh-CN" dirty="0"/>
              <a:t> fragment)</a:t>
            </a:r>
          </a:p>
          <a:p>
            <a:r>
              <a:rPr lang="en-US" altLang="zh-CN" dirty="0"/>
              <a:t>with (Fragment fragment)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05EDB-A1AA-4E50-B83A-C13C2C55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0947400" cy="1325563"/>
          </a:xfrm>
        </p:spPr>
        <p:txBody>
          <a:bodyPr/>
          <a:lstStyle/>
          <a:p>
            <a:r>
              <a:rPr lang="en-US" altLang="zh-CN" dirty="0" err="1"/>
              <a:t>RequestManager</a:t>
            </a:r>
            <a:r>
              <a:rPr lang="zh-CN" altLang="en-US" dirty="0"/>
              <a:t>，</a:t>
            </a:r>
            <a:r>
              <a:rPr lang="en-US" altLang="zh-CN" dirty="0" err="1"/>
              <a:t>RequestManagerRetriever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87166-450C-42AD-A97A-FC2B94F7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RequestManagerRetriever</a:t>
            </a:r>
            <a:r>
              <a:rPr lang="zh-CN" altLang="en-US" dirty="0"/>
              <a:t>是用来生产</a:t>
            </a:r>
            <a:r>
              <a:rPr lang="en-US" altLang="zh-CN" dirty="0" err="1"/>
              <a:t>RequestManager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en-US" altLang="zh-CN" dirty="0" err="1"/>
              <a:t>RequestManager</a:t>
            </a:r>
            <a:r>
              <a:rPr lang="zh-CN" altLang="en-US" dirty="0"/>
              <a:t>是用来（</a:t>
            </a:r>
            <a:r>
              <a:rPr lang="en-US" altLang="zh-CN" dirty="0"/>
              <a:t>1</a:t>
            </a:r>
            <a:r>
              <a:rPr lang="zh-CN" altLang="en-US" dirty="0"/>
              <a:t>）管理图片请求的。（</a:t>
            </a:r>
            <a:r>
              <a:rPr lang="en-US" altLang="zh-CN" dirty="0"/>
              <a:t>2</a:t>
            </a:r>
            <a:r>
              <a:rPr lang="zh-CN" altLang="en-US" dirty="0"/>
              <a:t>）完成</a:t>
            </a:r>
            <a:r>
              <a:rPr lang="en-US" altLang="zh-CN" dirty="0"/>
              <a:t>Glide</a:t>
            </a:r>
            <a:r>
              <a:rPr lang="zh-CN" altLang="en-US" dirty="0"/>
              <a:t>的对象构造。（</a:t>
            </a:r>
            <a:r>
              <a:rPr lang="en-US" altLang="zh-CN" dirty="0"/>
              <a:t>3</a:t>
            </a:r>
            <a:r>
              <a:rPr lang="zh-CN" altLang="en-US" dirty="0"/>
              <a:t>）还可以控制</a:t>
            </a:r>
            <a:r>
              <a:rPr lang="en-US" altLang="zh-CN" dirty="0"/>
              <a:t>glide</a:t>
            </a:r>
            <a:r>
              <a:rPr lang="zh-CN" altLang="en-US" dirty="0"/>
              <a:t>的图片请求中的各种方法。（</a:t>
            </a:r>
            <a:r>
              <a:rPr lang="en-US" altLang="zh-CN" dirty="0"/>
              <a:t>4</a:t>
            </a:r>
            <a:r>
              <a:rPr lang="zh-CN" altLang="en-US" dirty="0"/>
              <a:t>）最重要的可以完整界面的生命周期的监听。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02930-E051-4A87-B24C-5A777C2B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with</a:t>
            </a:r>
            <a:r>
              <a:rPr lang="zh-CN" altLang="en-US" dirty="0"/>
              <a:t>（）中参数是</a:t>
            </a:r>
            <a:r>
              <a:rPr lang="en-US" altLang="zh-CN" dirty="0"/>
              <a:t>Application</a:t>
            </a:r>
            <a:r>
              <a:rPr lang="zh-CN" altLang="en-US" dirty="0"/>
              <a:t>的</a:t>
            </a:r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0EFA1-1668-420E-ADEF-E357C399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6"/>
            <a:ext cx="10515600" cy="51908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with</a:t>
            </a:r>
            <a:r>
              <a:rPr lang="zh-CN" altLang="en-US" sz="1800" dirty="0"/>
              <a:t>（</a:t>
            </a:r>
            <a:r>
              <a:rPr lang="en-US" altLang="zh-CN" sz="1800" dirty="0"/>
              <a:t>Application context</a:t>
            </a:r>
            <a:r>
              <a:rPr lang="zh-CN" altLang="en-US" sz="1800" dirty="0"/>
              <a:t>）那么返回的就是</a:t>
            </a:r>
            <a:r>
              <a:rPr lang="en-US" altLang="zh-CN" sz="1800" dirty="0" err="1"/>
              <a:t>RequestManager</a:t>
            </a:r>
            <a:r>
              <a:rPr lang="zh-CN" altLang="en-US" sz="1800" dirty="0"/>
              <a:t>的单例对象。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private </a:t>
            </a:r>
            <a:r>
              <a:rPr lang="en-US" altLang="zh-CN" sz="1800" dirty="0" err="1"/>
              <a:t>RequestManager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getApplicationManager</a:t>
            </a:r>
            <a:r>
              <a:rPr lang="en-US" altLang="zh-CN" sz="1800" dirty="0"/>
              <a:t>(Context context) {</a:t>
            </a:r>
          </a:p>
          <a:p>
            <a:pPr marL="0" indent="0">
              <a:buNone/>
            </a:pPr>
            <a:r>
              <a:rPr lang="en-US" altLang="zh-CN" sz="1800" dirty="0"/>
              <a:t>    // Either an application context or we're on a background thread.</a:t>
            </a:r>
          </a:p>
          <a:p>
            <a:pPr marL="0" indent="0">
              <a:buNone/>
            </a:pPr>
            <a:r>
              <a:rPr lang="en-US" altLang="zh-CN" sz="1800" dirty="0"/>
              <a:t>    if (</a:t>
            </a:r>
            <a:r>
              <a:rPr lang="en-US" altLang="zh-CN" sz="1800" dirty="0" err="1"/>
              <a:t>applicationManager</a:t>
            </a:r>
            <a:r>
              <a:rPr lang="en-US" altLang="zh-CN" sz="1800" dirty="0"/>
              <a:t> == null) {</a:t>
            </a:r>
          </a:p>
          <a:p>
            <a:pPr marL="0" indent="0">
              <a:buNone/>
            </a:pPr>
            <a:r>
              <a:rPr lang="en-US" altLang="zh-CN" sz="1800" dirty="0"/>
              <a:t>        synchronized (this) {</a:t>
            </a:r>
          </a:p>
          <a:p>
            <a:pPr marL="0" indent="0">
              <a:buNone/>
            </a:pPr>
            <a:r>
              <a:rPr lang="en-US" altLang="zh-CN" sz="1800" dirty="0"/>
              <a:t>            if (</a:t>
            </a:r>
            <a:r>
              <a:rPr lang="en-US" altLang="zh-CN" sz="1800" dirty="0" err="1"/>
              <a:t>applicationManager</a:t>
            </a:r>
            <a:r>
              <a:rPr lang="en-US" altLang="zh-CN" sz="1800" dirty="0"/>
              <a:t> == null) {</a:t>
            </a:r>
          </a:p>
          <a:p>
            <a:pPr marL="0" indent="0"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 err="1"/>
              <a:t>applicationManager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RequestManager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context.getApplicationContext</a:t>
            </a:r>
            <a:r>
              <a:rPr lang="en-US" altLang="zh-CN" sz="1800" dirty="0"/>
              <a:t>(),</a:t>
            </a:r>
          </a:p>
          <a:p>
            <a:pPr marL="0" indent="0">
              <a:buNone/>
            </a:pPr>
            <a:r>
              <a:rPr lang="en-US" altLang="zh-CN" sz="1800" dirty="0"/>
              <a:t>                  new </a:t>
            </a:r>
            <a:r>
              <a:rPr lang="en-US" altLang="zh-CN" sz="1800" dirty="0" err="1"/>
              <a:t>ApplicationLifecycle</a:t>
            </a:r>
            <a:r>
              <a:rPr lang="en-US" altLang="zh-CN" sz="1800" dirty="0"/>
              <a:t>(), new </a:t>
            </a:r>
            <a:r>
              <a:rPr lang="en-US" altLang="zh-CN" sz="1800" dirty="0" err="1"/>
              <a:t>EmptyRequestManagerTreeNode</a:t>
            </a:r>
            <a:r>
              <a:rPr lang="en-US" altLang="zh-CN" sz="1800" dirty="0"/>
              <a:t>());</a:t>
            </a:r>
          </a:p>
          <a:p>
            <a:pPr marL="0" indent="0">
              <a:buNone/>
            </a:pPr>
            <a:r>
              <a:rPr lang="en-US" altLang="zh-CN" sz="1800" dirty="0"/>
              <a:t>            }</a:t>
            </a:r>
          </a:p>
          <a:p>
            <a:pPr marL="0" indent="0">
              <a:buNone/>
            </a:pPr>
            <a:r>
              <a:rPr lang="en-US" altLang="zh-CN" sz="1800" dirty="0"/>
              <a:t>        }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    return </a:t>
            </a:r>
            <a:r>
              <a:rPr lang="en-US" altLang="zh-CN" sz="1800" dirty="0" err="1"/>
              <a:t>applicationManager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500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9D9C-2B2F-4AA7-BDE9-BF57F8EF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zh-CN" altLang="en-US" dirty="0"/>
              <a:t>巧妙关联界面生命周期。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E6415-51E4-4F16-9F64-4DFD6C0A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515600" cy="55307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Activity</a:t>
            </a:r>
            <a:r>
              <a:rPr lang="zh-CN" altLang="en-US" dirty="0"/>
              <a:t>，</a:t>
            </a:r>
            <a:r>
              <a:rPr lang="en-US" altLang="zh-CN" dirty="0"/>
              <a:t>Fragment</a:t>
            </a:r>
            <a:r>
              <a:rPr lang="zh-CN" altLang="en-US" dirty="0"/>
              <a:t>获取</a:t>
            </a:r>
            <a:r>
              <a:rPr lang="en-US" altLang="zh-CN" dirty="0" err="1"/>
              <a:t>FragmentManager</a:t>
            </a:r>
            <a:endParaRPr lang="en-US" altLang="zh-CN" dirty="0"/>
          </a:p>
          <a:p>
            <a:r>
              <a:rPr lang="zh-CN" altLang="en-US" dirty="0"/>
              <a:t>创建一个无界面的</a:t>
            </a:r>
            <a:r>
              <a:rPr lang="en-US" altLang="zh-CN" dirty="0" err="1"/>
              <a:t>RequestManagerFragment</a:t>
            </a:r>
            <a:r>
              <a:rPr lang="zh-CN" altLang="en-US" dirty="0"/>
              <a:t>，并且添加到</a:t>
            </a:r>
            <a:r>
              <a:rPr lang="en-US" altLang="zh-CN" dirty="0" err="1"/>
              <a:t>FragmentManager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创建实现了</a:t>
            </a:r>
            <a:r>
              <a:rPr lang="en-US" altLang="zh-CN" dirty="0" err="1"/>
              <a:t>LifecycleListener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RequestManager</a:t>
            </a:r>
            <a:r>
              <a:rPr lang="zh-CN" altLang="en-US" dirty="0"/>
              <a:t>添加到</a:t>
            </a:r>
            <a:r>
              <a:rPr lang="en-US" altLang="zh-CN" dirty="0" err="1"/>
              <a:t>RequestManagerFragment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上面的操作就可以实现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Activity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生命周期变化，然后调用到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RequestManagerFragment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里面的生命周期方法。然后再调用用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RequestManager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里面的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LifecycleListener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方法。从而最后可以在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RequestManager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里面去实现生命周期变化时的响应操作。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@Override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public void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onStart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resumeRequests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();//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开始图片的下载请求。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@Override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public void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onStop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pauseRequests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();//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把图片下载请求添加到等待队列中。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@Override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public void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onDestroy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requestTracker.clearRequests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();//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清空请求队列中的请求。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8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0769-78E2-4B2B-8F7B-41189E9C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121099"/>
            <a:ext cx="10515600" cy="1325563"/>
          </a:xfrm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load</a:t>
            </a:r>
            <a:r>
              <a:rPr lang="zh-CN" altLang="en-US" dirty="0"/>
              <a:t>重载方法。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0E3A4-8E64-4975-A014-EDF2B2F3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504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load</a:t>
            </a:r>
            <a:r>
              <a:rPr lang="zh-CN" altLang="en-US" dirty="0"/>
              <a:t>方法的作用就是初始化数据，并且返回</a:t>
            </a:r>
            <a:r>
              <a:rPr lang="en-US" altLang="zh-CN" dirty="0" err="1"/>
              <a:t>DrawableTypeRequest</a:t>
            </a:r>
            <a:r>
              <a:rPr lang="zh-CN" altLang="en-US" dirty="0"/>
              <a:t>对象。</a:t>
            </a:r>
            <a:endParaRPr lang="en-US" altLang="zh-CN" dirty="0"/>
          </a:p>
          <a:p>
            <a:r>
              <a:rPr lang="en-US" altLang="zh-CN" dirty="0"/>
              <a:t>load(byte[] model)</a:t>
            </a:r>
          </a:p>
          <a:p>
            <a:r>
              <a:rPr lang="en-US" altLang="zh-CN" dirty="0"/>
              <a:t>load(byte[] model, final String id)</a:t>
            </a:r>
          </a:p>
          <a:p>
            <a:r>
              <a:rPr lang="en-US" altLang="zh-CN" dirty="0"/>
              <a:t>load(File file)</a:t>
            </a:r>
          </a:p>
          <a:p>
            <a:r>
              <a:rPr lang="en-US" altLang="zh-CN" dirty="0"/>
              <a:t>load(Integer </a:t>
            </a:r>
            <a:r>
              <a:rPr lang="en-US" altLang="zh-CN" dirty="0" err="1"/>
              <a:t>resourceId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load(String string)</a:t>
            </a:r>
          </a:p>
          <a:p>
            <a:r>
              <a:rPr lang="en-US" altLang="zh-CN" dirty="0"/>
              <a:t>load(T model)</a:t>
            </a:r>
          </a:p>
          <a:p>
            <a:r>
              <a:rPr lang="en-US" altLang="zh-CN" dirty="0"/>
              <a:t>load(Uri 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load(URL 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451D-1540-490D-9210-EBA507EA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5274"/>
            <a:ext cx="10515600" cy="877749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DrawableTypeRequest</a:t>
            </a:r>
            <a:r>
              <a:rPr lang="zh-CN" altLang="en-US" sz="2000" dirty="0"/>
              <a:t>的作用就是把图片转换成</a:t>
            </a:r>
            <a:r>
              <a:rPr lang="en-US" altLang="zh-CN" sz="2000" dirty="0"/>
              <a:t>bitmap</a:t>
            </a:r>
            <a:r>
              <a:rPr lang="zh-CN" altLang="en-US" sz="2000" dirty="0"/>
              <a:t>和</a:t>
            </a:r>
            <a:r>
              <a:rPr lang="en-US" altLang="zh-CN" sz="2000" dirty="0"/>
              <a:t>gif</a:t>
            </a:r>
            <a:r>
              <a:rPr lang="zh-CN" altLang="en-US" sz="2000" dirty="0"/>
              <a:t>的格式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B6946C-0830-4E8F-8440-99277CEA5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1625"/>
            <a:ext cx="8059275" cy="306747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07E32DDD-49E6-4CBA-9BB8-E15265CEB4C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87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DrawableTypeRequest</a:t>
            </a:r>
            <a:r>
              <a:rPr lang="zh-CN" altLang="en-US" dirty="0"/>
              <a:t>的继承关系</a:t>
            </a:r>
          </a:p>
        </p:txBody>
      </p:sp>
    </p:spTree>
    <p:extLst>
      <p:ext uri="{BB962C8B-B14F-4D97-AF65-F5344CB8AC3E}">
        <p14:creationId xmlns:p14="http://schemas.microsoft.com/office/powerpoint/2010/main" val="244485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730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等线</vt:lpstr>
      <vt:lpstr>等线 Light</vt:lpstr>
      <vt:lpstr>楷体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Glide中的有五个重载的方法</vt:lpstr>
      <vt:lpstr>RequestManager，RequestManagerRetriever</vt:lpstr>
      <vt:lpstr>如果with（）中参数是Application的context</vt:lpstr>
      <vt:lpstr>巧妙关联界面生命周期。</vt:lpstr>
      <vt:lpstr>多个load重载方法。</vt:lpstr>
      <vt:lpstr>DrawableTypeRequest的作用就是把图片转换成bitmap和gif的格式</vt:lpstr>
      <vt:lpstr>46分</vt:lpstr>
      <vt:lpstr>Into方法，target结构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 Lee</dc:creator>
  <cp:lastModifiedBy>Albert Lee</cp:lastModifiedBy>
  <cp:revision>69</cp:revision>
  <dcterms:created xsi:type="dcterms:W3CDTF">2020-07-13T16:16:50Z</dcterms:created>
  <dcterms:modified xsi:type="dcterms:W3CDTF">2020-07-21T16:36:59Z</dcterms:modified>
</cp:coreProperties>
</file>