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09F3F-46EB-5940-960B-E95A60E6004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BEC16-3C61-3A47-A352-E05EAA4E0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7724" y="1367909"/>
            <a:ext cx="7468553" cy="29146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Generative AI-Powered FAQ Response System</a:t>
            </a:r>
            <a:endParaRPr lang="en-US" sz="6120" dirty="0"/>
          </a:p>
        </p:txBody>
      </p:sp>
      <p:sp>
        <p:nvSpPr>
          <p:cNvPr id="6" name="Text 3"/>
          <p:cNvSpPr/>
          <p:nvPr/>
        </p:nvSpPr>
        <p:spPr>
          <a:xfrm>
            <a:off x="837724" y="4641533"/>
            <a:ext cx="7468553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Welcome! Today, we'll explore a revolutionary solution that leverages the power of Generative AI to automate customer support responses, ultimately streamlining operations and improving customer satisfaction. Let's dive in.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>
              <a:lnSpc>
                <a:spcPts val="3016"/>
              </a:lnSpc>
              <a:buNone/>
            </a:pPr>
            <a:r>
              <a:rPr lang="en-US" sz="2000" b="1" dirty="0">
                <a:solidFill>
                  <a:srgbClr val="D6E5EF"/>
                </a:solidFill>
                <a:latin typeface="ASegoe UI Variable Small Semibol"/>
              </a:rPr>
              <a:t>Aaron Joel B C – 210701005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2000" b="1">
                <a:solidFill>
                  <a:srgbClr val="D6E5EF"/>
                </a:solidFill>
                <a:latin typeface="ASegoe UI Variable Small Semibol"/>
              </a:rPr>
              <a:t>Abeshek Srikanth – </a:t>
            </a:r>
            <a:r>
              <a:rPr lang="en-US" sz="2000" b="1" dirty="0">
                <a:solidFill>
                  <a:srgbClr val="D6E5EF"/>
                </a:solidFill>
                <a:latin typeface="ASegoe UI Variable Small Semibol"/>
              </a:rPr>
              <a:t>210701009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2000" b="1" dirty="0">
                <a:solidFill>
                  <a:srgbClr val="D6E5EF"/>
                </a:solidFill>
                <a:latin typeface="ASegoe UI Variable Small Semibol"/>
              </a:rPr>
              <a:t>Avinash N – 210701036</a:t>
            </a:r>
          </a:p>
          <a:p>
            <a:pPr marL="0" indent="0">
              <a:lnSpc>
                <a:spcPts val="3016"/>
              </a:lnSpc>
              <a:buNone/>
            </a:pPr>
            <a:endParaRPr lang="en-US" sz="2000" b="1" dirty="0">
              <a:latin typeface="ASegoe UI Variable Small Semibol"/>
            </a:endParaRPr>
          </a:p>
        </p:txBody>
      </p:sp>
      <p:sp>
        <p:nvSpPr>
          <p:cNvPr id="9" name="Text 5"/>
          <p:cNvSpPr/>
          <p:nvPr/>
        </p:nvSpPr>
        <p:spPr>
          <a:xfrm>
            <a:off x="1340287" y="6442829"/>
            <a:ext cx="1784747" cy="4188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9"/>
              </a:lnSpc>
              <a:buNone/>
            </a:pPr>
            <a:endParaRPr lang="en-US" sz="235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7724" y="814745"/>
            <a:ext cx="7468553" cy="1408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Abstract and Problem Statement</a:t>
            </a:r>
            <a:endParaRPr lang="en-US" sz="4435" dirty="0"/>
          </a:p>
        </p:txBody>
      </p:sp>
      <p:sp>
        <p:nvSpPr>
          <p:cNvPr id="6" name="Shape 3"/>
          <p:cNvSpPr/>
          <p:nvPr/>
        </p:nvSpPr>
        <p:spPr>
          <a:xfrm>
            <a:off x="837724" y="285095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7" name="Text 4"/>
          <p:cNvSpPr/>
          <p:nvPr/>
        </p:nvSpPr>
        <p:spPr>
          <a:xfrm>
            <a:off x="1045369" y="2951202"/>
            <a:ext cx="123111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61" dirty="0"/>
          </a:p>
        </p:txBody>
      </p:sp>
      <p:sp>
        <p:nvSpPr>
          <p:cNvPr id="8" name="Text 5"/>
          <p:cNvSpPr/>
          <p:nvPr/>
        </p:nvSpPr>
        <p:spPr>
          <a:xfrm>
            <a:off x="1615559" y="2850952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</a:t>
            </a:r>
            <a:endParaRPr lang="en-US" sz="2218" dirty="0"/>
          </a:p>
        </p:txBody>
      </p:sp>
      <p:sp>
        <p:nvSpPr>
          <p:cNvPr id="9" name="Text 6"/>
          <p:cNvSpPr/>
          <p:nvPr/>
        </p:nvSpPr>
        <p:spPr>
          <a:xfrm>
            <a:off x="1615559" y="3346490"/>
            <a:ext cx="2836783" cy="1915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Managing repetitive inquiries challenge</a:t>
            </a:r>
            <a:endParaRPr lang="en-US" sz="1885" dirty="0"/>
          </a:p>
        </p:txBody>
      </p:sp>
      <p:sp>
        <p:nvSpPr>
          <p:cNvPr id="10" name="Shape 7"/>
          <p:cNvSpPr/>
          <p:nvPr/>
        </p:nvSpPr>
        <p:spPr>
          <a:xfrm>
            <a:off x="4691658" y="285095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4870132" y="2951202"/>
            <a:ext cx="181570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61" dirty="0"/>
          </a:p>
        </p:txBody>
      </p:sp>
      <p:sp>
        <p:nvSpPr>
          <p:cNvPr id="12" name="Text 9"/>
          <p:cNvSpPr/>
          <p:nvPr/>
        </p:nvSpPr>
        <p:spPr>
          <a:xfrm>
            <a:off x="5469493" y="2850952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</a:t>
            </a:r>
            <a:endParaRPr lang="en-US" sz="2218" dirty="0"/>
          </a:p>
        </p:txBody>
      </p:sp>
      <p:sp>
        <p:nvSpPr>
          <p:cNvPr id="13" name="Text 10"/>
          <p:cNvSpPr/>
          <p:nvPr/>
        </p:nvSpPr>
        <p:spPr>
          <a:xfrm>
            <a:off x="5469493" y="3346490"/>
            <a:ext cx="2836783" cy="229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Overwhelms staff, causes delays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Increase Productivity of Staffs by 70%</a:t>
            </a:r>
            <a:endParaRPr lang="en-US" sz="1885" dirty="0"/>
          </a:p>
        </p:txBody>
      </p:sp>
      <p:sp>
        <p:nvSpPr>
          <p:cNvPr id="14" name="Shape 11"/>
          <p:cNvSpPr/>
          <p:nvPr/>
        </p:nvSpPr>
        <p:spPr>
          <a:xfrm>
            <a:off x="837724" y="615315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5" name="Text 12"/>
          <p:cNvSpPr/>
          <p:nvPr/>
        </p:nvSpPr>
        <p:spPr>
          <a:xfrm>
            <a:off x="1012865" y="6253401"/>
            <a:ext cx="188238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61" dirty="0"/>
          </a:p>
        </p:txBody>
      </p:sp>
      <p:sp>
        <p:nvSpPr>
          <p:cNvPr id="16" name="Text 13"/>
          <p:cNvSpPr/>
          <p:nvPr/>
        </p:nvSpPr>
        <p:spPr>
          <a:xfrm>
            <a:off x="1615559" y="6153150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Goal</a:t>
            </a:r>
            <a:endParaRPr lang="en-US" sz="2218" dirty="0"/>
          </a:p>
        </p:txBody>
      </p:sp>
      <p:sp>
        <p:nvSpPr>
          <p:cNvPr id="17" name="Text 14"/>
          <p:cNvSpPr/>
          <p:nvPr/>
        </p:nvSpPr>
        <p:spPr>
          <a:xfrm>
            <a:off x="1615559" y="6648688"/>
            <a:ext cx="6690717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Efficiently handles FAQs.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Frees staff."</a:t>
            </a:r>
            <a:endParaRPr lang="en-US" sz="18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marL="0" indent="0" algn="ctr">
              <a:lnSpc>
                <a:spcPts val="3881"/>
              </a:lnSpc>
              <a:buNone/>
            </a:pPr>
            <a:endParaRPr lang="en-US" sz="3200" dirty="0">
              <a:solidFill>
                <a:srgbClr val="F98AC7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0" indent="0" algn="ctr">
              <a:lnSpc>
                <a:spcPts val="3881"/>
              </a:lnSpc>
              <a:buNone/>
            </a:pPr>
            <a:r>
              <a:rPr lang="en-US" sz="3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  Solution and Implementation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2100977" y="460772"/>
            <a:ext cx="5341739" cy="492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81"/>
              </a:lnSpc>
              <a:buNone/>
            </a:pPr>
            <a:endParaRPr lang="en-US" sz="3105" dirty="0"/>
          </a:p>
        </p:txBody>
      </p:sp>
      <p:sp>
        <p:nvSpPr>
          <p:cNvPr id="12" name="Text 7"/>
          <p:cNvSpPr/>
          <p:nvPr/>
        </p:nvSpPr>
        <p:spPr>
          <a:xfrm>
            <a:off x="3190042" y="4137065"/>
            <a:ext cx="2169914" cy="2464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40"/>
              </a:lnSpc>
              <a:buNone/>
            </a:pPr>
            <a:endParaRPr lang="en-US" sz="1552" dirty="0"/>
          </a:p>
        </p:txBody>
      </p:sp>
      <p:sp>
        <p:nvSpPr>
          <p:cNvPr id="13" name="Text 8"/>
          <p:cNvSpPr/>
          <p:nvPr/>
        </p:nvSpPr>
        <p:spPr>
          <a:xfrm>
            <a:off x="3190042" y="4484013"/>
            <a:ext cx="9339382" cy="536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11"/>
              </a:lnSpc>
              <a:buNone/>
            </a:pPr>
            <a:endParaRPr lang="en-US" sz="1319" dirty="0"/>
          </a:p>
        </p:txBody>
      </p:sp>
      <p:sp>
        <p:nvSpPr>
          <p:cNvPr id="15" name="Text 9"/>
          <p:cNvSpPr/>
          <p:nvPr/>
        </p:nvSpPr>
        <p:spPr>
          <a:xfrm>
            <a:off x="3190042" y="5477589"/>
            <a:ext cx="2197894" cy="2464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40"/>
              </a:lnSpc>
              <a:buNone/>
            </a:pPr>
            <a:endParaRPr lang="en-US" sz="1552" dirty="0"/>
          </a:p>
        </p:txBody>
      </p:sp>
      <p:sp>
        <p:nvSpPr>
          <p:cNvPr id="18" name="Text 11"/>
          <p:cNvSpPr/>
          <p:nvPr/>
        </p:nvSpPr>
        <p:spPr>
          <a:xfrm>
            <a:off x="3190042" y="6818114"/>
            <a:ext cx="1971318" cy="2464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40"/>
              </a:lnSpc>
              <a:buNone/>
            </a:pPr>
            <a:endParaRPr lang="en-US" sz="1552" dirty="0"/>
          </a:p>
        </p:txBody>
      </p:sp>
      <p:sp>
        <p:nvSpPr>
          <p:cNvPr id="19" name="Text 12"/>
          <p:cNvSpPr/>
          <p:nvPr/>
        </p:nvSpPr>
        <p:spPr>
          <a:xfrm>
            <a:off x="3190042" y="7165062"/>
            <a:ext cx="9339382" cy="268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11"/>
              </a:lnSpc>
              <a:buNone/>
            </a:pPr>
            <a:endParaRPr lang="en-US" sz="1319" dirty="0"/>
          </a:p>
        </p:txBody>
      </p:sp>
      <p:sp>
        <p:nvSpPr>
          <p:cNvPr id="21" name="Text 13"/>
          <p:cNvSpPr/>
          <p:nvPr/>
        </p:nvSpPr>
        <p:spPr>
          <a:xfrm>
            <a:off x="3190042" y="8158639"/>
            <a:ext cx="1971318" cy="2464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40"/>
              </a:lnSpc>
              <a:buNone/>
            </a:pPr>
            <a:r>
              <a:rPr lang="en-US" sz="1552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Escalation</a:t>
            </a:r>
            <a:endParaRPr lang="en-US" sz="1552" dirty="0"/>
          </a:p>
        </p:txBody>
      </p:sp>
      <p:sp>
        <p:nvSpPr>
          <p:cNvPr id="22" name="Text 14"/>
          <p:cNvSpPr/>
          <p:nvPr/>
        </p:nvSpPr>
        <p:spPr>
          <a:xfrm>
            <a:off x="3190042" y="8505587"/>
            <a:ext cx="9339382" cy="268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11"/>
              </a:lnSpc>
              <a:buNone/>
            </a:pPr>
            <a:r>
              <a:rPr lang="en-US" sz="131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queries where AI confidence is low, the system escalates the question to human operators for a more personalized response.</a:t>
            </a:r>
            <a:endParaRPr lang="en-US" sz="1319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AD3900-7C25-052A-F929-70E52A83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41" y="1385496"/>
            <a:ext cx="7967750" cy="619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8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064267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592773" y="351769"/>
            <a:ext cx="882146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Future Directions</a:t>
            </a:r>
            <a:endParaRPr lang="en-US" sz="4435" dirty="0"/>
          </a:p>
        </p:txBody>
      </p:sp>
      <p:sp>
        <p:nvSpPr>
          <p:cNvPr id="5" name="Text 3"/>
          <p:cNvSpPr/>
          <p:nvPr/>
        </p:nvSpPr>
        <p:spPr>
          <a:xfrm>
            <a:off x="592773" y="1408706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2218" dirty="0"/>
          </a:p>
        </p:txBody>
      </p:sp>
      <p:sp>
        <p:nvSpPr>
          <p:cNvPr id="6" name="Text 4"/>
          <p:cNvSpPr/>
          <p:nvPr/>
        </p:nvSpPr>
        <p:spPr>
          <a:xfrm>
            <a:off x="592772" y="1874242"/>
            <a:ext cx="13885227" cy="1915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innovative solution automates customer support, significantly reducing the workload on staff and ensuring timely, accurate responses to frequently asked questions.</a:t>
            </a:r>
            <a:endParaRPr lang="en-US" sz="1885" dirty="0"/>
          </a:p>
        </p:txBody>
      </p:sp>
      <p:sp>
        <p:nvSpPr>
          <p:cNvPr id="7" name="Text 5"/>
          <p:cNvSpPr/>
          <p:nvPr/>
        </p:nvSpPr>
        <p:spPr>
          <a:xfrm>
            <a:off x="592772" y="396753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Directions</a:t>
            </a:r>
            <a:endParaRPr lang="en-US" sz="2218" dirty="0"/>
          </a:p>
        </p:txBody>
      </p:sp>
      <p:sp>
        <p:nvSpPr>
          <p:cNvPr id="8" name="Text 6"/>
          <p:cNvSpPr/>
          <p:nvPr/>
        </p:nvSpPr>
        <p:spPr>
          <a:xfrm>
            <a:off x="592772" y="4397314"/>
            <a:ext cx="13742988" cy="229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plans include enhancing the AI model's accuracy, expanding support to multiple channels, and implementing dynamic learning to continuously improve the system's knowledge base.</a:t>
            </a:r>
            <a:endParaRPr lang="en-US" sz="1885" dirty="0"/>
          </a:p>
        </p:txBody>
      </p:sp>
      <p:sp>
        <p:nvSpPr>
          <p:cNvPr id="9" name="Text 7"/>
          <p:cNvSpPr/>
          <p:nvPr/>
        </p:nvSpPr>
        <p:spPr>
          <a:xfrm>
            <a:off x="607537" y="2903515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</a:t>
            </a:r>
            <a:endParaRPr lang="en-US" sz="2218" dirty="0"/>
          </a:p>
        </p:txBody>
      </p:sp>
      <p:sp>
        <p:nvSpPr>
          <p:cNvPr id="10" name="Text 8"/>
          <p:cNvSpPr/>
          <p:nvPr/>
        </p:nvSpPr>
        <p:spPr>
          <a:xfrm>
            <a:off x="592772" y="3317516"/>
            <a:ext cx="13742988" cy="1532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leveraging AI and RPA, this system transforms customer support, improves efficiency, and drives increased customer satisfaction.</a:t>
            </a:r>
            <a:endParaRPr lang="en-US" sz="18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197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ASegoe UI Variable Small Semibol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Abeshek Srikanth</cp:lastModifiedBy>
  <cp:revision>7</cp:revision>
  <dcterms:created xsi:type="dcterms:W3CDTF">2024-08-27T04:22:40Z</dcterms:created>
  <dcterms:modified xsi:type="dcterms:W3CDTF">2024-08-27T09:15:35Z</dcterms:modified>
</cp:coreProperties>
</file>