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8.xml" ContentType="application/vnd.openxmlformats-officedocument.theme+xml"/>
  <Override PartName="/ppt/slideLayouts/slideLayout2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4"/>
    <p:sldMasterId id="2147483836" r:id="rId5"/>
    <p:sldMasterId id="2147483784" r:id="rId6"/>
    <p:sldMasterId id="2147483766" r:id="rId7"/>
    <p:sldMasterId id="2147483822" r:id="rId8"/>
    <p:sldMasterId id="2147483722" r:id="rId9"/>
    <p:sldMasterId id="2147483831" r:id="rId10"/>
    <p:sldMasterId id="2147483840" r:id="rId11"/>
    <p:sldMasterId id="2147483843" r:id="rId12"/>
  </p:sldMasterIdLst>
  <p:notesMasterIdLst>
    <p:notesMasterId r:id="rId19"/>
  </p:notesMasterIdLst>
  <p:handoutMasterIdLst>
    <p:handoutMasterId r:id="rId20"/>
  </p:handoutMasterIdLst>
  <p:sldIdLst>
    <p:sldId id="261" r:id="rId13"/>
    <p:sldId id="259" r:id="rId14"/>
    <p:sldId id="263" r:id="rId15"/>
    <p:sldId id="704" r:id="rId16"/>
    <p:sldId id="705" r:id="rId17"/>
    <p:sldId id="706" r:id="rId1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e Murray" initials="CM" lastIdx="119" clrIdx="1">
    <p:extLst>
      <p:ext uri="{19B8F6BF-5375-455C-9EA6-DF929625EA0E}">
        <p15:presenceInfo xmlns:p15="http://schemas.microsoft.com/office/powerpoint/2012/main" userId="Cate Murray" providerId="None"/>
      </p:ext>
    </p:extLst>
  </p:cmAuthor>
  <p:cmAuthor id="2" name="Tara A. Shreve" initials="TAS" lastIdx="1" clrIdx="2">
    <p:extLst>
      <p:ext uri="{19B8F6BF-5375-455C-9EA6-DF929625EA0E}">
        <p15:presenceInfo xmlns:p15="http://schemas.microsoft.com/office/powerpoint/2012/main" userId="S-1-5-21-1133923601-1752116103-526660263-19941" providerId="AD"/>
      </p:ext>
    </p:extLst>
  </p:cmAuthor>
  <p:cmAuthor id="3" name="Kady L. Lutz" initials="KLL" lastIdx="6" clrIdx="3">
    <p:extLst>
      <p:ext uri="{19B8F6BF-5375-455C-9EA6-DF929625EA0E}">
        <p15:presenceInfo xmlns:p15="http://schemas.microsoft.com/office/powerpoint/2012/main" userId="S-1-5-21-1133923601-1752116103-526660263-31805" providerId="AD"/>
      </p:ext>
    </p:extLst>
  </p:cmAuthor>
  <p:cmAuthor id="4" name="Brooke Bogin" initials="BB" lastIdx="1" clrIdx="4">
    <p:extLst>
      <p:ext uri="{19B8F6BF-5375-455C-9EA6-DF929625EA0E}">
        <p15:presenceInfo xmlns:p15="http://schemas.microsoft.com/office/powerpoint/2012/main" userId="S-1-5-21-1133923601-1752116103-526660263-50368" providerId="AD"/>
      </p:ext>
    </p:extLst>
  </p:cmAuthor>
  <p:cmAuthor id="5" name="Cesar Rosas" initials="CR" lastIdx="2" clrIdx="5">
    <p:extLst>
      <p:ext uri="{19B8F6BF-5375-455C-9EA6-DF929625EA0E}">
        <p15:presenceInfo xmlns:p15="http://schemas.microsoft.com/office/powerpoint/2012/main" userId="Cesar Ros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9F2D"/>
    <a:srgbClr val="F7C85E"/>
    <a:srgbClr val="37B3A2"/>
    <a:srgbClr val="44546A"/>
    <a:srgbClr val="9FE2D8"/>
    <a:srgbClr val="E7792B"/>
    <a:srgbClr val="43AFEB"/>
    <a:srgbClr val="146094"/>
    <a:srgbClr val="556A85"/>
    <a:srgbClr val="777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A68BB7-5D3A-4686-8AE4-77269F5D3CBA}" v="10" dt="2023-03-29T17:33:29.890"/>
    <p1510:client id="{BFBFA722-5E30-4373-B612-C9D924CE6F68}" v="11" dt="2023-03-29T20:47:56.030"/>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18" autoAdjust="0"/>
    <p:restoredTop sz="94933" autoAdjust="0"/>
  </p:normalViewPr>
  <p:slideViewPr>
    <p:cSldViewPr snapToGrid="0">
      <p:cViewPr varScale="1">
        <p:scale>
          <a:sx n="68" d="100"/>
          <a:sy n="68" d="100"/>
        </p:scale>
        <p:origin x="954" y="60"/>
      </p:cViewPr>
      <p:guideLst/>
    </p:cSldViewPr>
  </p:slideViewPr>
  <p:outlineViewPr>
    <p:cViewPr>
      <p:scale>
        <a:sx n="33" d="100"/>
        <a:sy n="33" d="100"/>
      </p:scale>
      <p:origin x="0" y="-1997"/>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7"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3588465-750A-4491-B9C1-961639DC48EB}" type="datetimeFigureOut">
              <a:rPr lang="en-US" smtClean="0"/>
              <a:t>8/10/2023</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519695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63792A6-9915-482E-B325-B541C498672B}" type="datetimeFigureOut">
              <a:rPr lang="en-US" smtClean="0"/>
              <a:t>8/10/2023</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BB895BC-6972-4B5D-B95B-A7D92F37F1A7}" type="slidenum">
              <a:rPr lang="en-US" smtClean="0"/>
              <a:t>‹#›</a:t>
            </a:fld>
            <a:endParaRPr lang="en-US" dirty="0"/>
          </a:p>
        </p:txBody>
      </p:sp>
    </p:spTree>
    <p:extLst>
      <p:ext uri="{BB962C8B-B14F-4D97-AF65-F5344CB8AC3E}">
        <p14:creationId xmlns:p14="http://schemas.microsoft.com/office/powerpoint/2010/main" val="119740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895BC-6972-4B5D-B95B-A7D92F37F1A7}" type="slidenum">
              <a:rPr lang="en-US" smtClean="0"/>
              <a:t>3</a:t>
            </a:fld>
            <a:endParaRPr lang="en-US" dirty="0"/>
          </a:p>
        </p:txBody>
      </p:sp>
    </p:spTree>
    <p:extLst>
      <p:ext uri="{BB962C8B-B14F-4D97-AF65-F5344CB8AC3E}">
        <p14:creationId xmlns:p14="http://schemas.microsoft.com/office/powerpoint/2010/main" val="270151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895BC-6972-4B5D-B95B-A7D92F37F1A7}" type="slidenum">
              <a:rPr lang="en-US" smtClean="0"/>
              <a:t>4</a:t>
            </a:fld>
            <a:endParaRPr lang="en-US" dirty="0"/>
          </a:p>
        </p:txBody>
      </p:sp>
    </p:spTree>
    <p:extLst>
      <p:ext uri="{BB962C8B-B14F-4D97-AF65-F5344CB8AC3E}">
        <p14:creationId xmlns:p14="http://schemas.microsoft.com/office/powerpoint/2010/main" val="4273868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895BC-6972-4B5D-B95B-A7D92F37F1A7}" type="slidenum">
              <a:rPr lang="en-US" smtClean="0"/>
              <a:t>5</a:t>
            </a:fld>
            <a:endParaRPr lang="en-US" dirty="0"/>
          </a:p>
        </p:txBody>
      </p:sp>
    </p:spTree>
    <p:extLst>
      <p:ext uri="{BB962C8B-B14F-4D97-AF65-F5344CB8AC3E}">
        <p14:creationId xmlns:p14="http://schemas.microsoft.com/office/powerpoint/2010/main" val="153705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B895BC-6972-4B5D-B95B-A7D92F37F1A7}" type="slidenum">
              <a:rPr lang="en-US" smtClean="0"/>
              <a:t>6</a:t>
            </a:fld>
            <a:endParaRPr lang="en-US" dirty="0"/>
          </a:p>
        </p:txBody>
      </p:sp>
    </p:spTree>
    <p:extLst>
      <p:ext uri="{BB962C8B-B14F-4D97-AF65-F5344CB8AC3E}">
        <p14:creationId xmlns:p14="http://schemas.microsoft.com/office/powerpoint/2010/main" val="78554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232132" y="2669336"/>
            <a:ext cx="3836677" cy="1173036"/>
          </a:xfrm>
          <a:prstGeom prst="rect">
            <a:avLst/>
          </a:prstGeom>
        </p:spPr>
        <p:txBody>
          <a:bodyPr/>
          <a:lstStyle>
            <a:lvl1pPr marL="0" indent="0">
              <a:buNone/>
              <a:defRPr sz="4400" b="1" baseline="0">
                <a:solidFill>
                  <a:schemeClr val="bg2"/>
                </a:solidFill>
                <a:latin typeface="+mj-lt"/>
              </a:defRPr>
            </a:lvl1pPr>
          </a:lstStyle>
          <a:p>
            <a:pPr lvl="0"/>
            <a:r>
              <a:rPr lang="en-US" dirty="0"/>
              <a:t>Insert title here</a:t>
            </a:r>
          </a:p>
        </p:txBody>
      </p:sp>
      <p:sp>
        <p:nvSpPr>
          <p:cNvPr id="9" name="Text Placeholder 4"/>
          <p:cNvSpPr>
            <a:spLocks noGrp="1"/>
          </p:cNvSpPr>
          <p:nvPr>
            <p:ph type="body" sz="quarter" idx="11"/>
          </p:nvPr>
        </p:nvSpPr>
        <p:spPr>
          <a:xfrm>
            <a:off x="232132" y="4134133"/>
            <a:ext cx="3836677" cy="395288"/>
          </a:xfrm>
          <a:prstGeom prst="rect">
            <a:avLst/>
          </a:prstGeom>
        </p:spPr>
        <p:txBody>
          <a:bodyPr/>
          <a:lstStyle>
            <a:lvl1pPr marL="0" indent="0">
              <a:buNone/>
              <a:defRPr sz="1800">
                <a:solidFill>
                  <a:schemeClr val="bg2"/>
                </a:solidFill>
                <a:latin typeface="+mj-lt"/>
              </a:defRPr>
            </a:lvl1pPr>
          </a:lstStyle>
          <a:p>
            <a:pPr lvl="0"/>
            <a:endParaRPr lang="en-US" dirty="0"/>
          </a:p>
        </p:txBody>
      </p:sp>
    </p:spTree>
    <p:extLst>
      <p:ext uri="{BB962C8B-B14F-4D97-AF65-F5344CB8AC3E}">
        <p14:creationId xmlns:p14="http://schemas.microsoft.com/office/powerpoint/2010/main" val="326117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628647" y="3778394"/>
            <a:ext cx="3867150" cy="2535754"/>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16" name="Content Placeholder 4"/>
          <p:cNvSpPr>
            <a:spLocks noGrp="1"/>
          </p:cNvSpPr>
          <p:nvPr>
            <p:ph sz="quarter" idx="21" hasCustomPrompt="1"/>
          </p:nvPr>
        </p:nvSpPr>
        <p:spPr>
          <a:xfrm>
            <a:off x="4648197" y="3778393"/>
            <a:ext cx="3867150" cy="2535754"/>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9" name="Content Placeholder 4"/>
          <p:cNvSpPr>
            <a:spLocks noGrp="1"/>
          </p:cNvSpPr>
          <p:nvPr>
            <p:ph sz="quarter" idx="14" hasCustomPrompt="1"/>
          </p:nvPr>
        </p:nvSpPr>
        <p:spPr>
          <a:xfrm>
            <a:off x="628650" y="1060588"/>
            <a:ext cx="3867150" cy="2535754"/>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10" name="Content Placeholder 4"/>
          <p:cNvSpPr>
            <a:spLocks noGrp="1"/>
          </p:cNvSpPr>
          <p:nvPr>
            <p:ph sz="quarter" idx="19" hasCustomPrompt="1"/>
          </p:nvPr>
        </p:nvSpPr>
        <p:spPr>
          <a:xfrm>
            <a:off x="4648197" y="1060587"/>
            <a:ext cx="3867150" cy="2535754"/>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8"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427741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Smart Art, Three Text Box">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628650" y="4606183"/>
            <a:ext cx="1986363" cy="1716287"/>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latin typeface="Arial Narrow" panose="020B0606020202030204" pitchFamily="34" charset="0"/>
              </a:defRPr>
            </a:lvl2pPr>
            <a:lvl3pPr>
              <a:defRPr>
                <a:solidFill>
                  <a:srgbClr val="555555"/>
                </a:solidFill>
                <a:latin typeface="Arial Narrow" panose="020B0606020202030204" pitchFamily="34" charset="0"/>
              </a:defRPr>
            </a:lvl3pPr>
            <a:lvl4pPr>
              <a:defRPr>
                <a:solidFill>
                  <a:srgbClr val="555555"/>
                </a:solidFill>
                <a:latin typeface="Arial Narrow" panose="020B0606020202030204" pitchFamily="34" charset="0"/>
              </a:defRPr>
            </a:lvl4pPr>
            <a:lvl5pPr>
              <a:defRPr>
                <a:solidFill>
                  <a:srgbClr val="555555"/>
                </a:solidFill>
                <a:latin typeface="Arial Narrow" panose="020B0606020202030204" pitchFamily="34" charset="0"/>
              </a:defRPr>
            </a:lvl5pPr>
          </a:lstStyle>
          <a:p>
            <a:pPr lvl="0"/>
            <a:r>
              <a:rPr lang="en-US" dirty="0"/>
              <a:t>Text</a:t>
            </a:r>
          </a:p>
        </p:txBody>
      </p:sp>
      <p:sp>
        <p:nvSpPr>
          <p:cNvPr id="8" name="Content Placeholder 2"/>
          <p:cNvSpPr>
            <a:spLocks noGrp="1"/>
          </p:cNvSpPr>
          <p:nvPr>
            <p:ph idx="14" hasCustomPrompt="1"/>
          </p:nvPr>
        </p:nvSpPr>
        <p:spPr>
          <a:xfrm>
            <a:off x="3578818" y="4606183"/>
            <a:ext cx="1986363" cy="1716287"/>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latin typeface="Arial Narrow" panose="020B0606020202030204" pitchFamily="34" charset="0"/>
              </a:defRPr>
            </a:lvl2pPr>
            <a:lvl3pPr>
              <a:defRPr>
                <a:solidFill>
                  <a:srgbClr val="555555"/>
                </a:solidFill>
                <a:latin typeface="Arial Narrow" panose="020B0606020202030204" pitchFamily="34" charset="0"/>
              </a:defRPr>
            </a:lvl3pPr>
            <a:lvl4pPr>
              <a:defRPr>
                <a:solidFill>
                  <a:srgbClr val="555555"/>
                </a:solidFill>
                <a:latin typeface="Arial Narrow" panose="020B0606020202030204" pitchFamily="34" charset="0"/>
              </a:defRPr>
            </a:lvl4pPr>
            <a:lvl5pPr>
              <a:defRPr>
                <a:solidFill>
                  <a:srgbClr val="555555"/>
                </a:solidFill>
                <a:latin typeface="Arial Narrow" panose="020B0606020202030204" pitchFamily="34" charset="0"/>
              </a:defRPr>
            </a:lvl5pPr>
          </a:lstStyle>
          <a:p>
            <a:pPr lvl="0"/>
            <a:r>
              <a:rPr lang="en-US" dirty="0"/>
              <a:t>Text</a:t>
            </a:r>
          </a:p>
        </p:txBody>
      </p:sp>
      <p:sp>
        <p:nvSpPr>
          <p:cNvPr id="11" name="Content Placeholder 2"/>
          <p:cNvSpPr>
            <a:spLocks noGrp="1"/>
          </p:cNvSpPr>
          <p:nvPr>
            <p:ph idx="15" hasCustomPrompt="1"/>
          </p:nvPr>
        </p:nvSpPr>
        <p:spPr>
          <a:xfrm>
            <a:off x="6528986" y="4606183"/>
            <a:ext cx="1986363" cy="1716287"/>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latin typeface="Arial Narrow" panose="020B0606020202030204" pitchFamily="34" charset="0"/>
              </a:defRPr>
            </a:lvl2pPr>
            <a:lvl3pPr>
              <a:defRPr>
                <a:solidFill>
                  <a:srgbClr val="555555"/>
                </a:solidFill>
                <a:latin typeface="Arial Narrow" panose="020B0606020202030204" pitchFamily="34" charset="0"/>
              </a:defRPr>
            </a:lvl3pPr>
            <a:lvl4pPr>
              <a:defRPr>
                <a:solidFill>
                  <a:srgbClr val="555555"/>
                </a:solidFill>
                <a:latin typeface="Arial Narrow" panose="020B0606020202030204" pitchFamily="34" charset="0"/>
              </a:defRPr>
            </a:lvl4pPr>
            <a:lvl5pPr>
              <a:defRPr>
                <a:solidFill>
                  <a:srgbClr val="555555"/>
                </a:solidFill>
                <a:latin typeface="Arial Narrow" panose="020B0606020202030204" pitchFamily="34" charset="0"/>
              </a:defRPr>
            </a:lvl5pPr>
          </a:lstStyle>
          <a:p>
            <a:pPr lvl="0"/>
            <a:r>
              <a:rPr lang="en-US" dirty="0"/>
              <a:t>Text</a:t>
            </a:r>
          </a:p>
        </p:txBody>
      </p:sp>
      <p:sp>
        <p:nvSpPr>
          <p:cNvPr id="13" name="Text Placeholder 12"/>
          <p:cNvSpPr>
            <a:spLocks noGrp="1"/>
          </p:cNvSpPr>
          <p:nvPr>
            <p:ph type="body" sz="quarter" idx="17" hasCustomPrompt="1"/>
          </p:nvPr>
        </p:nvSpPr>
        <p:spPr>
          <a:xfrm>
            <a:off x="628650" y="1060586"/>
            <a:ext cx="7886700" cy="1119188"/>
          </a:xfrm>
          <a:prstGeom prst="rect">
            <a:avLst/>
          </a:prstGeom>
        </p:spPr>
        <p:txBody>
          <a:bodyPr/>
          <a:lstStyle>
            <a:lvl1pPr marL="0" indent="0">
              <a:buNone/>
              <a:defRPr sz="1800">
                <a:solidFill>
                  <a:schemeClr val="tx1"/>
                </a:solidFill>
                <a:latin typeface="+mn-lt"/>
                <a:cs typeface="Arial" panose="020B0604020202020204" pitchFamily="34" charset="0"/>
              </a:defRPr>
            </a:lvl1pPr>
          </a:lstStyle>
          <a:p>
            <a:pPr lvl="0"/>
            <a:r>
              <a:rPr lang="en-US" dirty="0"/>
              <a:t>Text</a:t>
            </a:r>
          </a:p>
        </p:txBody>
      </p:sp>
      <p:sp>
        <p:nvSpPr>
          <p:cNvPr id="10"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quarter" idx="18"/>
          </p:nvPr>
        </p:nvSpPr>
        <p:spPr>
          <a:xfrm>
            <a:off x="634999" y="2419964"/>
            <a:ext cx="7880350" cy="1862138"/>
          </a:xfrm>
          <a:prstGeom prst="rect">
            <a:avLst/>
          </a:prstGeom>
        </p:spPr>
        <p:txBody>
          <a:bodyPr/>
          <a:lstStyle>
            <a:lvl1pPr>
              <a:defRPr lang="en-US" sz="1800" kern="1200" dirty="0" smtClean="0">
                <a:solidFill>
                  <a:schemeClr val="tx1"/>
                </a:solidFill>
                <a:latin typeface="+mn-lt"/>
                <a:ea typeface="+mn-ea"/>
                <a:cs typeface="Arial" panose="020B0604020202020204" pitchFamily="34" charset="0"/>
              </a:defRPr>
            </a:lvl1pPr>
            <a:lvl2pPr marL="685800" indent="-228600">
              <a:defRPr lang="en-US" sz="1600" kern="1200" dirty="0" smtClean="0">
                <a:solidFill>
                  <a:schemeClr val="tx1"/>
                </a:solidFill>
                <a:latin typeface="+mn-lt"/>
                <a:ea typeface="+mn-ea"/>
                <a:cs typeface="Arial" panose="020B0604020202020204" pitchFamily="34" charset="0"/>
              </a:defRPr>
            </a:lvl2pPr>
            <a:lvl3pPr marL="1143000" indent="-228600">
              <a:defRPr lang="en-US" sz="1400" kern="1200" dirty="0" smtClean="0">
                <a:solidFill>
                  <a:schemeClr val="tx1"/>
                </a:solidFill>
                <a:latin typeface="+mn-lt"/>
                <a:ea typeface="+mn-ea"/>
                <a:cs typeface="Arial" panose="020B0604020202020204" pitchFamily="34" charset="0"/>
              </a:defRPr>
            </a:lvl3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p:txBody>
      </p:sp>
    </p:spTree>
    <p:extLst>
      <p:ext uri="{BB962C8B-B14F-4D97-AF65-F5344CB8AC3E}">
        <p14:creationId xmlns:p14="http://schemas.microsoft.com/office/powerpoint/2010/main" val="301590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Option 1">
    <p:spTree>
      <p:nvGrpSpPr>
        <p:cNvPr id="1" name=""/>
        <p:cNvGrpSpPr/>
        <p:nvPr/>
      </p:nvGrpSpPr>
      <p:grpSpPr>
        <a:xfrm>
          <a:off x="0" y="0"/>
          <a:ext cx="0" cy="0"/>
          <a:chOff x="0" y="0"/>
          <a:chExt cx="0" cy="0"/>
        </a:xfrm>
      </p:grpSpPr>
      <p:grpSp>
        <p:nvGrpSpPr>
          <p:cNvPr id="38" name="Group 37"/>
          <p:cNvGrpSpPr/>
          <p:nvPr userDrawn="1"/>
        </p:nvGrpSpPr>
        <p:grpSpPr>
          <a:xfrm>
            <a:off x="310280" y="283403"/>
            <a:ext cx="374861" cy="368650"/>
            <a:chOff x="4444647" y="4104609"/>
            <a:chExt cx="374861" cy="368650"/>
          </a:xfrm>
        </p:grpSpPr>
        <p:cxnSp>
          <p:nvCxnSpPr>
            <p:cNvPr id="39" name="Straight Connector 38"/>
            <p:cNvCxnSpPr/>
            <p:nvPr userDrawn="1"/>
          </p:nvCxnSpPr>
          <p:spPr>
            <a:xfrm flipV="1">
              <a:off x="4444647" y="4104609"/>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40" name="Straight Connector 39"/>
            <p:cNvCxnSpPr/>
            <p:nvPr userDrawn="1"/>
          </p:nvCxnSpPr>
          <p:spPr>
            <a:xfrm flipV="1">
              <a:off x="4501309" y="4166451"/>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41" name="Straight Connector 40"/>
            <p:cNvCxnSpPr/>
            <p:nvPr userDrawn="1"/>
          </p:nvCxnSpPr>
          <p:spPr>
            <a:xfrm flipV="1">
              <a:off x="4557340" y="4227492"/>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grpSp>
      <p:cxnSp>
        <p:nvCxnSpPr>
          <p:cNvPr id="42" name="Straight Connector 41"/>
          <p:cNvCxnSpPr/>
          <p:nvPr userDrawn="1"/>
        </p:nvCxnSpPr>
        <p:spPr>
          <a:xfrm flipV="1">
            <a:off x="2225842" y="1260764"/>
            <a:ext cx="5926853" cy="5611273"/>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43" name="Straight Connector 42"/>
          <p:cNvCxnSpPr/>
          <p:nvPr userDrawn="1"/>
        </p:nvCxnSpPr>
        <p:spPr>
          <a:xfrm>
            <a:off x="6162852" y="3165315"/>
            <a:ext cx="2980689" cy="2772862"/>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46" name="Straight Connector 45"/>
          <p:cNvCxnSpPr/>
          <p:nvPr userDrawn="1"/>
        </p:nvCxnSpPr>
        <p:spPr>
          <a:xfrm flipV="1">
            <a:off x="4178425" y="3165315"/>
            <a:ext cx="3981890" cy="3692685"/>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47" name="Straight Connector 46"/>
          <p:cNvCxnSpPr/>
          <p:nvPr userDrawn="1"/>
        </p:nvCxnSpPr>
        <p:spPr>
          <a:xfrm flipV="1">
            <a:off x="6162851" y="4094419"/>
            <a:ext cx="2980690" cy="2769264"/>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48" name="Straight Connector 47"/>
          <p:cNvCxnSpPr/>
          <p:nvPr userDrawn="1"/>
        </p:nvCxnSpPr>
        <p:spPr>
          <a:xfrm>
            <a:off x="5166225" y="4081029"/>
            <a:ext cx="1976646" cy="1869011"/>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49" name="Straight Connector 48"/>
          <p:cNvCxnSpPr/>
          <p:nvPr userDrawn="1"/>
        </p:nvCxnSpPr>
        <p:spPr>
          <a:xfrm>
            <a:off x="4178425" y="5021375"/>
            <a:ext cx="1984426" cy="1842308"/>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50" name="Straight Connector 49"/>
          <p:cNvCxnSpPr/>
          <p:nvPr userDrawn="1"/>
        </p:nvCxnSpPr>
        <p:spPr>
          <a:xfrm>
            <a:off x="3198398" y="5943604"/>
            <a:ext cx="980027" cy="914396"/>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51" name="Straight Connector 50"/>
          <p:cNvCxnSpPr/>
          <p:nvPr userDrawn="1"/>
        </p:nvCxnSpPr>
        <p:spPr>
          <a:xfrm>
            <a:off x="7142871" y="2215816"/>
            <a:ext cx="2000670" cy="1878603"/>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52" name="Straight Connector 51"/>
          <p:cNvCxnSpPr/>
          <p:nvPr userDrawn="1"/>
        </p:nvCxnSpPr>
        <p:spPr>
          <a:xfrm flipH="1">
            <a:off x="6162852" y="3159631"/>
            <a:ext cx="1" cy="3698369"/>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53" name="Straight Connector 52"/>
          <p:cNvCxnSpPr/>
          <p:nvPr userDrawn="1"/>
        </p:nvCxnSpPr>
        <p:spPr>
          <a:xfrm flipH="1">
            <a:off x="4178425" y="5023521"/>
            <a:ext cx="1" cy="1834479"/>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54" name="Straight Connector 53"/>
          <p:cNvCxnSpPr/>
          <p:nvPr userDrawn="1"/>
        </p:nvCxnSpPr>
        <p:spPr>
          <a:xfrm>
            <a:off x="8152695" y="1260764"/>
            <a:ext cx="688" cy="3762757"/>
          </a:xfrm>
          <a:prstGeom prst="line">
            <a:avLst/>
          </a:prstGeom>
          <a:ln cap="rnd">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55" name="Straight Connector 54"/>
          <p:cNvCxnSpPr/>
          <p:nvPr userDrawn="1"/>
        </p:nvCxnSpPr>
        <p:spPr>
          <a:xfrm>
            <a:off x="4182999" y="5023521"/>
            <a:ext cx="3978004" cy="0"/>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56" name="Straight Connector 55"/>
          <p:cNvCxnSpPr/>
          <p:nvPr userDrawn="1"/>
        </p:nvCxnSpPr>
        <p:spPr>
          <a:xfrm>
            <a:off x="6158843" y="3165316"/>
            <a:ext cx="1998150" cy="0"/>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grpSp>
        <p:nvGrpSpPr>
          <p:cNvPr id="57" name="Group 56"/>
          <p:cNvGrpSpPr/>
          <p:nvPr userDrawn="1"/>
        </p:nvGrpSpPr>
        <p:grpSpPr>
          <a:xfrm>
            <a:off x="7369092" y="2439768"/>
            <a:ext cx="374861" cy="368650"/>
            <a:chOff x="4444647" y="4104609"/>
            <a:chExt cx="374861" cy="368650"/>
          </a:xfrm>
        </p:grpSpPr>
        <p:cxnSp>
          <p:nvCxnSpPr>
            <p:cNvPr id="58" name="Straight Connector 57"/>
            <p:cNvCxnSpPr/>
            <p:nvPr userDrawn="1"/>
          </p:nvCxnSpPr>
          <p:spPr>
            <a:xfrm flipV="1">
              <a:off x="4444647" y="4104609"/>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59" name="Straight Connector 58"/>
            <p:cNvCxnSpPr/>
            <p:nvPr userDrawn="1"/>
          </p:nvCxnSpPr>
          <p:spPr>
            <a:xfrm flipV="1">
              <a:off x="4501309" y="4166451"/>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60" name="Straight Connector 59"/>
            <p:cNvCxnSpPr/>
            <p:nvPr userDrawn="1"/>
          </p:nvCxnSpPr>
          <p:spPr>
            <a:xfrm flipV="1">
              <a:off x="4557340" y="4227492"/>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grpSp>
      <p:grpSp>
        <p:nvGrpSpPr>
          <p:cNvPr id="61" name="Group 60"/>
          <p:cNvGrpSpPr/>
          <p:nvPr userDrawn="1"/>
        </p:nvGrpSpPr>
        <p:grpSpPr>
          <a:xfrm>
            <a:off x="6542364" y="5369299"/>
            <a:ext cx="374861" cy="368650"/>
            <a:chOff x="4444647" y="4104609"/>
            <a:chExt cx="374861" cy="368650"/>
          </a:xfrm>
        </p:grpSpPr>
        <p:cxnSp>
          <p:nvCxnSpPr>
            <p:cNvPr id="62" name="Straight Connector 61"/>
            <p:cNvCxnSpPr/>
            <p:nvPr userDrawn="1"/>
          </p:nvCxnSpPr>
          <p:spPr>
            <a:xfrm flipV="1">
              <a:off x="4444647" y="4104609"/>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63" name="Straight Connector 62"/>
            <p:cNvCxnSpPr/>
            <p:nvPr userDrawn="1"/>
          </p:nvCxnSpPr>
          <p:spPr>
            <a:xfrm flipV="1">
              <a:off x="4501309" y="4166451"/>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64" name="Straight Connector 63"/>
            <p:cNvCxnSpPr/>
            <p:nvPr userDrawn="1"/>
          </p:nvCxnSpPr>
          <p:spPr>
            <a:xfrm flipV="1">
              <a:off x="4557340" y="4227492"/>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grpSp>
      <p:sp>
        <p:nvSpPr>
          <p:cNvPr id="65" name="Text Placeholder 2"/>
          <p:cNvSpPr>
            <a:spLocks noGrp="1"/>
          </p:cNvSpPr>
          <p:nvPr>
            <p:ph type="body" sz="quarter" idx="10"/>
          </p:nvPr>
        </p:nvSpPr>
        <p:spPr>
          <a:xfrm>
            <a:off x="232132" y="2669336"/>
            <a:ext cx="3836677" cy="1173036"/>
          </a:xfrm>
          <a:prstGeom prst="rect">
            <a:avLst/>
          </a:prstGeom>
        </p:spPr>
        <p:txBody>
          <a:bodyPr/>
          <a:lstStyle>
            <a:lvl1pPr marL="0" indent="0">
              <a:buNone/>
              <a:defRPr sz="2200" b="1">
                <a:solidFill>
                  <a:schemeClr val="bg2"/>
                </a:solidFill>
              </a:defRPr>
            </a:lvl1pPr>
          </a:lstStyle>
          <a:p>
            <a:pPr lvl="0"/>
            <a:endParaRPr lang="en-US" dirty="0"/>
          </a:p>
        </p:txBody>
      </p:sp>
      <p:cxnSp>
        <p:nvCxnSpPr>
          <p:cNvPr id="66" name="Straight Connector 65"/>
          <p:cNvCxnSpPr/>
          <p:nvPr userDrawn="1"/>
        </p:nvCxnSpPr>
        <p:spPr>
          <a:xfrm flipV="1">
            <a:off x="0" y="1"/>
            <a:ext cx="2004060" cy="1859279"/>
          </a:xfrm>
          <a:prstGeom prst="line">
            <a:avLst/>
          </a:prstGeom>
          <a:ln cap="rnd">
            <a:solidFill>
              <a:srgbClr val="9FE2D8"/>
            </a:solidFill>
            <a:round/>
          </a:ln>
        </p:spPr>
        <p:style>
          <a:lnRef idx="2">
            <a:schemeClr val="accent6"/>
          </a:lnRef>
          <a:fillRef idx="0">
            <a:schemeClr val="accent6"/>
          </a:fillRef>
          <a:effectRef idx="1">
            <a:schemeClr val="accent6"/>
          </a:effectRef>
          <a:fontRef idx="minor">
            <a:schemeClr val="tx1"/>
          </a:fontRef>
        </p:style>
      </p:cxnSp>
      <p:cxnSp>
        <p:nvCxnSpPr>
          <p:cNvPr id="67" name="Straight Connector 66"/>
          <p:cNvCxnSpPr/>
          <p:nvPr userDrawn="1"/>
        </p:nvCxnSpPr>
        <p:spPr>
          <a:xfrm>
            <a:off x="0" y="0"/>
            <a:ext cx="995422" cy="935457"/>
          </a:xfrm>
          <a:prstGeom prst="line">
            <a:avLst/>
          </a:prstGeom>
          <a:ln cap="rnd">
            <a:solidFill>
              <a:srgbClr val="9FE2D8"/>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26328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Content">
    <p:bg>
      <p:bgRef idx="1001">
        <a:schemeClr val="bg1"/>
      </p:bgRef>
    </p:bg>
    <p:spTree>
      <p:nvGrpSpPr>
        <p:cNvPr id="1" name=""/>
        <p:cNvGrpSpPr/>
        <p:nvPr/>
      </p:nvGrpSpPr>
      <p:grpSpPr>
        <a:xfrm>
          <a:off x="0" y="0"/>
          <a:ext cx="0" cy="0"/>
          <a:chOff x="0" y="0"/>
          <a:chExt cx="0" cy="0"/>
        </a:xfrm>
      </p:grpSpPr>
      <p:sp>
        <p:nvSpPr>
          <p:cNvPr id="4" name="Content Placeholder 4"/>
          <p:cNvSpPr>
            <a:spLocks noGrp="1"/>
          </p:cNvSpPr>
          <p:nvPr>
            <p:ph sz="quarter" idx="12" hasCustomPrompt="1"/>
          </p:nvPr>
        </p:nvSpPr>
        <p:spPr>
          <a:xfrm>
            <a:off x="628650" y="1063790"/>
            <a:ext cx="7886700" cy="5265297"/>
          </a:xfrm>
          <a:prstGeom prst="rect">
            <a:avLst/>
          </a:prstGeom>
        </p:spPr>
        <p:txBody>
          <a:bodyPr/>
          <a:lstStyle>
            <a:lvl1pPr marL="0" indent="0">
              <a:buNone/>
              <a:defRPr sz="1350">
                <a:solidFill>
                  <a:schemeClr val="tx2"/>
                </a:solidFill>
                <a:latin typeface="+mn-lt"/>
                <a:cs typeface="Arial" panose="020B0604020202020204" pitchFamily="34" charset="0"/>
              </a:defRPr>
            </a:lvl1pPr>
            <a:lvl2pPr marL="557199" indent="-214308">
              <a:buClr>
                <a:schemeClr val="accent2"/>
              </a:buClr>
              <a:buFont typeface="Wingdings" panose="05000000000000000000" pitchFamily="2" charset="2"/>
              <a:buChar char="§"/>
              <a:defRPr sz="1200">
                <a:solidFill>
                  <a:schemeClr val="tx2"/>
                </a:solidFill>
                <a:latin typeface="+mn-lt"/>
                <a:cs typeface="Arial" panose="020B0604020202020204" pitchFamily="34" charset="0"/>
              </a:defRPr>
            </a:lvl2pPr>
            <a:lvl3pPr marL="900091" indent="-214308">
              <a:buClr>
                <a:schemeClr val="accent2"/>
              </a:buClr>
              <a:buFont typeface="Arial" panose="020B0604020202020204" pitchFamily="34" charset="0"/>
              <a:buChar char="•"/>
              <a:defRPr sz="1050">
                <a:solidFill>
                  <a:schemeClr val="tx2"/>
                </a:solidFill>
                <a:latin typeface="+mn-lt"/>
                <a:cs typeface="Arial" panose="020B0604020202020204" pitchFamily="34" charset="0"/>
              </a:defRPr>
            </a:lvl3pPr>
            <a:lvl4pPr>
              <a:buClr>
                <a:schemeClr val="accent2"/>
              </a:buClr>
              <a:defRPr sz="900">
                <a:solidFill>
                  <a:schemeClr val="tx2"/>
                </a:solidFill>
                <a:latin typeface="+mn-lt"/>
              </a:defRPr>
            </a:lvl4pPr>
            <a:lvl5pPr marL="1371566" indent="0">
              <a:buNone/>
              <a:defRPr sz="900">
                <a:solidFill>
                  <a:schemeClr val="tx2"/>
                </a:solidFill>
                <a:latin typeface="+mn-lt"/>
              </a:defRPr>
            </a:lvl5pPr>
          </a:lstStyle>
          <a:p>
            <a:pPr lvl="0"/>
            <a:r>
              <a:rPr lang="en-US"/>
              <a:t>Edit master text styles</a:t>
            </a:r>
          </a:p>
          <a:p>
            <a:pPr lvl="1"/>
            <a:r>
              <a:rPr lang="en-US"/>
              <a:t>Second level</a:t>
            </a:r>
          </a:p>
          <a:p>
            <a:pPr lvl="2"/>
            <a:r>
              <a:rPr lang="en-US"/>
              <a:t>Third level</a:t>
            </a:r>
          </a:p>
        </p:txBody>
      </p:sp>
      <p:sp>
        <p:nvSpPr>
          <p:cNvPr id="2" name="Title 1"/>
          <p:cNvSpPr>
            <a:spLocks noGrp="1"/>
          </p:cNvSpPr>
          <p:nvPr>
            <p:ph type="title" hasCustomPrompt="1"/>
          </p:nvPr>
        </p:nvSpPr>
        <p:spPr>
          <a:xfrm>
            <a:off x="628650" y="365131"/>
            <a:ext cx="7886700" cy="455271"/>
          </a:xfrm>
          <a:prstGeom prst="rect">
            <a:avLst/>
          </a:prstGeom>
        </p:spPr>
        <p:txBody>
          <a:bodyPr/>
          <a:lstStyle>
            <a:lvl1pPr>
              <a:defRPr sz="1800" b="1">
                <a:solidFill>
                  <a:schemeClr val="tx2"/>
                </a:solidFill>
                <a:latin typeface="+mj-lt"/>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29857859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and Title">
    <p:spTree>
      <p:nvGrpSpPr>
        <p:cNvPr id="1" name=""/>
        <p:cNvGrpSpPr/>
        <p:nvPr/>
      </p:nvGrpSpPr>
      <p:grpSpPr>
        <a:xfrm>
          <a:off x="0" y="0"/>
          <a:ext cx="0" cy="0"/>
          <a:chOff x="0" y="0"/>
          <a:chExt cx="0" cy="0"/>
        </a:xfrm>
      </p:grpSpPr>
      <p:sp>
        <p:nvSpPr>
          <p:cNvPr id="8" name="Content Placeholder 4"/>
          <p:cNvSpPr>
            <a:spLocks noGrp="1"/>
          </p:cNvSpPr>
          <p:nvPr>
            <p:ph sz="quarter" idx="15" hasCustomPrompt="1"/>
          </p:nvPr>
        </p:nvSpPr>
        <p:spPr>
          <a:xfrm>
            <a:off x="4648200" y="1751886"/>
            <a:ext cx="3867150" cy="4577195"/>
          </a:xfrm>
          <a:prstGeom prst="rect">
            <a:avLst/>
          </a:prstGeom>
        </p:spPr>
        <p:txBody>
          <a:bodyPr/>
          <a:lstStyle>
            <a:lvl1pPr marL="0" indent="0">
              <a:buNone/>
              <a:defRPr sz="1350">
                <a:solidFill>
                  <a:schemeClr val="tx2"/>
                </a:solidFill>
                <a:latin typeface="+mn-lt"/>
                <a:cs typeface="Arial" panose="020B0604020202020204" pitchFamily="34" charset="0"/>
              </a:defRPr>
            </a:lvl1pPr>
            <a:lvl2pPr marL="557199" indent="-214308">
              <a:buClr>
                <a:schemeClr val="accent2"/>
              </a:buClr>
              <a:buFont typeface="Arial" panose="020B0604020202020204" pitchFamily="34" charset="0"/>
              <a:buChar char="•"/>
              <a:defRPr lang="en-US" sz="1200" kern="1200" dirty="0">
                <a:solidFill>
                  <a:schemeClr val="tx2"/>
                </a:solidFill>
                <a:latin typeface="+mn-lt"/>
                <a:ea typeface="+mn-ea"/>
                <a:cs typeface="Arial" panose="020B0604020202020204" pitchFamily="34" charset="0"/>
              </a:defRPr>
            </a:lvl2pPr>
            <a:lvl3pPr marL="900091" indent="-214308">
              <a:buClr>
                <a:schemeClr val="accent2"/>
              </a:buClr>
              <a:buFont typeface="Wingdings" panose="05000000000000000000" pitchFamily="2" charset="2"/>
              <a:buChar char="§"/>
              <a:defRPr lang="en-US" sz="1050" kern="1200" dirty="0">
                <a:solidFill>
                  <a:schemeClr val="tx2"/>
                </a:solidFill>
                <a:latin typeface="+mn-lt"/>
                <a:ea typeface="+mn-ea"/>
                <a:cs typeface="Arial" panose="020B0604020202020204" pitchFamily="34" charset="0"/>
              </a:defRPr>
            </a:lvl3pPr>
            <a:lvl4pPr>
              <a:buClr>
                <a:schemeClr val="accent2"/>
              </a:buClr>
              <a:defRPr sz="900">
                <a:solidFill>
                  <a:schemeClr val="tx2"/>
                </a:solidFill>
                <a:latin typeface="+mn-lt"/>
              </a:defRPr>
            </a:lvl4pPr>
            <a:lvl5pPr marL="1371566" indent="0">
              <a:buNone/>
              <a:defRPr sz="900">
                <a:solidFill>
                  <a:schemeClr val="tx2"/>
                </a:solidFill>
                <a:latin typeface="+mn-lt"/>
              </a:defRPr>
            </a:lvl5pPr>
          </a:lstStyle>
          <a:p>
            <a:pPr lvl="0"/>
            <a:r>
              <a:rPr lang="en-US"/>
              <a:t>Edit master text styles</a:t>
            </a:r>
          </a:p>
          <a:p>
            <a:pPr marL="557199" lvl="1" indent="-214308" algn="l" defTabSz="685783" rtl="0" eaLnBrk="1" latinLnBrk="0" hangingPunct="1">
              <a:lnSpc>
                <a:spcPct val="90000"/>
              </a:lnSpc>
              <a:spcBef>
                <a:spcPts val="375"/>
              </a:spcBef>
              <a:buClr>
                <a:schemeClr val="accent2"/>
              </a:buClr>
              <a:buFont typeface="Wingdings" panose="05000000000000000000" pitchFamily="2" charset="2"/>
              <a:buChar char="§"/>
            </a:pPr>
            <a:r>
              <a:rPr lang="en-US"/>
              <a:t>Second level</a:t>
            </a:r>
          </a:p>
          <a:p>
            <a:pPr marL="900091" lvl="2" indent="-214308" algn="l" defTabSz="685783" rtl="0" eaLnBrk="1" latinLnBrk="0" hangingPunct="1">
              <a:lnSpc>
                <a:spcPct val="90000"/>
              </a:lnSpc>
              <a:spcBef>
                <a:spcPts val="375"/>
              </a:spcBef>
              <a:buClr>
                <a:schemeClr val="accent2"/>
              </a:buClr>
              <a:buFont typeface="Arial" panose="020B0604020202020204" pitchFamily="34" charset="0"/>
              <a:buChar char="•"/>
            </a:pPr>
            <a:r>
              <a:rPr lang="en-US"/>
              <a:t>Third level</a:t>
            </a:r>
          </a:p>
        </p:txBody>
      </p:sp>
      <p:sp>
        <p:nvSpPr>
          <p:cNvPr id="7" name="Content Placeholder 4"/>
          <p:cNvSpPr>
            <a:spLocks noGrp="1"/>
          </p:cNvSpPr>
          <p:nvPr>
            <p:ph sz="quarter" idx="14" hasCustomPrompt="1"/>
          </p:nvPr>
        </p:nvSpPr>
        <p:spPr>
          <a:xfrm>
            <a:off x="628650" y="1751887"/>
            <a:ext cx="3867150" cy="4577195"/>
          </a:xfrm>
          <a:prstGeom prst="rect">
            <a:avLst/>
          </a:prstGeom>
        </p:spPr>
        <p:txBody>
          <a:bodyPr/>
          <a:lstStyle>
            <a:lvl1pPr marL="0" indent="0">
              <a:buNone/>
              <a:defRPr sz="1350">
                <a:solidFill>
                  <a:schemeClr val="tx2"/>
                </a:solidFill>
                <a:latin typeface="+mn-lt"/>
                <a:cs typeface="Arial" panose="020B0604020202020204" pitchFamily="34" charset="0"/>
              </a:defRPr>
            </a:lvl1pPr>
            <a:lvl2pPr marL="557199" indent="-214308">
              <a:buClr>
                <a:schemeClr val="accent2"/>
              </a:buClr>
              <a:buFont typeface="Arial" panose="020B0604020202020204" pitchFamily="34" charset="0"/>
              <a:buChar char="•"/>
              <a:defRPr lang="en-US" sz="1200" kern="1200" dirty="0">
                <a:solidFill>
                  <a:schemeClr val="tx2"/>
                </a:solidFill>
                <a:latin typeface="+mn-lt"/>
                <a:ea typeface="+mn-ea"/>
                <a:cs typeface="Arial" panose="020B0604020202020204" pitchFamily="34" charset="0"/>
              </a:defRPr>
            </a:lvl2pPr>
            <a:lvl3pPr marL="900091" indent="-214308">
              <a:buClr>
                <a:schemeClr val="accent2"/>
              </a:buClr>
              <a:buFont typeface="Wingdings" panose="05000000000000000000" pitchFamily="2" charset="2"/>
              <a:buChar char="§"/>
              <a:defRPr lang="en-US" sz="1050" kern="1200" dirty="0">
                <a:solidFill>
                  <a:schemeClr val="tx2"/>
                </a:solidFill>
                <a:latin typeface="+mn-lt"/>
                <a:ea typeface="+mn-ea"/>
                <a:cs typeface="Arial" panose="020B0604020202020204" pitchFamily="34" charset="0"/>
              </a:defRPr>
            </a:lvl3pPr>
            <a:lvl4pPr>
              <a:buClr>
                <a:schemeClr val="accent2"/>
              </a:buClr>
              <a:defRPr sz="900">
                <a:solidFill>
                  <a:schemeClr val="tx2"/>
                </a:solidFill>
                <a:latin typeface="+mn-lt"/>
              </a:defRPr>
            </a:lvl4pPr>
            <a:lvl5pPr marL="1371566" indent="0">
              <a:buNone/>
              <a:defRPr sz="900">
                <a:solidFill>
                  <a:schemeClr val="tx2"/>
                </a:solidFill>
                <a:latin typeface="+mn-lt"/>
              </a:defRPr>
            </a:lvl5pPr>
          </a:lstStyle>
          <a:p>
            <a:pPr lvl="0"/>
            <a:r>
              <a:rPr lang="en-US"/>
              <a:t>Edit master text styles</a:t>
            </a:r>
          </a:p>
          <a:p>
            <a:pPr marL="557199" lvl="1" indent="-214308" algn="l" defTabSz="685783" rtl="0" eaLnBrk="1" latinLnBrk="0" hangingPunct="1">
              <a:lnSpc>
                <a:spcPct val="90000"/>
              </a:lnSpc>
              <a:spcBef>
                <a:spcPts val="375"/>
              </a:spcBef>
              <a:buClr>
                <a:schemeClr val="accent2"/>
              </a:buClr>
              <a:buFont typeface="Wingdings" panose="05000000000000000000" pitchFamily="2" charset="2"/>
              <a:buChar char="§"/>
            </a:pPr>
            <a:r>
              <a:rPr lang="en-US"/>
              <a:t>Second level</a:t>
            </a:r>
          </a:p>
          <a:p>
            <a:pPr marL="900091" lvl="2" indent="-214308" algn="l" defTabSz="685783" rtl="0" eaLnBrk="1" latinLnBrk="0" hangingPunct="1">
              <a:lnSpc>
                <a:spcPct val="90000"/>
              </a:lnSpc>
              <a:spcBef>
                <a:spcPts val="375"/>
              </a:spcBef>
              <a:buClr>
                <a:schemeClr val="accent2"/>
              </a:buClr>
              <a:buFont typeface="Arial" panose="020B0604020202020204" pitchFamily="34" charset="0"/>
              <a:buChar char="•"/>
            </a:pPr>
            <a:r>
              <a:rPr lang="en-US"/>
              <a:t>Third level</a:t>
            </a:r>
          </a:p>
        </p:txBody>
      </p:sp>
      <p:sp>
        <p:nvSpPr>
          <p:cNvPr id="9" name="Title 1"/>
          <p:cNvSpPr>
            <a:spLocks noGrp="1"/>
          </p:cNvSpPr>
          <p:nvPr>
            <p:ph type="title" hasCustomPrompt="1"/>
          </p:nvPr>
        </p:nvSpPr>
        <p:spPr>
          <a:xfrm>
            <a:off x="628650" y="365131"/>
            <a:ext cx="7886700" cy="455271"/>
          </a:xfrm>
          <a:prstGeom prst="rect">
            <a:avLst/>
          </a:prstGeom>
        </p:spPr>
        <p:txBody>
          <a:bodyPr/>
          <a:lstStyle>
            <a:lvl1pPr algn="l" defTabSz="685783" rtl="0" eaLnBrk="1" latinLnBrk="0" hangingPunct="1">
              <a:lnSpc>
                <a:spcPct val="90000"/>
              </a:lnSpc>
              <a:spcBef>
                <a:spcPct val="0"/>
              </a:spcBef>
              <a:buNone/>
              <a:defRPr lang="en-US" sz="1800" b="1" kern="1200" dirty="0">
                <a:solidFill>
                  <a:schemeClr val="tx2"/>
                </a:solidFill>
                <a:latin typeface="+mj-lt"/>
                <a:ea typeface="+mj-ea"/>
                <a:cs typeface="Arial" panose="020B0604020202020204" pitchFamily="34" charset="0"/>
              </a:defRPr>
            </a:lvl1pPr>
          </a:lstStyle>
          <a:p>
            <a:r>
              <a:rPr lang="en-US"/>
              <a:t>Click To Edit Master Title Style</a:t>
            </a:r>
          </a:p>
        </p:txBody>
      </p:sp>
      <p:sp>
        <p:nvSpPr>
          <p:cNvPr id="12" name="Text Placeholder 11"/>
          <p:cNvSpPr>
            <a:spLocks noGrp="1"/>
          </p:cNvSpPr>
          <p:nvPr>
            <p:ph type="body" sz="quarter" idx="10" hasCustomPrompt="1"/>
          </p:nvPr>
        </p:nvSpPr>
        <p:spPr>
          <a:xfrm>
            <a:off x="628650" y="1067102"/>
            <a:ext cx="3867150" cy="504825"/>
          </a:xfrm>
          <a:prstGeom prst="rect">
            <a:avLst/>
          </a:prstGeom>
        </p:spPr>
        <p:txBody>
          <a:bodyPr/>
          <a:lstStyle>
            <a:lvl1pPr marL="0" indent="0">
              <a:buNone/>
              <a:defRPr sz="1350" b="1">
                <a:solidFill>
                  <a:schemeClr val="tx2"/>
                </a:solidFill>
                <a:latin typeface="+mj-lt"/>
                <a:cs typeface="Arial" panose="020B0604020202020204" pitchFamily="34" charset="0"/>
              </a:defRPr>
            </a:lvl1pPr>
          </a:lstStyle>
          <a:p>
            <a:pPr lvl="0"/>
            <a:r>
              <a:rPr lang="en-US"/>
              <a:t>Edit Master Text Styles</a:t>
            </a:r>
          </a:p>
        </p:txBody>
      </p:sp>
      <p:sp>
        <p:nvSpPr>
          <p:cNvPr id="14" name="Text Placeholder 11"/>
          <p:cNvSpPr>
            <a:spLocks noGrp="1"/>
          </p:cNvSpPr>
          <p:nvPr>
            <p:ph type="body" sz="quarter" idx="11" hasCustomPrompt="1"/>
          </p:nvPr>
        </p:nvSpPr>
        <p:spPr>
          <a:xfrm>
            <a:off x="4648200" y="1067101"/>
            <a:ext cx="3867150" cy="504825"/>
          </a:xfrm>
          <a:prstGeom prst="rect">
            <a:avLst/>
          </a:prstGeom>
        </p:spPr>
        <p:txBody>
          <a:bodyPr/>
          <a:lstStyle>
            <a:lvl1pPr marL="0" indent="0">
              <a:buNone/>
              <a:defRPr sz="1350" b="1">
                <a:solidFill>
                  <a:schemeClr val="tx2"/>
                </a:solidFill>
                <a:latin typeface="+mj-lt"/>
                <a:cs typeface="Arial" panose="020B0604020202020204" pitchFamily="34" charset="0"/>
              </a:defRPr>
            </a:lvl1pPr>
          </a:lstStyle>
          <a:p>
            <a:pPr lvl="0"/>
            <a:r>
              <a:rPr lang="en-US"/>
              <a:t>Edit Master Text Styles</a:t>
            </a:r>
          </a:p>
        </p:txBody>
      </p:sp>
    </p:spTree>
    <p:extLst>
      <p:ext uri="{BB962C8B-B14F-4D97-AF65-F5344CB8AC3E}">
        <p14:creationId xmlns:p14="http://schemas.microsoft.com/office/powerpoint/2010/main" val="274900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reaker Option 2">
    <p:spTree>
      <p:nvGrpSpPr>
        <p:cNvPr id="1" name=""/>
        <p:cNvGrpSpPr/>
        <p:nvPr/>
      </p:nvGrpSpPr>
      <p:grpSpPr>
        <a:xfrm>
          <a:off x="0" y="0"/>
          <a:ext cx="0" cy="0"/>
          <a:chOff x="0" y="0"/>
          <a:chExt cx="0" cy="0"/>
        </a:xfrm>
      </p:grpSpPr>
      <p:sp>
        <p:nvSpPr>
          <p:cNvPr id="2" name="Text Placeholder 2"/>
          <p:cNvSpPr>
            <a:spLocks noGrp="1"/>
          </p:cNvSpPr>
          <p:nvPr>
            <p:ph type="body" sz="quarter" idx="10"/>
          </p:nvPr>
        </p:nvSpPr>
        <p:spPr>
          <a:xfrm>
            <a:off x="232132" y="2669336"/>
            <a:ext cx="3836677" cy="1173036"/>
          </a:xfrm>
          <a:prstGeom prst="rect">
            <a:avLst/>
          </a:prstGeom>
        </p:spPr>
        <p:txBody>
          <a:bodyPr/>
          <a:lstStyle>
            <a:lvl1pPr marL="0" indent="0">
              <a:buNone/>
              <a:defRPr sz="3600" b="0">
                <a:solidFill>
                  <a:schemeClr val="bg2"/>
                </a:solidFill>
                <a:latin typeface="+mj-lt"/>
              </a:defRPr>
            </a:lvl1pPr>
          </a:lstStyle>
          <a:p>
            <a:pPr lvl="0"/>
            <a:endParaRPr lang="en-US" dirty="0"/>
          </a:p>
        </p:txBody>
      </p:sp>
    </p:spTree>
    <p:extLst>
      <p:ext uri="{BB962C8B-B14F-4D97-AF65-F5344CB8AC3E}">
        <p14:creationId xmlns:p14="http://schemas.microsoft.com/office/powerpoint/2010/main" val="354817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and Caption on the Bottom">
    <p:spTree>
      <p:nvGrpSpPr>
        <p:cNvPr id="1" name=""/>
        <p:cNvGrpSpPr/>
        <p:nvPr/>
      </p:nvGrpSpPr>
      <p:grpSpPr>
        <a:xfrm>
          <a:off x="0" y="0"/>
          <a:ext cx="0" cy="0"/>
          <a:chOff x="0" y="0"/>
          <a:chExt cx="0" cy="0"/>
        </a:xfrm>
      </p:grpSpPr>
      <p:sp>
        <p:nvSpPr>
          <p:cNvPr id="5" name="Content Placeholder 4"/>
          <p:cNvSpPr>
            <a:spLocks noGrp="1"/>
          </p:cNvSpPr>
          <p:nvPr>
            <p:ph sz="quarter" idx="14" hasCustomPrompt="1"/>
          </p:nvPr>
        </p:nvSpPr>
        <p:spPr>
          <a:xfrm>
            <a:off x="628650" y="1060588"/>
            <a:ext cx="7886700" cy="4127618"/>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6" name="Content Placeholder 2"/>
          <p:cNvSpPr>
            <a:spLocks noGrp="1"/>
          </p:cNvSpPr>
          <p:nvPr>
            <p:ph idx="11" hasCustomPrompt="1"/>
          </p:nvPr>
        </p:nvSpPr>
        <p:spPr>
          <a:xfrm>
            <a:off x="628650" y="5341122"/>
            <a:ext cx="7886700" cy="987960"/>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latin typeface="Arial Narrow" panose="020B0606020202030204" pitchFamily="34" charset="0"/>
              </a:defRPr>
            </a:lvl2pPr>
            <a:lvl3pPr>
              <a:defRPr>
                <a:solidFill>
                  <a:srgbClr val="555555"/>
                </a:solidFill>
                <a:latin typeface="Arial Narrow" panose="020B0606020202030204" pitchFamily="34" charset="0"/>
              </a:defRPr>
            </a:lvl3pPr>
            <a:lvl4pPr>
              <a:defRPr>
                <a:solidFill>
                  <a:srgbClr val="555555"/>
                </a:solidFill>
                <a:latin typeface="Arial Narrow" panose="020B0606020202030204" pitchFamily="34" charset="0"/>
              </a:defRPr>
            </a:lvl4pPr>
            <a:lvl5pPr>
              <a:defRPr>
                <a:solidFill>
                  <a:srgbClr val="555555"/>
                </a:solidFill>
                <a:latin typeface="Arial Narrow" panose="020B0606020202030204" pitchFamily="34" charset="0"/>
              </a:defRPr>
            </a:lvl5pPr>
          </a:lstStyle>
          <a:p>
            <a:pPr lvl="0"/>
            <a:r>
              <a:rPr lang="en-US" dirty="0"/>
              <a:t>Text</a:t>
            </a:r>
          </a:p>
        </p:txBody>
      </p:sp>
      <p:sp>
        <p:nvSpPr>
          <p:cNvPr id="7"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344976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6" name="Content Placeholder 1"/>
          <p:cNvSpPr>
            <a:spLocks noGrp="1"/>
          </p:cNvSpPr>
          <p:nvPr>
            <p:ph sz="quarter" idx="20" hasCustomPrompt="1"/>
          </p:nvPr>
        </p:nvSpPr>
        <p:spPr>
          <a:xfrm>
            <a:off x="381001" y="5338764"/>
            <a:ext cx="1371600" cy="1371600"/>
          </a:xfrm>
          <a:prstGeom prst="rect">
            <a:avLst/>
          </a:prstGeom>
        </p:spPr>
        <p:txBody>
          <a:bodyPr anchor="ctr"/>
          <a:lstStyle>
            <a:lvl1pPr marL="0" indent="0" algn="ctr">
              <a:buNone/>
              <a:defRPr baseline="0">
                <a:solidFill>
                  <a:schemeClr val="tx2"/>
                </a:solidFill>
                <a:latin typeface="Arial" panose="020B0604020202020204" pitchFamily="34" charset="0"/>
                <a:cs typeface="Arial" panose="020B0604020202020204" pitchFamily="34" charset="0"/>
              </a:defRPr>
            </a:lvl1pPr>
          </a:lstStyle>
          <a:p>
            <a:r>
              <a:rPr lang="en-US" dirty="0"/>
              <a:t>Picture Here</a:t>
            </a:r>
          </a:p>
        </p:txBody>
      </p:sp>
      <p:sp>
        <p:nvSpPr>
          <p:cNvPr id="7" name="Content Placeholder 3"/>
          <p:cNvSpPr>
            <a:spLocks noGrp="1"/>
          </p:cNvSpPr>
          <p:nvPr>
            <p:ph idx="1" hasCustomPrompt="1"/>
          </p:nvPr>
        </p:nvSpPr>
        <p:spPr>
          <a:xfrm>
            <a:off x="1905000" y="914401"/>
            <a:ext cx="7012592" cy="1219200"/>
          </a:xfrm>
          <a:prstGeom prst="rect">
            <a:avLst/>
          </a:prstGeom>
        </p:spPr>
        <p:txBody>
          <a:bodyPr/>
          <a:lstStyle>
            <a:lvl1pPr marL="0" indent="0">
              <a:buNone/>
              <a:defRPr sz="1400">
                <a:solidFill>
                  <a:schemeClr val="tx2"/>
                </a:solidFill>
                <a:latin typeface="+mn-lt"/>
                <a:cs typeface="Arial" panose="020B0604020202020204" pitchFamily="34" charset="0"/>
              </a:defRPr>
            </a:lvl1pPr>
          </a:lstStyle>
          <a:p>
            <a:r>
              <a:rPr lang="en-US" dirty="0"/>
              <a:t>Text</a:t>
            </a:r>
          </a:p>
          <a:p>
            <a:endParaRPr lang="en-US" dirty="0"/>
          </a:p>
        </p:txBody>
      </p:sp>
      <p:sp>
        <p:nvSpPr>
          <p:cNvPr id="9" name="Content Placeholder 4"/>
          <p:cNvSpPr>
            <a:spLocks noGrp="1"/>
          </p:cNvSpPr>
          <p:nvPr>
            <p:ph idx="12" hasCustomPrompt="1"/>
          </p:nvPr>
        </p:nvSpPr>
        <p:spPr>
          <a:xfrm>
            <a:off x="228600" y="5943600"/>
            <a:ext cx="8705850" cy="533400"/>
          </a:xfrm>
          <a:prstGeom prst="rect">
            <a:avLst/>
          </a:prstGeom>
        </p:spPr>
        <p:txBody>
          <a:bodyPr anchor="ctr"/>
          <a:lstStyle>
            <a:lvl1pPr marL="0" indent="0" algn="ctr">
              <a:buNone/>
              <a:defRPr sz="1600" baseline="0">
                <a:solidFill>
                  <a:schemeClr val="tx2"/>
                </a:solidFill>
                <a:latin typeface="+mn-lt"/>
                <a:cs typeface="Arial" panose="020B0604020202020204" pitchFamily="34" charset="0"/>
              </a:defRPr>
            </a:lvl1pPr>
          </a:lstStyle>
          <a:p>
            <a:r>
              <a:rPr lang="en-US" dirty="0"/>
              <a:t>Name | Title | (###) ###-####</a:t>
            </a:r>
          </a:p>
        </p:txBody>
      </p:sp>
      <p:sp>
        <p:nvSpPr>
          <p:cNvPr id="10" name="Content Placeholder 5"/>
          <p:cNvSpPr>
            <a:spLocks noGrp="1"/>
          </p:cNvSpPr>
          <p:nvPr>
            <p:ph idx="13" hasCustomPrompt="1"/>
          </p:nvPr>
        </p:nvSpPr>
        <p:spPr>
          <a:xfrm>
            <a:off x="0" y="914401"/>
            <a:ext cx="1752600" cy="1219200"/>
          </a:xfrm>
          <a:prstGeom prst="rect">
            <a:avLst/>
          </a:prstGeom>
        </p:spPr>
        <p:txBody>
          <a:bodyPr anchor="ctr"/>
          <a:lstStyle>
            <a:lvl1pPr marL="0" indent="0" algn="ctr">
              <a:buNone/>
              <a:defRPr sz="1800" b="1">
                <a:solidFill>
                  <a:schemeClr val="tx2"/>
                </a:solidFill>
                <a:latin typeface="+mj-lt"/>
                <a:cs typeface="Arial" panose="020B0604020202020204" pitchFamily="34" charset="0"/>
              </a:defRPr>
            </a:lvl1pPr>
          </a:lstStyle>
          <a:p>
            <a:r>
              <a:rPr lang="en-US" dirty="0"/>
              <a:t>Role at      Apex</a:t>
            </a:r>
          </a:p>
        </p:txBody>
      </p:sp>
      <p:sp>
        <p:nvSpPr>
          <p:cNvPr id="11" name="Content Placeholder 6"/>
          <p:cNvSpPr>
            <a:spLocks noGrp="1"/>
          </p:cNvSpPr>
          <p:nvPr>
            <p:ph idx="16" hasCustomPrompt="1"/>
          </p:nvPr>
        </p:nvSpPr>
        <p:spPr>
          <a:xfrm>
            <a:off x="1905000" y="2286001"/>
            <a:ext cx="7012592" cy="1219200"/>
          </a:xfrm>
          <a:prstGeom prst="rect">
            <a:avLst/>
          </a:prstGeom>
        </p:spPr>
        <p:txBody>
          <a:bodyPr/>
          <a:lstStyle>
            <a:lvl1pPr marL="0" indent="0">
              <a:buNone/>
              <a:defRPr sz="1400">
                <a:solidFill>
                  <a:schemeClr val="tx2"/>
                </a:solidFill>
                <a:latin typeface="+mn-lt"/>
                <a:cs typeface="Arial" panose="020B0604020202020204" pitchFamily="34" charset="0"/>
              </a:defRPr>
            </a:lvl1pPr>
          </a:lstStyle>
          <a:p>
            <a:r>
              <a:rPr lang="en-US" dirty="0"/>
              <a:t>Text</a:t>
            </a:r>
          </a:p>
        </p:txBody>
      </p:sp>
      <p:sp>
        <p:nvSpPr>
          <p:cNvPr id="12" name="Content Placeholder 7"/>
          <p:cNvSpPr>
            <a:spLocks noGrp="1"/>
          </p:cNvSpPr>
          <p:nvPr>
            <p:ph idx="17" hasCustomPrompt="1"/>
          </p:nvPr>
        </p:nvSpPr>
        <p:spPr>
          <a:xfrm>
            <a:off x="0" y="2286001"/>
            <a:ext cx="1752600" cy="1219200"/>
          </a:xfrm>
          <a:prstGeom prst="rect">
            <a:avLst/>
          </a:prstGeom>
        </p:spPr>
        <p:txBody>
          <a:bodyPr anchor="ctr"/>
          <a:lstStyle>
            <a:lvl1pPr marL="0" indent="0" algn="ctr">
              <a:buNone/>
              <a:defRPr sz="1800" b="1" baseline="0">
                <a:solidFill>
                  <a:schemeClr val="tx2"/>
                </a:solidFill>
                <a:latin typeface="Arial" panose="020B0604020202020204" pitchFamily="34" charset="0"/>
                <a:cs typeface="Arial" panose="020B0604020202020204" pitchFamily="34" charset="0"/>
              </a:defRPr>
            </a:lvl1pPr>
          </a:lstStyle>
          <a:p>
            <a:r>
              <a:rPr lang="en-US" dirty="0"/>
              <a:t>Role with Client</a:t>
            </a:r>
          </a:p>
        </p:txBody>
      </p:sp>
      <p:sp>
        <p:nvSpPr>
          <p:cNvPr id="13" name="Content Placeholder 8"/>
          <p:cNvSpPr>
            <a:spLocks noGrp="1"/>
          </p:cNvSpPr>
          <p:nvPr>
            <p:ph idx="18" hasCustomPrompt="1"/>
          </p:nvPr>
        </p:nvSpPr>
        <p:spPr>
          <a:xfrm>
            <a:off x="1905000" y="3657601"/>
            <a:ext cx="7012592" cy="2133600"/>
          </a:xfrm>
          <a:prstGeom prst="rect">
            <a:avLst/>
          </a:prstGeom>
        </p:spPr>
        <p:txBody>
          <a:bodyPr/>
          <a:lstStyle>
            <a:lvl1pPr marL="0" indent="0">
              <a:buNone/>
              <a:defRPr sz="1400">
                <a:solidFill>
                  <a:schemeClr val="tx2"/>
                </a:solidFill>
                <a:latin typeface="+mn-lt"/>
                <a:cs typeface="Arial" panose="020B0604020202020204" pitchFamily="34" charset="0"/>
              </a:defRPr>
            </a:lvl1pPr>
          </a:lstStyle>
          <a:p>
            <a:r>
              <a:rPr lang="en-US" dirty="0"/>
              <a:t>Text</a:t>
            </a:r>
          </a:p>
        </p:txBody>
      </p:sp>
      <p:sp>
        <p:nvSpPr>
          <p:cNvPr id="14" name="Content Placeholder 9"/>
          <p:cNvSpPr>
            <a:spLocks noGrp="1"/>
          </p:cNvSpPr>
          <p:nvPr>
            <p:ph idx="19" hasCustomPrompt="1"/>
          </p:nvPr>
        </p:nvSpPr>
        <p:spPr>
          <a:xfrm>
            <a:off x="0" y="3657601"/>
            <a:ext cx="1752600" cy="2133600"/>
          </a:xfrm>
          <a:prstGeom prst="rect">
            <a:avLst/>
          </a:prstGeom>
        </p:spPr>
        <p:txBody>
          <a:bodyPr anchor="ctr"/>
          <a:lstStyle>
            <a:lvl1pPr marL="0" indent="0" algn="ctr">
              <a:buNone/>
              <a:defRPr sz="1800" b="1" baseline="0">
                <a:solidFill>
                  <a:schemeClr val="tx2"/>
                </a:solidFill>
                <a:latin typeface="+mj-lt"/>
                <a:cs typeface="Arial" panose="020B0604020202020204" pitchFamily="34" charset="0"/>
              </a:defRPr>
            </a:lvl1pPr>
          </a:lstStyle>
          <a:p>
            <a:r>
              <a:rPr lang="en-US" dirty="0"/>
              <a:t>Previous Experience</a:t>
            </a:r>
          </a:p>
        </p:txBody>
      </p:sp>
      <p:sp>
        <p:nvSpPr>
          <p:cNvPr id="15" name="Title 1"/>
          <p:cNvSpPr>
            <a:spLocks noGrp="1"/>
          </p:cNvSpPr>
          <p:nvPr>
            <p:ph type="title" hasCustomPrompt="1"/>
          </p:nvPr>
        </p:nvSpPr>
        <p:spPr>
          <a:xfrm>
            <a:off x="628650" y="365125"/>
            <a:ext cx="7886700" cy="455271"/>
          </a:xfrm>
          <a:prstGeom prst="rect">
            <a:avLst/>
          </a:prstGeom>
        </p:spPr>
        <p:txBody>
          <a:bodyPr/>
          <a:lstStyle>
            <a:lvl1pPr>
              <a:defRPr sz="2400" b="1">
                <a:solidFill>
                  <a:schemeClr val="tx2"/>
                </a:solidFill>
                <a:latin typeface="+mj-lt"/>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280706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Data Points">
    <p:spTree>
      <p:nvGrpSpPr>
        <p:cNvPr id="1" name=""/>
        <p:cNvGrpSpPr/>
        <p:nvPr/>
      </p:nvGrpSpPr>
      <p:grpSpPr>
        <a:xfrm>
          <a:off x="0" y="0"/>
          <a:ext cx="0" cy="0"/>
          <a:chOff x="0" y="0"/>
          <a:chExt cx="0" cy="0"/>
        </a:xfrm>
      </p:grpSpPr>
      <p:sp>
        <p:nvSpPr>
          <p:cNvPr id="21" name="Text Placeholder 12"/>
          <p:cNvSpPr>
            <a:spLocks noGrp="1"/>
          </p:cNvSpPr>
          <p:nvPr>
            <p:ph type="body" sz="quarter" idx="13" hasCustomPrompt="1"/>
          </p:nvPr>
        </p:nvSpPr>
        <p:spPr>
          <a:xfrm>
            <a:off x="205195" y="2000250"/>
            <a:ext cx="1627935" cy="833438"/>
          </a:xfrm>
          <a:prstGeom prst="rect">
            <a:avLst/>
          </a:prstGeom>
        </p:spPr>
        <p:txBody>
          <a:bodyPr/>
          <a:lstStyle>
            <a:lvl1pPr marL="0" indent="0">
              <a:buFont typeface="Arial" panose="020B0604020202020204" pitchFamily="34" charset="0"/>
              <a:buNone/>
              <a:defRPr sz="1000">
                <a:solidFill>
                  <a:schemeClr val="bg2"/>
                </a:solidFill>
                <a:latin typeface="Arial" panose="020B0604020202020204" pitchFamily="34" charset="0"/>
                <a:cs typeface="Arial" panose="020B0604020202020204" pitchFamily="34" charset="0"/>
              </a:defRPr>
            </a:lvl1pPr>
          </a:lstStyle>
          <a:p>
            <a:pPr lvl="0"/>
            <a:r>
              <a:rPr lang="en-US" dirty="0"/>
              <a:t>Client Description</a:t>
            </a:r>
          </a:p>
          <a:p>
            <a:pPr lvl="0"/>
            <a:endParaRPr lang="en-US" dirty="0"/>
          </a:p>
        </p:txBody>
      </p:sp>
      <p:sp>
        <p:nvSpPr>
          <p:cNvPr id="22" name="Text Placeholder 12"/>
          <p:cNvSpPr>
            <a:spLocks noGrp="1"/>
          </p:cNvSpPr>
          <p:nvPr>
            <p:ph type="body" sz="quarter" idx="14" hasCustomPrompt="1"/>
          </p:nvPr>
        </p:nvSpPr>
        <p:spPr>
          <a:xfrm>
            <a:off x="205196" y="3399709"/>
            <a:ext cx="1627934" cy="833438"/>
          </a:xfrm>
          <a:prstGeom prst="rect">
            <a:avLst/>
          </a:prstGeom>
        </p:spPr>
        <p:txBody>
          <a:bodyPr/>
          <a:lstStyle>
            <a:lvl1pPr marL="171450" indent="-171450">
              <a:spcBef>
                <a:spcPts val="0"/>
              </a:spcBef>
              <a:buFont typeface="Wingdings" panose="05000000000000000000" pitchFamily="2" charset="2"/>
              <a:buChar char="§"/>
              <a:defRPr sz="1000">
                <a:solidFill>
                  <a:schemeClr val="bg2"/>
                </a:solidFill>
                <a:latin typeface="Arial" panose="020B0604020202020204" pitchFamily="34" charset="0"/>
                <a:cs typeface="Arial" panose="020B0604020202020204" pitchFamily="34" charset="0"/>
              </a:defRPr>
            </a:lvl1pPr>
          </a:lstStyle>
          <a:p>
            <a:pPr lvl="0"/>
            <a:r>
              <a:rPr lang="en-US" dirty="0"/>
              <a:t>Bullet 1</a:t>
            </a:r>
          </a:p>
          <a:p>
            <a:pPr lvl="0"/>
            <a:r>
              <a:rPr lang="en-US" dirty="0"/>
              <a:t>Bullet 2</a:t>
            </a:r>
          </a:p>
          <a:p>
            <a:pPr lvl="0"/>
            <a:r>
              <a:rPr lang="en-US" dirty="0"/>
              <a:t>Bullet 3</a:t>
            </a:r>
          </a:p>
        </p:txBody>
      </p:sp>
      <p:sp>
        <p:nvSpPr>
          <p:cNvPr id="23" name="Text Placeholder 12"/>
          <p:cNvSpPr>
            <a:spLocks noGrp="1"/>
          </p:cNvSpPr>
          <p:nvPr>
            <p:ph type="body" sz="quarter" idx="15" hasCustomPrompt="1"/>
          </p:nvPr>
        </p:nvSpPr>
        <p:spPr>
          <a:xfrm>
            <a:off x="205196" y="4847509"/>
            <a:ext cx="1627934" cy="833438"/>
          </a:xfrm>
          <a:prstGeom prst="rect">
            <a:avLst/>
          </a:prstGeom>
        </p:spPr>
        <p:txBody>
          <a:bodyPr/>
          <a:lstStyle>
            <a:lvl1pPr marL="171450" indent="-171450">
              <a:spcBef>
                <a:spcPts val="0"/>
              </a:spcBef>
              <a:buFont typeface="Wingdings" panose="05000000000000000000" pitchFamily="2" charset="2"/>
              <a:buChar char="§"/>
              <a:defRPr sz="1000">
                <a:solidFill>
                  <a:schemeClr val="bg2"/>
                </a:solidFill>
                <a:latin typeface="Arial" panose="020B0604020202020204" pitchFamily="34" charset="0"/>
                <a:cs typeface="Arial" panose="020B0604020202020204" pitchFamily="34" charset="0"/>
              </a:defRPr>
            </a:lvl1pPr>
          </a:lstStyle>
          <a:p>
            <a:pPr lvl="0"/>
            <a:r>
              <a:rPr lang="en-US" dirty="0"/>
              <a:t>Bullet 1</a:t>
            </a:r>
          </a:p>
          <a:p>
            <a:pPr lvl="0"/>
            <a:r>
              <a:rPr lang="en-US" dirty="0"/>
              <a:t>Bullet 2</a:t>
            </a:r>
          </a:p>
          <a:p>
            <a:pPr lvl="0"/>
            <a:r>
              <a:rPr lang="en-US" dirty="0"/>
              <a:t>Bullet 3</a:t>
            </a:r>
          </a:p>
        </p:txBody>
      </p:sp>
      <p:sp>
        <p:nvSpPr>
          <p:cNvPr id="24" name="Title 1"/>
          <p:cNvSpPr>
            <a:spLocks noGrp="1"/>
          </p:cNvSpPr>
          <p:nvPr>
            <p:ph type="title" hasCustomPrompt="1"/>
          </p:nvPr>
        </p:nvSpPr>
        <p:spPr>
          <a:xfrm>
            <a:off x="2256502" y="365125"/>
            <a:ext cx="6566201" cy="455271"/>
          </a:xfrm>
          <a:prstGeom prst="rect">
            <a:avLst/>
          </a:prstGeom>
        </p:spPr>
        <p:txBody>
          <a:bodyPr/>
          <a:lstStyle>
            <a:lvl1pPr>
              <a:defRPr sz="2400" b="1">
                <a:solidFill>
                  <a:schemeClr val="tx1"/>
                </a:solidFill>
                <a:latin typeface="+mj-lt"/>
                <a:cs typeface="Times New Roman" panose="02020603050405020304" pitchFamily="18" charset="0"/>
              </a:defRPr>
            </a:lvl1pPr>
          </a:lstStyle>
          <a:p>
            <a:r>
              <a:rPr lang="en-US" dirty="0"/>
              <a:t>Click To Edit Master Title Style</a:t>
            </a:r>
          </a:p>
        </p:txBody>
      </p:sp>
      <p:sp>
        <p:nvSpPr>
          <p:cNvPr id="27" name="Text Placeholder 17"/>
          <p:cNvSpPr>
            <a:spLocks noGrp="1"/>
          </p:cNvSpPr>
          <p:nvPr>
            <p:ph type="body" sz="quarter" idx="16" hasCustomPrompt="1"/>
          </p:nvPr>
        </p:nvSpPr>
        <p:spPr>
          <a:xfrm>
            <a:off x="2255838" y="966788"/>
            <a:ext cx="4845050" cy="5362294"/>
          </a:xfrm>
          <a:prstGeom prst="rect">
            <a:avLst/>
          </a:prstGeom>
        </p:spPr>
        <p:txBody>
          <a:bodyPr/>
          <a:lstStyle>
            <a:lvl1pPr marL="0" indent="0">
              <a:buNone/>
              <a:defRPr sz="1000" baseline="0">
                <a:solidFill>
                  <a:schemeClr val="tx1"/>
                </a:solidFill>
                <a:latin typeface="Arial" panose="020B0604020202020204" pitchFamily="34" charset="0"/>
                <a:cs typeface="Arial" panose="020B0604020202020204" pitchFamily="34" charset="0"/>
              </a:defRPr>
            </a:lvl1pPr>
            <a:lvl2pPr>
              <a:defRPr sz="1200">
                <a:solidFill>
                  <a:srgbClr val="555555"/>
                </a:solidFill>
                <a:latin typeface="+mn-lt"/>
              </a:defRPr>
            </a:lvl2pPr>
            <a:lvl3pPr>
              <a:defRPr sz="1100">
                <a:solidFill>
                  <a:srgbClr val="555555"/>
                </a:solidFill>
                <a:latin typeface="+mn-lt"/>
              </a:defRPr>
            </a:lvl3pPr>
            <a:lvl4pPr>
              <a:defRPr sz="1050">
                <a:solidFill>
                  <a:srgbClr val="555555"/>
                </a:solidFill>
                <a:latin typeface="Arial Narrow" panose="020B0606020202030204" pitchFamily="34" charset="0"/>
              </a:defRPr>
            </a:lvl4pPr>
            <a:lvl5pPr>
              <a:defRPr sz="1050">
                <a:solidFill>
                  <a:srgbClr val="555555"/>
                </a:solidFill>
                <a:latin typeface="Arial Narrow" panose="020B0606020202030204" pitchFamily="34" charset="0"/>
              </a:defRPr>
            </a:lvl5pPr>
          </a:lstStyle>
          <a:p>
            <a:pPr lvl="0"/>
            <a:r>
              <a:rPr lang="en-US" dirty="0"/>
              <a:t>Header – 12 font bold in dark grey, Body – 10 font in dark grey, Bullet points – square in dark teal</a:t>
            </a:r>
          </a:p>
        </p:txBody>
      </p:sp>
      <p:sp>
        <p:nvSpPr>
          <p:cNvPr id="29" name="Rectangle 28">
            <a:extLst>
              <a:ext uri="{FF2B5EF4-FFF2-40B4-BE49-F238E27FC236}">
                <a16:creationId xmlns:a16="http://schemas.microsoft.com/office/drawing/2014/main" id="{9AC59DBA-CB40-1E47-BE64-8A443F3C15D3}"/>
              </a:ext>
            </a:extLst>
          </p:cNvPr>
          <p:cNvSpPr/>
          <p:nvPr userDrawn="1"/>
        </p:nvSpPr>
        <p:spPr>
          <a:xfrm rot="18900000">
            <a:off x="7412764" y="1804998"/>
            <a:ext cx="1431177" cy="1431177"/>
          </a:xfrm>
          <a:prstGeom prst="rect">
            <a:avLst/>
          </a:prstGeom>
          <a:noFill/>
          <a:ln w="12700">
            <a:solidFill>
              <a:srgbClr val="9FE2D8"/>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0">
              <a:latin typeface="+mn-lt"/>
            </a:endParaRPr>
          </a:p>
        </p:txBody>
      </p:sp>
      <p:sp>
        <p:nvSpPr>
          <p:cNvPr id="30" name="Rectangle 29">
            <a:extLst>
              <a:ext uri="{FF2B5EF4-FFF2-40B4-BE49-F238E27FC236}">
                <a16:creationId xmlns:a16="http://schemas.microsoft.com/office/drawing/2014/main" id="{B421D98C-3933-D143-8EA7-D0F9F92CE8D6}"/>
              </a:ext>
            </a:extLst>
          </p:cNvPr>
          <p:cNvSpPr/>
          <p:nvPr userDrawn="1"/>
        </p:nvSpPr>
        <p:spPr>
          <a:xfrm rot="18900000">
            <a:off x="7412764" y="4008367"/>
            <a:ext cx="1431177" cy="1431179"/>
          </a:xfrm>
          <a:prstGeom prst="rect">
            <a:avLst/>
          </a:prstGeom>
          <a:noFill/>
          <a:ln w="12700">
            <a:solidFill>
              <a:schemeClr val="accent5"/>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i="0">
              <a:latin typeface="+mn-lt"/>
            </a:endParaRPr>
          </a:p>
        </p:txBody>
      </p:sp>
      <p:sp>
        <p:nvSpPr>
          <p:cNvPr id="31" name="Text Placeholder 29"/>
          <p:cNvSpPr>
            <a:spLocks noGrp="1"/>
          </p:cNvSpPr>
          <p:nvPr userDrawn="1">
            <p:ph type="body" sz="quarter" idx="18" hasCustomPrompt="1"/>
          </p:nvPr>
        </p:nvSpPr>
        <p:spPr>
          <a:xfrm>
            <a:off x="7424194" y="2152649"/>
            <a:ext cx="1431177" cy="786493"/>
          </a:xfrm>
          <a:prstGeom prst="rect">
            <a:avLst/>
          </a:prstGeom>
        </p:spPr>
        <p:txBody>
          <a:bodyPr anchor="ctr"/>
          <a:lstStyle>
            <a:lvl1pPr marL="0" indent="0" algn="ctr">
              <a:buNone/>
              <a:defRPr sz="1400" b="1" i="0">
                <a:solidFill>
                  <a:schemeClr val="bg1"/>
                </a:solidFill>
                <a:latin typeface="Arial" panose="020B0604020202020204" pitchFamily="34" charset="0"/>
                <a:cs typeface="Arial" panose="020B0604020202020204" pitchFamily="34" charset="0"/>
              </a:defRPr>
            </a:lvl1pPr>
          </a:lstStyle>
          <a:p>
            <a:pPr lvl="0"/>
            <a:r>
              <a:rPr lang="en-US"/>
              <a:t>#</a:t>
            </a:r>
          </a:p>
        </p:txBody>
      </p:sp>
      <p:sp>
        <p:nvSpPr>
          <p:cNvPr id="32" name="Text Placeholder 29"/>
          <p:cNvSpPr>
            <a:spLocks noGrp="1"/>
          </p:cNvSpPr>
          <p:nvPr userDrawn="1">
            <p:ph type="body" sz="quarter" idx="19" hasCustomPrompt="1"/>
          </p:nvPr>
        </p:nvSpPr>
        <p:spPr>
          <a:xfrm>
            <a:off x="7424194" y="4367212"/>
            <a:ext cx="1431177" cy="774803"/>
          </a:xfrm>
          <a:prstGeom prst="rect">
            <a:avLst/>
          </a:prstGeom>
        </p:spPr>
        <p:txBody>
          <a:bodyPr anchor="ctr"/>
          <a:lstStyle>
            <a:lvl1pPr marL="0" indent="0" algn="ctr">
              <a:buNone/>
              <a:defRPr sz="1400" b="1" i="0">
                <a:solidFill>
                  <a:schemeClr val="bg1"/>
                </a:solidFill>
                <a:latin typeface="Arial" panose="020B0604020202020204" pitchFamily="34" charset="0"/>
                <a:cs typeface="Arial" panose="020B0604020202020204" pitchFamily="34" charset="0"/>
              </a:defRPr>
            </a:lvl1pPr>
          </a:lstStyle>
          <a:p>
            <a:pPr lvl="0"/>
            <a:r>
              <a:rPr lang="en-US"/>
              <a:t>#</a:t>
            </a:r>
          </a:p>
        </p:txBody>
      </p:sp>
      <p:cxnSp>
        <p:nvCxnSpPr>
          <p:cNvPr id="38" name="Straight Connector 37"/>
          <p:cNvCxnSpPr/>
          <p:nvPr userDrawn="1"/>
        </p:nvCxnSpPr>
        <p:spPr>
          <a:xfrm>
            <a:off x="8130202" y="5727770"/>
            <a:ext cx="0" cy="1132135"/>
          </a:xfrm>
          <a:prstGeom prst="line">
            <a:avLst/>
          </a:prstGeom>
          <a:ln w="12700">
            <a:solidFill>
              <a:schemeClr val="accent5"/>
            </a:solidFill>
          </a:ln>
        </p:spPr>
        <p:style>
          <a:lnRef idx="1">
            <a:schemeClr val="accent4"/>
          </a:lnRef>
          <a:fillRef idx="0">
            <a:schemeClr val="accent4"/>
          </a:fillRef>
          <a:effectRef idx="0">
            <a:schemeClr val="accent4"/>
          </a:effectRef>
          <a:fontRef idx="minor">
            <a:schemeClr val="tx1"/>
          </a:fontRef>
        </p:style>
      </p:cxnSp>
      <p:cxnSp>
        <p:nvCxnSpPr>
          <p:cNvPr id="39" name="Straight Connector 38"/>
          <p:cNvCxnSpPr/>
          <p:nvPr userDrawn="1"/>
        </p:nvCxnSpPr>
        <p:spPr>
          <a:xfrm>
            <a:off x="8124487" y="3529780"/>
            <a:ext cx="101776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6391" y="5731580"/>
            <a:ext cx="1017767"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userDrawn="1"/>
        </p:nvGrpSpPr>
        <p:grpSpPr>
          <a:xfrm>
            <a:off x="8335229" y="1720915"/>
            <a:ext cx="374861" cy="368650"/>
            <a:chOff x="4444647" y="4104609"/>
            <a:chExt cx="374861" cy="368650"/>
          </a:xfrm>
        </p:grpSpPr>
        <p:cxnSp>
          <p:nvCxnSpPr>
            <p:cNvPr id="42" name="Straight Connector 41"/>
            <p:cNvCxnSpPr/>
            <p:nvPr userDrawn="1"/>
          </p:nvCxnSpPr>
          <p:spPr>
            <a:xfrm flipV="1">
              <a:off x="4444647" y="4104609"/>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43" name="Straight Connector 42"/>
            <p:cNvCxnSpPr/>
            <p:nvPr userDrawn="1"/>
          </p:nvCxnSpPr>
          <p:spPr>
            <a:xfrm flipV="1">
              <a:off x="4501309" y="4166451"/>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44" name="Straight Connector 43"/>
            <p:cNvCxnSpPr/>
            <p:nvPr userDrawn="1"/>
          </p:nvCxnSpPr>
          <p:spPr>
            <a:xfrm flipV="1">
              <a:off x="4557340" y="4227492"/>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grpSp>
      <p:grpSp>
        <p:nvGrpSpPr>
          <p:cNvPr id="45" name="Group 44"/>
          <p:cNvGrpSpPr/>
          <p:nvPr userDrawn="1"/>
        </p:nvGrpSpPr>
        <p:grpSpPr>
          <a:xfrm>
            <a:off x="8335229" y="5952859"/>
            <a:ext cx="374861" cy="368650"/>
            <a:chOff x="4444647" y="4104609"/>
            <a:chExt cx="374861" cy="368650"/>
          </a:xfrm>
        </p:grpSpPr>
        <p:cxnSp>
          <p:nvCxnSpPr>
            <p:cNvPr id="46" name="Straight Connector 45"/>
            <p:cNvCxnSpPr/>
            <p:nvPr userDrawn="1"/>
          </p:nvCxnSpPr>
          <p:spPr>
            <a:xfrm flipV="1">
              <a:off x="4444647" y="4104609"/>
              <a:ext cx="262168" cy="245767"/>
            </a:xfrm>
            <a:prstGeom prst="line">
              <a:avLst/>
            </a:prstGeom>
            <a:ln>
              <a:solidFill>
                <a:schemeClr val="accent2"/>
              </a:solidFill>
            </a:ln>
          </p:spPr>
          <p:style>
            <a:lnRef idx="2">
              <a:schemeClr val="accent6"/>
            </a:lnRef>
            <a:fillRef idx="0">
              <a:schemeClr val="accent6"/>
            </a:fillRef>
            <a:effectRef idx="1">
              <a:schemeClr val="accent6"/>
            </a:effectRef>
            <a:fontRef idx="minor">
              <a:schemeClr val="tx1"/>
            </a:fontRef>
          </p:style>
        </p:cxnSp>
        <p:cxnSp>
          <p:nvCxnSpPr>
            <p:cNvPr id="47" name="Straight Connector 46"/>
            <p:cNvCxnSpPr/>
            <p:nvPr userDrawn="1"/>
          </p:nvCxnSpPr>
          <p:spPr>
            <a:xfrm flipV="1">
              <a:off x="4501309" y="4166451"/>
              <a:ext cx="262168" cy="245767"/>
            </a:xfrm>
            <a:prstGeom prst="line">
              <a:avLst/>
            </a:prstGeom>
            <a:ln>
              <a:solidFill>
                <a:schemeClr val="accent2"/>
              </a:solidFill>
            </a:ln>
          </p:spPr>
          <p:style>
            <a:lnRef idx="2">
              <a:schemeClr val="accent6"/>
            </a:lnRef>
            <a:fillRef idx="0">
              <a:schemeClr val="accent6"/>
            </a:fillRef>
            <a:effectRef idx="1">
              <a:schemeClr val="accent6"/>
            </a:effectRef>
            <a:fontRef idx="minor">
              <a:schemeClr val="tx1"/>
            </a:fontRef>
          </p:style>
        </p:cxnSp>
        <p:cxnSp>
          <p:nvCxnSpPr>
            <p:cNvPr id="48" name="Straight Connector 47"/>
            <p:cNvCxnSpPr/>
            <p:nvPr userDrawn="1"/>
          </p:nvCxnSpPr>
          <p:spPr>
            <a:xfrm flipV="1">
              <a:off x="4557340" y="4227492"/>
              <a:ext cx="262168" cy="245767"/>
            </a:xfrm>
            <a:prstGeom prst="line">
              <a:avLst/>
            </a:prstGeom>
            <a:ln>
              <a:solidFill>
                <a:schemeClr val="accent2"/>
              </a:solidFill>
            </a:ln>
          </p:spPr>
          <p:style>
            <a:lnRef idx="2">
              <a:schemeClr val="accent6"/>
            </a:lnRef>
            <a:fillRef idx="0">
              <a:schemeClr val="accent6"/>
            </a:fillRef>
            <a:effectRef idx="1">
              <a:schemeClr val="accent6"/>
            </a:effectRef>
            <a:fontRef idx="minor">
              <a:schemeClr val="tx1"/>
            </a:fontRef>
          </p:style>
        </p:cxnSp>
      </p:grpSp>
      <p:cxnSp>
        <p:nvCxnSpPr>
          <p:cNvPr id="49" name="Straight Connector 48"/>
          <p:cNvCxnSpPr/>
          <p:nvPr userDrawn="1"/>
        </p:nvCxnSpPr>
        <p:spPr>
          <a:xfrm flipH="1">
            <a:off x="7007629" y="5725875"/>
            <a:ext cx="1126382" cy="1126372"/>
          </a:xfrm>
          <a:prstGeom prst="line">
            <a:avLst/>
          </a:prstGeom>
          <a:ln w="127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V="1">
            <a:off x="8122581" y="502243"/>
            <a:ext cx="1006348" cy="1004278"/>
          </a:xfrm>
          <a:prstGeom prst="line">
            <a:avLst/>
          </a:prstGeom>
          <a:ln cap="rnd"/>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userDrawn="1"/>
        </p:nvCxnSpPr>
        <p:spPr>
          <a:xfrm>
            <a:off x="8122581" y="3526802"/>
            <a:ext cx="1021419" cy="1045198"/>
          </a:xfrm>
          <a:prstGeom prst="line">
            <a:avLst/>
          </a:prstGeom>
          <a:ln cap="rnd"/>
        </p:spPr>
        <p:style>
          <a:lnRef idx="2">
            <a:schemeClr val="accent2"/>
          </a:lnRef>
          <a:fillRef idx="0">
            <a:schemeClr val="accent2"/>
          </a:fillRef>
          <a:effectRef idx="1">
            <a:schemeClr val="accent2"/>
          </a:effectRef>
          <a:fontRef idx="minor">
            <a:schemeClr val="tx1"/>
          </a:fontRef>
        </p:style>
      </p:cxnSp>
      <p:cxnSp>
        <p:nvCxnSpPr>
          <p:cNvPr id="20" name="Straight Connector 19"/>
          <p:cNvCxnSpPr/>
          <p:nvPr userDrawn="1"/>
        </p:nvCxnSpPr>
        <p:spPr>
          <a:xfrm>
            <a:off x="8132106" y="5737295"/>
            <a:ext cx="1006167" cy="1006167"/>
          </a:xfrm>
          <a:prstGeom prst="line">
            <a:avLst/>
          </a:prstGeom>
          <a:ln w="12700"/>
        </p:spPr>
        <p:style>
          <a:lnRef idx="1">
            <a:schemeClr val="accent5"/>
          </a:lnRef>
          <a:fillRef idx="0">
            <a:schemeClr val="accent5"/>
          </a:fillRef>
          <a:effectRef idx="0">
            <a:schemeClr val="accent5"/>
          </a:effectRef>
          <a:fontRef idx="minor">
            <a:schemeClr val="tx1"/>
          </a:fontRef>
        </p:style>
      </p:cxnSp>
      <p:cxnSp>
        <p:nvCxnSpPr>
          <p:cNvPr id="52" name="Straight Connector 51"/>
          <p:cNvCxnSpPr/>
          <p:nvPr userDrawn="1"/>
        </p:nvCxnSpPr>
        <p:spPr>
          <a:xfrm flipH="1">
            <a:off x="9027314" y="6745085"/>
            <a:ext cx="110959" cy="109728"/>
          </a:xfrm>
          <a:prstGeom prst="line">
            <a:avLst/>
          </a:prstGeom>
          <a:ln cap="rnd"/>
        </p:spPr>
        <p:style>
          <a:lnRef idx="2">
            <a:schemeClr val="accent5"/>
          </a:lnRef>
          <a:fillRef idx="0">
            <a:schemeClr val="accent5"/>
          </a:fillRef>
          <a:effectRef idx="1">
            <a:schemeClr val="accent5"/>
          </a:effectRef>
          <a:fontRef idx="minor">
            <a:schemeClr val="tx1"/>
          </a:fontRef>
        </p:style>
      </p:cxnSp>
      <p:cxnSp>
        <p:nvCxnSpPr>
          <p:cNvPr id="55" name="Straight Connector 54"/>
          <p:cNvCxnSpPr/>
          <p:nvPr userDrawn="1"/>
        </p:nvCxnSpPr>
        <p:spPr>
          <a:xfrm>
            <a:off x="7122015" y="6737465"/>
            <a:ext cx="120535" cy="118872"/>
          </a:xfrm>
          <a:prstGeom prst="line">
            <a:avLst/>
          </a:prstGeom>
          <a:ln cap="rnd"/>
        </p:spPr>
        <p:style>
          <a:lnRef idx="2">
            <a:schemeClr val="accent5"/>
          </a:lnRef>
          <a:fillRef idx="0">
            <a:schemeClr val="accent5"/>
          </a:fillRef>
          <a:effectRef idx="1">
            <a:schemeClr val="accent5"/>
          </a:effectRef>
          <a:fontRef idx="minor">
            <a:schemeClr val="tx1"/>
          </a:fontRef>
        </p:style>
      </p:cxnSp>
      <p:sp>
        <p:nvSpPr>
          <p:cNvPr id="3" name="Text Placeholder 2"/>
          <p:cNvSpPr>
            <a:spLocks noGrp="1"/>
          </p:cNvSpPr>
          <p:nvPr>
            <p:ph type="body" sz="quarter" idx="20" hasCustomPrompt="1"/>
          </p:nvPr>
        </p:nvSpPr>
        <p:spPr>
          <a:xfrm>
            <a:off x="5995686" y="39654"/>
            <a:ext cx="3033532" cy="263629"/>
          </a:xfrm>
          <a:prstGeom prst="rect">
            <a:avLst/>
          </a:prstGeom>
        </p:spPr>
        <p:txBody>
          <a:bodyPr/>
          <a:lstStyle>
            <a:lvl1pPr marL="0" indent="0" algn="r">
              <a:buNone/>
              <a:defRPr sz="1200" baseline="0">
                <a:solidFill>
                  <a:schemeClr val="bg2"/>
                </a:solidFill>
              </a:defRPr>
            </a:lvl1pPr>
          </a:lstStyle>
          <a:p>
            <a:pPr lvl="0"/>
            <a:r>
              <a:rPr lang="en-US" sz="1200" dirty="0"/>
              <a:t>Solution Title</a:t>
            </a:r>
            <a:endParaRPr lang="en-US" dirty="0"/>
          </a:p>
        </p:txBody>
      </p:sp>
    </p:spTree>
    <p:extLst>
      <p:ext uri="{BB962C8B-B14F-4D97-AF65-F5344CB8AC3E}">
        <p14:creationId xmlns:p14="http://schemas.microsoft.com/office/powerpoint/2010/main" val="25277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_Quot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2255839" y="365124"/>
            <a:ext cx="6565392" cy="455271"/>
          </a:xfrm>
          <a:prstGeom prst="rect">
            <a:avLst/>
          </a:prstGeom>
        </p:spPr>
        <p:txBody>
          <a:bodyPr/>
          <a:lstStyle>
            <a:lvl1pPr>
              <a:defRPr sz="2400" b="1">
                <a:solidFill>
                  <a:schemeClr val="tx1"/>
                </a:solidFill>
                <a:latin typeface="+mj-lt"/>
                <a:cs typeface="Times New Roman" panose="02020603050405020304" pitchFamily="18" charset="0"/>
              </a:defRPr>
            </a:lvl1pPr>
          </a:lstStyle>
          <a:p>
            <a:r>
              <a:rPr lang="en-US" dirty="0"/>
              <a:t>Click To Edit Master Title Style</a:t>
            </a:r>
          </a:p>
        </p:txBody>
      </p:sp>
      <p:sp>
        <p:nvSpPr>
          <p:cNvPr id="26" name="TextBox 25">
            <a:extLst>
              <a:ext uri="{FF2B5EF4-FFF2-40B4-BE49-F238E27FC236}">
                <a16:creationId xmlns:a16="http://schemas.microsoft.com/office/drawing/2014/main" id="{9022038E-3CFF-2947-85CF-203192842353}"/>
              </a:ext>
            </a:extLst>
          </p:cNvPr>
          <p:cNvSpPr txBox="1"/>
          <p:nvPr userDrawn="1"/>
        </p:nvSpPr>
        <p:spPr>
          <a:xfrm>
            <a:off x="7118124" y="1243853"/>
            <a:ext cx="922047" cy="1862048"/>
          </a:xfrm>
          <a:prstGeom prst="rect">
            <a:avLst/>
          </a:prstGeom>
          <a:noFill/>
        </p:spPr>
        <p:txBody>
          <a:bodyPr wrap="none" rtlCol="0">
            <a:spAutoFit/>
          </a:bodyPr>
          <a:lstStyle/>
          <a:p>
            <a:r>
              <a:rPr lang="en-US" sz="11500" b="1" dirty="0">
                <a:solidFill>
                  <a:schemeClr val="accent5"/>
                </a:solidFill>
                <a:latin typeface="+mj-lt"/>
                <a:cs typeface="Times New Roman" panose="02020603050405020304" pitchFamily="18" charset="0"/>
              </a:rPr>
              <a:t>“</a:t>
            </a:r>
          </a:p>
        </p:txBody>
      </p:sp>
      <p:sp>
        <p:nvSpPr>
          <p:cNvPr id="27" name="TextBox 26">
            <a:extLst>
              <a:ext uri="{FF2B5EF4-FFF2-40B4-BE49-F238E27FC236}">
                <a16:creationId xmlns:a16="http://schemas.microsoft.com/office/drawing/2014/main" id="{4F7CBC20-C4BF-D84C-B416-290F7CB6F1E8}"/>
              </a:ext>
            </a:extLst>
          </p:cNvPr>
          <p:cNvSpPr txBox="1"/>
          <p:nvPr userDrawn="1"/>
        </p:nvSpPr>
        <p:spPr>
          <a:xfrm>
            <a:off x="8040171" y="4526969"/>
            <a:ext cx="922047" cy="1862048"/>
          </a:xfrm>
          <a:prstGeom prst="rect">
            <a:avLst/>
          </a:prstGeom>
          <a:noFill/>
        </p:spPr>
        <p:txBody>
          <a:bodyPr wrap="none" rtlCol="0">
            <a:spAutoFit/>
          </a:bodyPr>
          <a:lstStyle/>
          <a:p>
            <a:r>
              <a:rPr lang="en-US" sz="11500" b="1" dirty="0">
                <a:solidFill>
                  <a:schemeClr val="accent5"/>
                </a:solidFill>
                <a:latin typeface="+mj-lt"/>
                <a:cs typeface="Times New Roman" panose="02020603050405020304" pitchFamily="18" charset="0"/>
              </a:rPr>
              <a:t>”</a:t>
            </a:r>
          </a:p>
        </p:txBody>
      </p:sp>
      <p:sp>
        <p:nvSpPr>
          <p:cNvPr id="28" name="Text Placeholder 3"/>
          <p:cNvSpPr>
            <a:spLocks noGrp="1"/>
          </p:cNvSpPr>
          <p:nvPr>
            <p:ph type="body" sz="quarter" idx="17"/>
          </p:nvPr>
        </p:nvSpPr>
        <p:spPr>
          <a:xfrm>
            <a:off x="7338951" y="1668368"/>
            <a:ext cx="1436914" cy="3521265"/>
          </a:xfrm>
          <a:prstGeom prst="rect">
            <a:avLst/>
          </a:prstGeom>
        </p:spPr>
        <p:txBody>
          <a:bodyPr anchor="ctr"/>
          <a:lstStyle>
            <a:lvl1pPr marL="0" indent="0" algn="ctr">
              <a:buNone/>
              <a:defRPr sz="1400" b="1" i="0">
                <a:solidFill>
                  <a:schemeClr val="tx1"/>
                </a:solidFill>
                <a:latin typeface="Arial" panose="020B0604020202020204" pitchFamily="34" charset="0"/>
                <a:cs typeface="Arial" panose="020B0604020202020204" pitchFamily="34" charset="0"/>
              </a:defRPr>
            </a:lvl1pPr>
          </a:lstStyle>
          <a:p>
            <a:pPr lvl="0"/>
            <a:r>
              <a:rPr lang="en-US" dirty="0"/>
              <a:t>Edit Master text styles</a:t>
            </a:r>
          </a:p>
        </p:txBody>
      </p:sp>
      <p:sp>
        <p:nvSpPr>
          <p:cNvPr id="29" name="Text Placeholder 17"/>
          <p:cNvSpPr>
            <a:spLocks noGrp="1"/>
          </p:cNvSpPr>
          <p:nvPr>
            <p:ph type="body" sz="quarter" idx="16" hasCustomPrompt="1"/>
          </p:nvPr>
        </p:nvSpPr>
        <p:spPr>
          <a:xfrm>
            <a:off x="2255838" y="966788"/>
            <a:ext cx="4845050" cy="536229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 baseline="0">
                <a:solidFill>
                  <a:schemeClr val="tx1"/>
                </a:solidFill>
                <a:latin typeface="Arial" panose="020B0604020202020204" pitchFamily="34" charset="0"/>
                <a:cs typeface="Arial" panose="020B0604020202020204" pitchFamily="34" charset="0"/>
              </a:defRPr>
            </a:lvl1pPr>
            <a:lvl2pPr>
              <a:defRPr sz="1200">
                <a:solidFill>
                  <a:srgbClr val="555555"/>
                </a:solidFill>
                <a:latin typeface="+mn-lt"/>
              </a:defRPr>
            </a:lvl2pPr>
            <a:lvl3pPr>
              <a:defRPr sz="1100">
                <a:solidFill>
                  <a:srgbClr val="555555"/>
                </a:solidFill>
                <a:latin typeface="+mn-lt"/>
              </a:defRPr>
            </a:lvl3pPr>
            <a:lvl4pPr>
              <a:defRPr sz="1050">
                <a:solidFill>
                  <a:srgbClr val="555555"/>
                </a:solidFill>
                <a:latin typeface="Arial Narrow" panose="020B0606020202030204" pitchFamily="34" charset="0"/>
              </a:defRPr>
            </a:lvl4pPr>
            <a:lvl5pPr>
              <a:defRPr sz="1050">
                <a:solidFill>
                  <a:srgbClr val="555555"/>
                </a:solidFill>
                <a:latin typeface="Arial Narrow" panose="020B0606020202030204" pitchFamily="34" charset="0"/>
              </a:defRPr>
            </a:lvl5pPr>
          </a:lstStyle>
          <a:p>
            <a:pPr lvl="0"/>
            <a:r>
              <a:rPr lang="en-US" dirty="0"/>
              <a:t>Header – 12 font bold in dark grey, Body – 10 font in dark grey, Bullet points – square in dark teal</a:t>
            </a:r>
          </a:p>
        </p:txBody>
      </p:sp>
      <p:sp>
        <p:nvSpPr>
          <p:cNvPr id="31" name="Text Placeholder 12"/>
          <p:cNvSpPr>
            <a:spLocks noGrp="1"/>
          </p:cNvSpPr>
          <p:nvPr>
            <p:ph type="body" sz="quarter" idx="13" hasCustomPrompt="1"/>
          </p:nvPr>
        </p:nvSpPr>
        <p:spPr>
          <a:xfrm>
            <a:off x="205195" y="2000250"/>
            <a:ext cx="1627935" cy="833438"/>
          </a:xfrm>
          <a:prstGeom prst="rect">
            <a:avLst/>
          </a:prstGeom>
        </p:spPr>
        <p:txBody>
          <a:bodyPr/>
          <a:lstStyle>
            <a:lvl1pPr marL="0" indent="0">
              <a:buFont typeface="Arial" panose="020B0604020202020204" pitchFamily="34" charset="0"/>
              <a:buNone/>
              <a:defRPr sz="1000">
                <a:solidFill>
                  <a:schemeClr val="bg2"/>
                </a:solidFill>
                <a:latin typeface="Arial" panose="020B0604020202020204" pitchFamily="34" charset="0"/>
                <a:cs typeface="Arial" panose="020B0604020202020204" pitchFamily="34" charset="0"/>
              </a:defRPr>
            </a:lvl1pPr>
          </a:lstStyle>
          <a:p>
            <a:pPr lvl="0"/>
            <a:r>
              <a:rPr lang="en-US" dirty="0"/>
              <a:t>Client Description</a:t>
            </a:r>
          </a:p>
          <a:p>
            <a:pPr lvl="0"/>
            <a:endParaRPr lang="en-US" dirty="0"/>
          </a:p>
        </p:txBody>
      </p:sp>
      <p:sp>
        <p:nvSpPr>
          <p:cNvPr id="32" name="Text Placeholder 12"/>
          <p:cNvSpPr>
            <a:spLocks noGrp="1"/>
          </p:cNvSpPr>
          <p:nvPr>
            <p:ph type="body" sz="quarter" idx="14" hasCustomPrompt="1"/>
          </p:nvPr>
        </p:nvSpPr>
        <p:spPr>
          <a:xfrm>
            <a:off x="205196" y="3399709"/>
            <a:ext cx="1627934" cy="833438"/>
          </a:xfrm>
          <a:prstGeom prst="rect">
            <a:avLst/>
          </a:prstGeom>
        </p:spPr>
        <p:txBody>
          <a:bodyPr/>
          <a:lstStyle>
            <a:lvl1pPr marL="171450" indent="-171450">
              <a:spcBef>
                <a:spcPts val="0"/>
              </a:spcBef>
              <a:buFont typeface="Wingdings" panose="05000000000000000000" pitchFamily="2" charset="2"/>
              <a:buChar char="§"/>
              <a:defRPr sz="1000">
                <a:solidFill>
                  <a:schemeClr val="bg2"/>
                </a:solidFill>
                <a:latin typeface="Arial" panose="020B0604020202020204" pitchFamily="34" charset="0"/>
                <a:cs typeface="Arial" panose="020B0604020202020204" pitchFamily="34" charset="0"/>
              </a:defRPr>
            </a:lvl1pPr>
          </a:lstStyle>
          <a:p>
            <a:pPr lvl="0"/>
            <a:r>
              <a:rPr lang="en-US" dirty="0"/>
              <a:t>Bullet 1</a:t>
            </a:r>
          </a:p>
          <a:p>
            <a:pPr lvl="0"/>
            <a:r>
              <a:rPr lang="en-US" dirty="0"/>
              <a:t>Bullet 2</a:t>
            </a:r>
          </a:p>
          <a:p>
            <a:pPr lvl="0"/>
            <a:r>
              <a:rPr lang="en-US" dirty="0"/>
              <a:t>Bullet 3</a:t>
            </a:r>
          </a:p>
        </p:txBody>
      </p:sp>
      <p:sp>
        <p:nvSpPr>
          <p:cNvPr id="33" name="Text Placeholder 12"/>
          <p:cNvSpPr>
            <a:spLocks noGrp="1"/>
          </p:cNvSpPr>
          <p:nvPr>
            <p:ph type="body" sz="quarter" idx="15" hasCustomPrompt="1"/>
          </p:nvPr>
        </p:nvSpPr>
        <p:spPr>
          <a:xfrm>
            <a:off x="205196" y="4847509"/>
            <a:ext cx="1627934" cy="833438"/>
          </a:xfrm>
          <a:prstGeom prst="rect">
            <a:avLst/>
          </a:prstGeom>
        </p:spPr>
        <p:txBody>
          <a:bodyPr/>
          <a:lstStyle>
            <a:lvl1pPr marL="171450" indent="-171450">
              <a:spcBef>
                <a:spcPts val="0"/>
              </a:spcBef>
              <a:buFont typeface="Wingdings" panose="05000000000000000000" pitchFamily="2" charset="2"/>
              <a:buChar char="§"/>
              <a:defRPr sz="1000">
                <a:solidFill>
                  <a:schemeClr val="bg2"/>
                </a:solidFill>
                <a:latin typeface="Arial" panose="020B0604020202020204" pitchFamily="34" charset="0"/>
                <a:cs typeface="Arial" panose="020B0604020202020204" pitchFamily="34" charset="0"/>
              </a:defRPr>
            </a:lvl1pPr>
          </a:lstStyle>
          <a:p>
            <a:pPr lvl="0"/>
            <a:r>
              <a:rPr lang="en-US" dirty="0"/>
              <a:t>Bullet 1</a:t>
            </a:r>
          </a:p>
          <a:p>
            <a:pPr lvl="0"/>
            <a:r>
              <a:rPr lang="en-US" dirty="0"/>
              <a:t>Bullet 2</a:t>
            </a:r>
          </a:p>
          <a:p>
            <a:pPr lvl="0"/>
            <a:r>
              <a:rPr lang="en-US" dirty="0"/>
              <a:t>Bullet 3</a:t>
            </a:r>
          </a:p>
        </p:txBody>
      </p:sp>
      <p:sp>
        <p:nvSpPr>
          <p:cNvPr id="11" name="Text Placeholder 2"/>
          <p:cNvSpPr>
            <a:spLocks noGrp="1"/>
          </p:cNvSpPr>
          <p:nvPr>
            <p:ph type="body" sz="quarter" idx="20" hasCustomPrompt="1"/>
          </p:nvPr>
        </p:nvSpPr>
        <p:spPr>
          <a:xfrm>
            <a:off x="5995686" y="39654"/>
            <a:ext cx="3033532" cy="263629"/>
          </a:xfrm>
          <a:prstGeom prst="rect">
            <a:avLst/>
          </a:prstGeom>
        </p:spPr>
        <p:txBody>
          <a:bodyPr/>
          <a:lstStyle>
            <a:lvl1pPr marL="0" indent="0" algn="r">
              <a:buNone/>
              <a:defRPr sz="1200" baseline="0">
                <a:solidFill>
                  <a:schemeClr val="bg2"/>
                </a:solidFill>
              </a:defRPr>
            </a:lvl1pPr>
          </a:lstStyle>
          <a:p>
            <a:pPr lvl="0"/>
            <a:r>
              <a:rPr lang="en-US" sz="1200" dirty="0"/>
              <a:t>Solution Title</a:t>
            </a:r>
            <a:endParaRPr lang="en-US" dirty="0"/>
          </a:p>
        </p:txBody>
      </p:sp>
    </p:spTree>
    <p:extLst>
      <p:ext uri="{BB962C8B-B14F-4D97-AF65-F5344CB8AC3E}">
        <p14:creationId xmlns:p14="http://schemas.microsoft.com/office/powerpoint/2010/main" val="327448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8" name="Text Placeholder 2"/>
          <p:cNvSpPr>
            <a:spLocks noGrp="1"/>
          </p:cNvSpPr>
          <p:nvPr>
            <p:ph type="body" sz="quarter" idx="10" hasCustomPrompt="1"/>
          </p:nvPr>
        </p:nvSpPr>
        <p:spPr>
          <a:xfrm>
            <a:off x="232132" y="2669336"/>
            <a:ext cx="3836677" cy="1173036"/>
          </a:xfrm>
          <a:prstGeom prst="rect">
            <a:avLst/>
          </a:prstGeom>
        </p:spPr>
        <p:txBody>
          <a:bodyPr/>
          <a:lstStyle>
            <a:lvl1pPr marL="0" indent="0">
              <a:buNone/>
              <a:defRPr sz="4400" b="1" baseline="0">
                <a:solidFill>
                  <a:schemeClr val="bg2"/>
                </a:solidFill>
                <a:latin typeface="+mj-lt"/>
              </a:defRPr>
            </a:lvl1pPr>
          </a:lstStyle>
          <a:p>
            <a:pPr lvl="0"/>
            <a:r>
              <a:rPr lang="en-US" dirty="0"/>
              <a:t>Insert title here</a:t>
            </a:r>
          </a:p>
        </p:txBody>
      </p:sp>
      <p:sp>
        <p:nvSpPr>
          <p:cNvPr id="9" name="Text Placeholder 4"/>
          <p:cNvSpPr>
            <a:spLocks noGrp="1"/>
          </p:cNvSpPr>
          <p:nvPr>
            <p:ph type="body" sz="quarter" idx="11"/>
          </p:nvPr>
        </p:nvSpPr>
        <p:spPr>
          <a:xfrm>
            <a:off x="232132" y="4134133"/>
            <a:ext cx="3836677" cy="395288"/>
          </a:xfrm>
          <a:prstGeom prst="rect">
            <a:avLst/>
          </a:prstGeom>
        </p:spPr>
        <p:txBody>
          <a:bodyPr/>
          <a:lstStyle>
            <a:lvl1pPr marL="0" indent="0">
              <a:buNone/>
              <a:defRPr sz="1800">
                <a:solidFill>
                  <a:schemeClr val="bg2"/>
                </a:solidFill>
                <a:latin typeface="+mj-lt"/>
              </a:defRPr>
            </a:lvl1pPr>
          </a:lstStyle>
          <a:p>
            <a:pPr lvl="0"/>
            <a:endParaRPr lang="en-US" dirty="0"/>
          </a:p>
        </p:txBody>
      </p:sp>
    </p:spTree>
    <p:extLst>
      <p:ext uri="{BB962C8B-B14F-4D97-AF65-F5344CB8AC3E}">
        <p14:creationId xmlns:p14="http://schemas.microsoft.com/office/powerpoint/2010/main" val="189361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ata Points_QA">
    <p:spTree>
      <p:nvGrpSpPr>
        <p:cNvPr id="1" name=""/>
        <p:cNvGrpSpPr/>
        <p:nvPr/>
      </p:nvGrpSpPr>
      <p:grpSpPr>
        <a:xfrm>
          <a:off x="0" y="0"/>
          <a:ext cx="0" cy="0"/>
          <a:chOff x="0" y="0"/>
          <a:chExt cx="0" cy="0"/>
        </a:xfrm>
      </p:grpSpPr>
      <p:sp>
        <p:nvSpPr>
          <p:cNvPr id="21" name="Text Placeholder 12"/>
          <p:cNvSpPr>
            <a:spLocks noGrp="1"/>
          </p:cNvSpPr>
          <p:nvPr>
            <p:ph type="body" sz="quarter" idx="13" hasCustomPrompt="1"/>
          </p:nvPr>
        </p:nvSpPr>
        <p:spPr>
          <a:xfrm>
            <a:off x="205195" y="2000250"/>
            <a:ext cx="1627935" cy="833438"/>
          </a:xfrm>
          <a:prstGeom prst="rect">
            <a:avLst/>
          </a:prstGeom>
        </p:spPr>
        <p:txBody>
          <a:bodyPr/>
          <a:lstStyle>
            <a:lvl1pPr marL="0" indent="0">
              <a:buFont typeface="Arial" panose="020B0604020202020204" pitchFamily="34" charset="0"/>
              <a:buNone/>
              <a:defRPr sz="1000">
                <a:solidFill>
                  <a:schemeClr val="bg2"/>
                </a:solidFill>
                <a:latin typeface="Arial" panose="020B0604020202020204" pitchFamily="34" charset="0"/>
                <a:cs typeface="Arial" panose="020B0604020202020204" pitchFamily="34" charset="0"/>
              </a:defRPr>
            </a:lvl1pPr>
          </a:lstStyle>
          <a:p>
            <a:pPr lvl="0"/>
            <a:r>
              <a:rPr lang="en-US" dirty="0"/>
              <a:t>Client Description</a:t>
            </a:r>
          </a:p>
          <a:p>
            <a:pPr lvl="0"/>
            <a:endParaRPr lang="en-US" dirty="0"/>
          </a:p>
        </p:txBody>
      </p:sp>
      <p:sp>
        <p:nvSpPr>
          <p:cNvPr id="22" name="Text Placeholder 12"/>
          <p:cNvSpPr>
            <a:spLocks noGrp="1"/>
          </p:cNvSpPr>
          <p:nvPr>
            <p:ph type="body" sz="quarter" idx="14" hasCustomPrompt="1"/>
          </p:nvPr>
        </p:nvSpPr>
        <p:spPr>
          <a:xfrm>
            <a:off x="205196" y="3399709"/>
            <a:ext cx="1627934" cy="833438"/>
          </a:xfrm>
          <a:prstGeom prst="rect">
            <a:avLst/>
          </a:prstGeom>
        </p:spPr>
        <p:txBody>
          <a:bodyPr/>
          <a:lstStyle>
            <a:lvl1pPr marL="171450" indent="-171450">
              <a:spcBef>
                <a:spcPts val="0"/>
              </a:spcBef>
              <a:buFont typeface="Wingdings" panose="05000000000000000000" pitchFamily="2" charset="2"/>
              <a:buChar char="§"/>
              <a:defRPr sz="1000">
                <a:solidFill>
                  <a:schemeClr val="bg2"/>
                </a:solidFill>
                <a:latin typeface="Arial" panose="020B0604020202020204" pitchFamily="34" charset="0"/>
                <a:cs typeface="Arial" panose="020B0604020202020204" pitchFamily="34" charset="0"/>
              </a:defRPr>
            </a:lvl1pPr>
          </a:lstStyle>
          <a:p>
            <a:pPr lvl="0"/>
            <a:r>
              <a:rPr lang="en-US" dirty="0"/>
              <a:t>Bullet 1</a:t>
            </a:r>
          </a:p>
          <a:p>
            <a:pPr lvl="0"/>
            <a:r>
              <a:rPr lang="en-US" dirty="0"/>
              <a:t>Bullet 2</a:t>
            </a:r>
          </a:p>
          <a:p>
            <a:pPr lvl="0"/>
            <a:r>
              <a:rPr lang="en-US" dirty="0"/>
              <a:t>Bullet 3</a:t>
            </a:r>
          </a:p>
        </p:txBody>
      </p:sp>
      <p:sp>
        <p:nvSpPr>
          <p:cNvPr id="23" name="Text Placeholder 12"/>
          <p:cNvSpPr>
            <a:spLocks noGrp="1"/>
          </p:cNvSpPr>
          <p:nvPr>
            <p:ph type="body" sz="quarter" idx="15" hasCustomPrompt="1"/>
          </p:nvPr>
        </p:nvSpPr>
        <p:spPr>
          <a:xfrm>
            <a:off x="205196" y="4847509"/>
            <a:ext cx="1627934" cy="833438"/>
          </a:xfrm>
          <a:prstGeom prst="rect">
            <a:avLst/>
          </a:prstGeom>
        </p:spPr>
        <p:txBody>
          <a:bodyPr/>
          <a:lstStyle>
            <a:lvl1pPr marL="171450" indent="-171450">
              <a:spcBef>
                <a:spcPts val="0"/>
              </a:spcBef>
              <a:buFont typeface="Wingdings" panose="05000000000000000000" pitchFamily="2" charset="2"/>
              <a:buChar char="§"/>
              <a:defRPr sz="1000">
                <a:solidFill>
                  <a:schemeClr val="bg2"/>
                </a:solidFill>
                <a:latin typeface="Arial" panose="020B0604020202020204" pitchFamily="34" charset="0"/>
                <a:cs typeface="Arial" panose="020B0604020202020204" pitchFamily="34" charset="0"/>
              </a:defRPr>
            </a:lvl1pPr>
          </a:lstStyle>
          <a:p>
            <a:pPr lvl="0"/>
            <a:r>
              <a:rPr lang="en-US" dirty="0"/>
              <a:t>Bullet 1</a:t>
            </a:r>
          </a:p>
          <a:p>
            <a:pPr lvl="0"/>
            <a:r>
              <a:rPr lang="en-US" dirty="0"/>
              <a:t>Bullet 2</a:t>
            </a:r>
          </a:p>
          <a:p>
            <a:pPr lvl="0"/>
            <a:r>
              <a:rPr lang="en-US" dirty="0"/>
              <a:t>Bullet 3</a:t>
            </a:r>
          </a:p>
        </p:txBody>
      </p:sp>
      <p:sp>
        <p:nvSpPr>
          <p:cNvPr id="24" name="Title 1"/>
          <p:cNvSpPr>
            <a:spLocks noGrp="1"/>
          </p:cNvSpPr>
          <p:nvPr>
            <p:ph type="title" hasCustomPrompt="1"/>
          </p:nvPr>
        </p:nvSpPr>
        <p:spPr>
          <a:xfrm>
            <a:off x="2256502" y="365125"/>
            <a:ext cx="6566201" cy="455271"/>
          </a:xfrm>
          <a:prstGeom prst="rect">
            <a:avLst/>
          </a:prstGeom>
        </p:spPr>
        <p:txBody>
          <a:bodyPr/>
          <a:lstStyle>
            <a:lvl1pPr>
              <a:defRPr sz="2400" b="1">
                <a:solidFill>
                  <a:schemeClr val="tx1"/>
                </a:solidFill>
                <a:latin typeface="+mj-lt"/>
                <a:cs typeface="Times New Roman" panose="02020603050405020304" pitchFamily="18" charset="0"/>
              </a:defRPr>
            </a:lvl1pPr>
          </a:lstStyle>
          <a:p>
            <a:r>
              <a:rPr lang="en-US" dirty="0"/>
              <a:t>Click To Edit Master Title Style</a:t>
            </a:r>
          </a:p>
        </p:txBody>
      </p:sp>
      <p:sp>
        <p:nvSpPr>
          <p:cNvPr id="27" name="Text Placeholder 17"/>
          <p:cNvSpPr>
            <a:spLocks noGrp="1"/>
          </p:cNvSpPr>
          <p:nvPr>
            <p:ph type="body" sz="quarter" idx="16" hasCustomPrompt="1"/>
          </p:nvPr>
        </p:nvSpPr>
        <p:spPr>
          <a:xfrm>
            <a:off x="2255838" y="966788"/>
            <a:ext cx="4845050" cy="5362294"/>
          </a:xfrm>
          <a:prstGeom prst="rect">
            <a:avLst/>
          </a:prstGeom>
        </p:spPr>
        <p:txBody>
          <a:bodyPr/>
          <a:lstStyle>
            <a:lvl1pPr marL="0" indent="0">
              <a:buNone/>
              <a:defRPr sz="1000" baseline="0">
                <a:solidFill>
                  <a:schemeClr val="tx1"/>
                </a:solidFill>
                <a:latin typeface="Arial" panose="020B0604020202020204" pitchFamily="34" charset="0"/>
                <a:cs typeface="Arial" panose="020B0604020202020204" pitchFamily="34" charset="0"/>
              </a:defRPr>
            </a:lvl1pPr>
            <a:lvl2pPr>
              <a:defRPr sz="1200">
                <a:solidFill>
                  <a:srgbClr val="555555"/>
                </a:solidFill>
                <a:latin typeface="+mn-lt"/>
              </a:defRPr>
            </a:lvl2pPr>
            <a:lvl3pPr>
              <a:defRPr sz="1100">
                <a:solidFill>
                  <a:srgbClr val="555555"/>
                </a:solidFill>
                <a:latin typeface="+mn-lt"/>
              </a:defRPr>
            </a:lvl3pPr>
            <a:lvl4pPr>
              <a:defRPr sz="1050">
                <a:solidFill>
                  <a:srgbClr val="555555"/>
                </a:solidFill>
                <a:latin typeface="Arial Narrow" panose="020B0606020202030204" pitchFamily="34" charset="0"/>
              </a:defRPr>
            </a:lvl4pPr>
            <a:lvl5pPr>
              <a:defRPr sz="1050">
                <a:solidFill>
                  <a:srgbClr val="555555"/>
                </a:solidFill>
                <a:latin typeface="Arial Narrow" panose="020B0606020202030204" pitchFamily="34" charset="0"/>
              </a:defRPr>
            </a:lvl5pPr>
          </a:lstStyle>
          <a:p>
            <a:pPr lvl="0"/>
            <a:r>
              <a:rPr lang="en-US" dirty="0"/>
              <a:t>Header – 12 font bold in dark grey, Body – 10 font in dark grey, Bullet points – square in dark teal</a:t>
            </a:r>
          </a:p>
        </p:txBody>
      </p:sp>
      <p:sp>
        <p:nvSpPr>
          <p:cNvPr id="29" name="Rectangle 28">
            <a:extLst>
              <a:ext uri="{FF2B5EF4-FFF2-40B4-BE49-F238E27FC236}">
                <a16:creationId xmlns:a16="http://schemas.microsoft.com/office/drawing/2014/main" id="{9AC59DBA-CB40-1E47-BE64-8A443F3C15D3}"/>
              </a:ext>
            </a:extLst>
          </p:cNvPr>
          <p:cNvSpPr/>
          <p:nvPr userDrawn="1"/>
        </p:nvSpPr>
        <p:spPr>
          <a:xfrm rot="18900000">
            <a:off x="7412764" y="1804998"/>
            <a:ext cx="1431177" cy="1431177"/>
          </a:xfrm>
          <a:prstGeom prst="rect">
            <a:avLst/>
          </a:prstGeom>
          <a:noFill/>
          <a:ln w="12700">
            <a:solidFill>
              <a:srgbClr val="9FE2D8"/>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0">
              <a:latin typeface="+mn-lt"/>
            </a:endParaRPr>
          </a:p>
        </p:txBody>
      </p:sp>
      <p:sp>
        <p:nvSpPr>
          <p:cNvPr id="30" name="Rectangle 29">
            <a:extLst>
              <a:ext uri="{FF2B5EF4-FFF2-40B4-BE49-F238E27FC236}">
                <a16:creationId xmlns:a16="http://schemas.microsoft.com/office/drawing/2014/main" id="{B421D98C-3933-D143-8EA7-D0F9F92CE8D6}"/>
              </a:ext>
            </a:extLst>
          </p:cNvPr>
          <p:cNvSpPr/>
          <p:nvPr userDrawn="1"/>
        </p:nvSpPr>
        <p:spPr>
          <a:xfrm rot="18900000">
            <a:off x="7412764" y="4008367"/>
            <a:ext cx="1431177" cy="1431179"/>
          </a:xfrm>
          <a:prstGeom prst="rect">
            <a:avLst/>
          </a:prstGeom>
          <a:noFill/>
          <a:ln w="12700">
            <a:solidFill>
              <a:schemeClr val="accent5"/>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i="0">
              <a:latin typeface="+mn-lt"/>
            </a:endParaRPr>
          </a:p>
        </p:txBody>
      </p:sp>
      <p:sp>
        <p:nvSpPr>
          <p:cNvPr id="31" name="Text Placeholder 29"/>
          <p:cNvSpPr>
            <a:spLocks noGrp="1"/>
          </p:cNvSpPr>
          <p:nvPr userDrawn="1">
            <p:ph type="body" sz="quarter" idx="18" hasCustomPrompt="1"/>
          </p:nvPr>
        </p:nvSpPr>
        <p:spPr>
          <a:xfrm>
            <a:off x="7424194" y="2152649"/>
            <a:ext cx="1431177" cy="786493"/>
          </a:xfrm>
          <a:prstGeom prst="rect">
            <a:avLst/>
          </a:prstGeom>
        </p:spPr>
        <p:txBody>
          <a:bodyPr anchor="ctr"/>
          <a:lstStyle>
            <a:lvl1pPr marL="0" indent="0" algn="ctr">
              <a:buNone/>
              <a:defRPr sz="1400" b="1" i="0">
                <a:solidFill>
                  <a:schemeClr val="bg1"/>
                </a:solidFill>
                <a:latin typeface="Arial" panose="020B0604020202020204" pitchFamily="34" charset="0"/>
                <a:cs typeface="Arial" panose="020B0604020202020204" pitchFamily="34" charset="0"/>
              </a:defRPr>
            </a:lvl1pPr>
          </a:lstStyle>
          <a:p>
            <a:pPr lvl="0"/>
            <a:r>
              <a:rPr lang="en-US"/>
              <a:t>#</a:t>
            </a:r>
          </a:p>
        </p:txBody>
      </p:sp>
      <p:sp>
        <p:nvSpPr>
          <p:cNvPr id="32" name="Text Placeholder 29"/>
          <p:cNvSpPr>
            <a:spLocks noGrp="1"/>
          </p:cNvSpPr>
          <p:nvPr userDrawn="1">
            <p:ph type="body" sz="quarter" idx="19" hasCustomPrompt="1"/>
          </p:nvPr>
        </p:nvSpPr>
        <p:spPr>
          <a:xfrm>
            <a:off x="7424194" y="4367212"/>
            <a:ext cx="1431177" cy="774803"/>
          </a:xfrm>
          <a:prstGeom prst="rect">
            <a:avLst/>
          </a:prstGeom>
        </p:spPr>
        <p:txBody>
          <a:bodyPr anchor="ctr"/>
          <a:lstStyle>
            <a:lvl1pPr marL="0" indent="0" algn="ctr">
              <a:buNone/>
              <a:defRPr sz="1400" b="1" i="0">
                <a:solidFill>
                  <a:schemeClr val="bg1"/>
                </a:solidFill>
                <a:latin typeface="Arial" panose="020B0604020202020204" pitchFamily="34" charset="0"/>
                <a:cs typeface="Arial" panose="020B0604020202020204" pitchFamily="34" charset="0"/>
              </a:defRPr>
            </a:lvl1pPr>
          </a:lstStyle>
          <a:p>
            <a:pPr lvl="0"/>
            <a:r>
              <a:rPr lang="en-US"/>
              <a:t>#</a:t>
            </a:r>
          </a:p>
        </p:txBody>
      </p:sp>
      <p:cxnSp>
        <p:nvCxnSpPr>
          <p:cNvPr id="38" name="Straight Connector 37"/>
          <p:cNvCxnSpPr/>
          <p:nvPr userDrawn="1"/>
        </p:nvCxnSpPr>
        <p:spPr>
          <a:xfrm>
            <a:off x="8130202" y="5727770"/>
            <a:ext cx="0" cy="1132135"/>
          </a:xfrm>
          <a:prstGeom prst="line">
            <a:avLst/>
          </a:prstGeom>
          <a:ln w="12700">
            <a:solidFill>
              <a:schemeClr val="accent5"/>
            </a:solidFill>
          </a:ln>
        </p:spPr>
        <p:style>
          <a:lnRef idx="1">
            <a:schemeClr val="accent4"/>
          </a:lnRef>
          <a:fillRef idx="0">
            <a:schemeClr val="accent4"/>
          </a:fillRef>
          <a:effectRef idx="0">
            <a:schemeClr val="accent4"/>
          </a:effectRef>
          <a:fontRef idx="minor">
            <a:schemeClr val="tx1"/>
          </a:fontRef>
        </p:style>
      </p:cxnSp>
      <p:cxnSp>
        <p:nvCxnSpPr>
          <p:cNvPr id="39" name="Straight Connector 38"/>
          <p:cNvCxnSpPr/>
          <p:nvPr userDrawn="1"/>
        </p:nvCxnSpPr>
        <p:spPr>
          <a:xfrm>
            <a:off x="8124487" y="3529780"/>
            <a:ext cx="101776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8126391" y="5731580"/>
            <a:ext cx="1017767"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userDrawn="1"/>
        </p:nvGrpSpPr>
        <p:grpSpPr>
          <a:xfrm>
            <a:off x="8335229" y="1720915"/>
            <a:ext cx="374861" cy="368650"/>
            <a:chOff x="4444647" y="4104609"/>
            <a:chExt cx="374861" cy="368650"/>
          </a:xfrm>
        </p:grpSpPr>
        <p:cxnSp>
          <p:nvCxnSpPr>
            <p:cNvPr id="42" name="Straight Connector 41"/>
            <p:cNvCxnSpPr/>
            <p:nvPr userDrawn="1"/>
          </p:nvCxnSpPr>
          <p:spPr>
            <a:xfrm flipV="1">
              <a:off x="4444647" y="4104609"/>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43" name="Straight Connector 42"/>
            <p:cNvCxnSpPr/>
            <p:nvPr userDrawn="1"/>
          </p:nvCxnSpPr>
          <p:spPr>
            <a:xfrm flipV="1">
              <a:off x="4501309" y="4166451"/>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cxnSp>
          <p:nvCxnSpPr>
            <p:cNvPr id="44" name="Straight Connector 43"/>
            <p:cNvCxnSpPr/>
            <p:nvPr userDrawn="1"/>
          </p:nvCxnSpPr>
          <p:spPr>
            <a:xfrm flipV="1">
              <a:off x="4557340" y="4227492"/>
              <a:ext cx="262168" cy="245767"/>
            </a:xfrm>
            <a:prstGeom prst="line">
              <a:avLst/>
            </a:prstGeom>
            <a:ln>
              <a:solidFill>
                <a:srgbClr val="F7C85E"/>
              </a:solidFill>
            </a:ln>
          </p:spPr>
          <p:style>
            <a:lnRef idx="2">
              <a:schemeClr val="accent6"/>
            </a:lnRef>
            <a:fillRef idx="0">
              <a:schemeClr val="accent6"/>
            </a:fillRef>
            <a:effectRef idx="1">
              <a:schemeClr val="accent6"/>
            </a:effectRef>
            <a:fontRef idx="minor">
              <a:schemeClr val="tx1"/>
            </a:fontRef>
          </p:style>
        </p:cxnSp>
      </p:grpSp>
      <p:grpSp>
        <p:nvGrpSpPr>
          <p:cNvPr id="45" name="Group 44"/>
          <p:cNvGrpSpPr/>
          <p:nvPr userDrawn="1"/>
        </p:nvGrpSpPr>
        <p:grpSpPr>
          <a:xfrm>
            <a:off x="8335229" y="5952859"/>
            <a:ext cx="374861" cy="368650"/>
            <a:chOff x="4444647" y="4104609"/>
            <a:chExt cx="374861" cy="368650"/>
          </a:xfrm>
        </p:grpSpPr>
        <p:cxnSp>
          <p:nvCxnSpPr>
            <p:cNvPr id="46" name="Straight Connector 45"/>
            <p:cNvCxnSpPr/>
            <p:nvPr userDrawn="1"/>
          </p:nvCxnSpPr>
          <p:spPr>
            <a:xfrm flipV="1">
              <a:off x="4444647" y="4104609"/>
              <a:ext cx="262168" cy="245767"/>
            </a:xfrm>
            <a:prstGeom prst="line">
              <a:avLst/>
            </a:prstGeom>
            <a:ln>
              <a:solidFill>
                <a:schemeClr val="accent2"/>
              </a:solidFill>
            </a:ln>
          </p:spPr>
          <p:style>
            <a:lnRef idx="2">
              <a:schemeClr val="accent6"/>
            </a:lnRef>
            <a:fillRef idx="0">
              <a:schemeClr val="accent6"/>
            </a:fillRef>
            <a:effectRef idx="1">
              <a:schemeClr val="accent6"/>
            </a:effectRef>
            <a:fontRef idx="minor">
              <a:schemeClr val="tx1"/>
            </a:fontRef>
          </p:style>
        </p:cxnSp>
        <p:cxnSp>
          <p:nvCxnSpPr>
            <p:cNvPr id="47" name="Straight Connector 46"/>
            <p:cNvCxnSpPr/>
            <p:nvPr userDrawn="1"/>
          </p:nvCxnSpPr>
          <p:spPr>
            <a:xfrm flipV="1">
              <a:off x="4501309" y="4166451"/>
              <a:ext cx="262168" cy="245767"/>
            </a:xfrm>
            <a:prstGeom prst="line">
              <a:avLst/>
            </a:prstGeom>
            <a:ln>
              <a:solidFill>
                <a:schemeClr val="accent2"/>
              </a:solidFill>
            </a:ln>
          </p:spPr>
          <p:style>
            <a:lnRef idx="2">
              <a:schemeClr val="accent6"/>
            </a:lnRef>
            <a:fillRef idx="0">
              <a:schemeClr val="accent6"/>
            </a:fillRef>
            <a:effectRef idx="1">
              <a:schemeClr val="accent6"/>
            </a:effectRef>
            <a:fontRef idx="minor">
              <a:schemeClr val="tx1"/>
            </a:fontRef>
          </p:style>
        </p:cxnSp>
        <p:cxnSp>
          <p:nvCxnSpPr>
            <p:cNvPr id="48" name="Straight Connector 47"/>
            <p:cNvCxnSpPr/>
            <p:nvPr userDrawn="1"/>
          </p:nvCxnSpPr>
          <p:spPr>
            <a:xfrm flipV="1">
              <a:off x="4557340" y="4227492"/>
              <a:ext cx="262168" cy="245767"/>
            </a:xfrm>
            <a:prstGeom prst="line">
              <a:avLst/>
            </a:prstGeom>
            <a:ln>
              <a:solidFill>
                <a:schemeClr val="accent2"/>
              </a:solidFill>
            </a:ln>
          </p:spPr>
          <p:style>
            <a:lnRef idx="2">
              <a:schemeClr val="accent6"/>
            </a:lnRef>
            <a:fillRef idx="0">
              <a:schemeClr val="accent6"/>
            </a:fillRef>
            <a:effectRef idx="1">
              <a:schemeClr val="accent6"/>
            </a:effectRef>
            <a:fontRef idx="minor">
              <a:schemeClr val="tx1"/>
            </a:fontRef>
          </p:style>
        </p:cxnSp>
      </p:grpSp>
      <p:cxnSp>
        <p:nvCxnSpPr>
          <p:cNvPr id="49" name="Straight Connector 48"/>
          <p:cNvCxnSpPr/>
          <p:nvPr userDrawn="1"/>
        </p:nvCxnSpPr>
        <p:spPr>
          <a:xfrm flipH="1">
            <a:off x="7007629" y="5725875"/>
            <a:ext cx="1126382" cy="1126372"/>
          </a:xfrm>
          <a:prstGeom prst="line">
            <a:avLst/>
          </a:prstGeom>
          <a:ln w="12700" cap="rnd">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V="1">
            <a:off x="8122581" y="502243"/>
            <a:ext cx="1006348" cy="1004278"/>
          </a:xfrm>
          <a:prstGeom prst="line">
            <a:avLst/>
          </a:prstGeom>
          <a:ln cap="rnd"/>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userDrawn="1"/>
        </p:nvCxnSpPr>
        <p:spPr>
          <a:xfrm>
            <a:off x="8122581" y="3526802"/>
            <a:ext cx="1021419" cy="1045198"/>
          </a:xfrm>
          <a:prstGeom prst="line">
            <a:avLst/>
          </a:prstGeom>
          <a:ln cap="rnd"/>
        </p:spPr>
        <p:style>
          <a:lnRef idx="2">
            <a:schemeClr val="accent2"/>
          </a:lnRef>
          <a:fillRef idx="0">
            <a:schemeClr val="accent2"/>
          </a:fillRef>
          <a:effectRef idx="1">
            <a:schemeClr val="accent2"/>
          </a:effectRef>
          <a:fontRef idx="minor">
            <a:schemeClr val="tx1"/>
          </a:fontRef>
        </p:style>
      </p:cxnSp>
      <p:cxnSp>
        <p:nvCxnSpPr>
          <p:cNvPr id="20" name="Straight Connector 19"/>
          <p:cNvCxnSpPr/>
          <p:nvPr userDrawn="1"/>
        </p:nvCxnSpPr>
        <p:spPr>
          <a:xfrm>
            <a:off x="8132106" y="5737295"/>
            <a:ext cx="1006167" cy="1006167"/>
          </a:xfrm>
          <a:prstGeom prst="line">
            <a:avLst/>
          </a:prstGeom>
          <a:ln w="12700"/>
        </p:spPr>
        <p:style>
          <a:lnRef idx="1">
            <a:schemeClr val="accent5"/>
          </a:lnRef>
          <a:fillRef idx="0">
            <a:schemeClr val="accent5"/>
          </a:fillRef>
          <a:effectRef idx="0">
            <a:schemeClr val="accent5"/>
          </a:effectRef>
          <a:fontRef idx="minor">
            <a:schemeClr val="tx1"/>
          </a:fontRef>
        </p:style>
      </p:cxnSp>
      <p:cxnSp>
        <p:nvCxnSpPr>
          <p:cNvPr id="52" name="Straight Connector 51"/>
          <p:cNvCxnSpPr/>
          <p:nvPr userDrawn="1"/>
        </p:nvCxnSpPr>
        <p:spPr>
          <a:xfrm flipH="1">
            <a:off x="9027314" y="6745085"/>
            <a:ext cx="110959" cy="109728"/>
          </a:xfrm>
          <a:prstGeom prst="line">
            <a:avLst/>
          </a:prstGeom>
          <a:ln cap="rnd"/>
        </p:spPr>
        <p:style>
          <a:lnRef idx="2">
            <a:schemeClr val="accent5"/>
          </a:lnRef>
          <a:fillRef idx="0">
            <a:schemeClr val="accent5"/>
          </a:fillRef>
          <a:effectRef idx="1">
            <a:schemeClr val="accent5"/>
          </a:effectRef>
          <a:fontRef idx="minor">
            <a:schemeClr val="tx1"/>
          </a:fontRef>
        </p:style>
      </p:cxnSp>
      <p:cxnSp>
        <p:nvCxnSpPr>
          <p:cNvPr id="55" name="Straight Connector 54"/>
          <p:cNvCxnSpPr/>
          <p:nvPr userDrawn="1"/>
        </p:nvCxnSpPr>
        <p:spPr>
          <a:xfrm>
            <a:off x="7122015" y="6737465"/>
            <a:ext cx="120535" cy="118872"/>
          </a:xfrm>
          <a:prstGeom prst="line">
            <a:avLst/>
          </a:prstGeom>
          <a:ln cap="rnd"/>
        </p:spPr>
        <p:style>
          <a:lnRef idx="2">
            <a:schemeClr val="accent5"/>
          </a:lnRef>
          <a:fillRef idx="0">
            <a:schemeClr val="accent5"/>
          </a:fillRef>
          <a:effectRef idx="1">
            <a:schemeClr val="accent5"/>
          </a:effectRef>
          <a:fontRef idx="minor">
            <a:schemeClr val="tx1"/>
          </a:fontRef>
        </p:style>
      </p:cxnSp>
      <p:sp>
        <p:nvSpPr>
          <p:cNvPr id="33" name="TextBox 32"/>
          <p:cNvSpPr txBox="1"/>
          <p:nvPr userDrawn="1"/>
        </p:nvSpPr>
        <p:spPr>
          <a:xfrm>
            <a:off x="5990275" y="14367"/>
            <a:ext cx="3033532" cy="276999"/>
          </a:xfrm>
          <a:prstGeom prst="rect">
            <a:avLst/>
          </a:prstGeom>
          <a:noFill/>
        </p:spPr>
        <p:txBody>
          <a:bodyPr wrap="square" rtlCol="0">
            <a:spAutoFit/>
          </a:bodyPr>
          <a:lstStyle/>
          <a:p>
            <a:pPr algn="r"/>
            <a:r>
              <a:rPr lang="en-US" sz="1200" dirty="0">
                <a:solidFill>
                  <a:schemeClr val="bg1"/>
                </a:solidFill>
              </a:rPr>
              <a:t>Quality Assurance and Testing</a:t>
            </a:r>
          </a:p>
        </p:txBody>
      </p:sp>
    </p:spTree>
    <p:extLst>
      <p:ext uri="{BB962C8B-B14F-4D97-AF65-F5344CB8AC3E}">
        <p14:creationId xmlns:p14="http://schemas.microsoft.com/office/powerpoint/2010/main" val="278179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_QA">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2255839" y="365124"/>
            <a:ext cx="6565392" cy="455271"/>
          </a:xfrm>
          <a:prstGeom prst="rect">
            <a:avLst/>
          </a:prstGeom>
        </p:spPr>
        <p:txBody>
          <a:bodyPr/>
          <a:lstStyle>
            <a:lvl1pPr>
              <a:defRPr sz="2400" b="1">
                <a:solidFill>
                  <a:schemeClr val="tx1"/>
                </a:solidFill>
                <a:latin typeface="+mj-lt"/>
                <a:cs typeface="Times New Roman" panose="02020603050405020304" pitchFamily="18" charset="0"/>
              </a:defRPr>
            </a:lvl1pPr>
          </a:lstStyle>
          <a:p>
            <a:r>
              <a:rPr lang="en-US" dirty="0"/>
              <a:t>Click To Edit Master Title Style</a:t>
            </a:r>
          </a:p>
        </p:txBody>
      </p:sp>
      <p:sp>
        <p:nvSpPr>
          <p:cNvPr id="26" name="TextBox 25">
            <a:extLst>
              <a:ext uri="{FF2B5EF4-FFF2-40B4-BE49-F238E27FC236}">
                <a16:creationId xmlns:a16="http://schemas.microsoft.com/office/drawing/2014/main" id="{9022038E-3CFF-2947-85CF-203192842353}"/>
              </a:ext>
            </a:extLst>
          </p:cNvPr>
          <p:cNvSpPr txBox="1"/>
          <p:nvPr userDrawn="1"/>
        </p:nvSpPr>
        <p:spPr>
          <a:xfrm>
            <a:off x="7118124" y="1243853"/>
            <a:ext cx="922047" cy="1862048"/>
          </a:xfrm>
          <a:prstGeom prst="rect">
            <a:avLst/>
          </a:prstGeom>
          <a:noFill/>
        </p:spPr>
        <p:txBody>
          <a:bodyPr wrap="none" rtlCol="0">
            <a:spAutoFit/>
          </a:bodyPr>
          <a:lstStyle/>
          <a:p>
            <a:r>
              <a:rPr lang="en-US" sz="11500" b="1" dirty="0">
                <a:solidFill>
                  <a:schemeClr val="accent5"/>
                </a:solidFill>
                <a:latin typeface="+mj-lt"/>
                <a:cs typeface="Times New Roman" panose="02020603050405020304" pitchFamily="18" charset="0"/>
              </a:rPr>
              <a:t>“</a:t>
            </a:r>
          </a:p>
        </p:txBody>
      </p:sp>
      <p:sp>
        <p:nvSpPr>
          <p:cNvPr id="27" name="TextBox 26">
            <a:extLst>
              <a:ext uri="{FF2B5EF4-FFF2-40B4-BE49-F238E27FC236}">
                <a16:creationId xmlns:a16="http://schemas.microsoft.com/office/drawing/2014/main" id="{4F7CBC20-C4BF-D84C-B416-290F7CB6F1E8}"/>
              </a:ext>
            </a:extLst>
          </p:cNvPr>
          <p:cNvSpPr txBox="1"/>
          <p:nvPr userDrawn="1"/>
        </p:nvSpPr>
        <p:spPr>
          <a:xfrm>
            <a:off x="8040171" y="4526969"/>
            <a:ext cx="922047" cy="1862048"/>
          </a:xfrm>
          <a:prstGeom prst="rect">
            <a:avLst/>
          </a:prstGeom>
          <a:noFill/>
        </p:spPr>
        <p:txBody>
          <a:bodyPr wrap="none" rtlCol="0">
            <a:spAutoFit/>
          </a:bodyPr>
          <a:lstStyle/>
          <a:p>
            <a:r>
              <a:rPr lang="en-US" sz="11500" b="1" dirty="0">
                <a:solidFill>
                  <a:schemeClr val="accent5"/>
                </a:solidFill>
                <a:latin typeface="+mj-lt"/>
                <a:cs typeface="Times New Roman" panose="02020603050405020304" pitchFamily="18" charset="0"/>
              </a:rPr>
              <a:t>”</a:t>
            </a:r>
          </a:p>
        </p:txBody>
      </p:sp>
      <p:sp>
        <p:nvSpPr>
          <p:cNvPr id="28" name="Text Placeholder 3"/>
          <p:cNvSpPr>
            <a:spLocks noGrp="1"/>
          </p:cNvSpPr>
          <p:nvPr>
            <p:ph type="body" sz="quarter" idx="17"/>
          </p:nvPr>
        </p:nvSpPr>
        <p:spPr>
          <a:xfrm>
            <a:off x="7338951" y="1668368"/>
            <a:ext cx="1436914" cy="3521265"/>
          </a:xfrm>
          <a:prstGeom prst="rect">
            <a:avLst/>
          </a:prstGeom>
        </p:spPr>
        <p:txBody>
          <a:bodyPr anchor="ctr"/>
          <a:lstStyle>
            <a:lvl1pPr marL="0" indent="0" algn="ctr">
              <a:buNone/>
              <a:defRPr sz="1400" b="1" i="0">
                <a:solidFill>
                  <a:schemeClr val="tx1"/>
                </a:solidFill>
                <a:latin typeface="Arial" panose="020B0604020202020204" pitchFamily="34" charset="0"/>
                <a:cs typeface="Arial" panose="020B0604020202020204" pitchFamily="34" charset="0"/>
              </a:defRPr>
            </a:lvl1pPr>
          </a:lstStyle>
          <a:p>
            <a:pPr lvl="0"/>
            <a:r>
              <a:rPr lang="en-US" dirty="0"/>
              <a:t>Edit Master text styles</a:t>
            </a:r>
          </a:p>
        </p:txBody>
      </p:sp>
      <p:sp>
        <p:nvSpPr>
          <p:cNvPr id="29" name="Text Placeholder 17"/>
          <p:cNvSpPr>
            <a:spLocks noGrp="1"/>
          </p:cNvSpPr>
          <p:nvPr>
            <p:ph type="body" sz="quarter" idx="16" hasCustomPrompt="1"/>
          </p:nvPr>
        </p:nvSpPr>
        <p:spPr>
          <a:xfrm>
            <a:off x="2255838" y="966788"/>
            <a:ext cx="4845050" cy="536229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 baseline="0">
                <a:solidFill>
                  <a:schemeClr val="tx1"/>
                </a:solidFill>
                <a:latin typeface="Arial" panose="020B0604020202020204" pitchFamily="34" charset="0"/>
                <a:cs typeface="Arial" panose="020B0604020202020204" pitchFamily="34" charset="0"/>
              </a:defRPr>
            </a:lvl1pPr>
            <a:lvl2pPr>
              <a:defRPr sz="1200">
                <a:solidFill>
                  <a:srgbClr val="555555"/>
                </a:solidFill>
                <a:latin typeface="+mn-lt"/>
              </a:defRPr>
            </a:lvl2pPr>
            <a:lvl3pPr>
              <a:defRPr sz="1100">
                <a:solidFill>
                  <a:srgbClr val="555555"/>
                </a:solidFill>
                <a:latin typeface="+mn-lt"/>
              </a:defRPr>
            </a:lvl3pPr>
            <a:lvl4pPr>
              <a:defRPr sz="1050">
                <a:solidFill>
                  <a:srgbClr val="555555"/>
                </a:solidFill>
                <a:latin typeface="Arial Narrow" panose="020B0606020202030204" pitchFamily="34" charset="0"/>
              </a:defRPr>
            </a:lvl4pPr>
            <a:lvl5pPr>
              <a:defRPr sz="1050">
                <a:solidFill>
                  <a:srgbClr val="555555"/>
                </a:solidFill>
                <a:latin typeface="Arial Narrow" panose="020B0606020202030204" pitchFamily="34" charset="0"/>
              </a:defRPr>
            </a:lvl5pPr>
          </a:lstStyle>
          <a:p>
            <a:pPr lvl="0"/>
            <a:r>
              <a:rPr lang="en-US" dirty="0"/>
              <a:t>Header – 12 font bold in dark grey, Body – 10 font in dark grey, Bullet points – square in dark teal</a:t>
            </a:r>
          </a:p>
        </p:txBody>
      </p:sp>
      <p:sp>
        <p:nvSpPr>
          <p:cNvPr id="31" name="Text Placeholder 12"/>
          <p:cNvSpPr>
            <a:spLocks noGrp="1"/>
          </p:cNvSpPr>
          <p:nvPr>
            <p:ph type="body" sz="quarter" idx="13" hasCustomPrompt="1"/>
          </p:nvPr>
        </p:nvSpPr>
        <p:spPr>
          <a:xfrm>
            <a:off x="205195" y="2000250"/>
            <a:ext cx="1627935" cy="833438"/>
          </a:xfrm>
          <a:prstGeom prst="rect">
            <a:avLst/>
          </a:prstGeom>
        </p:spPr>
        <p:txBody>
          <a:bodyPr/>
          <a:lstStyle>
            <a:lvl1pPr marL="0" indent="0">
              <a:buFont typeface="Arial" panose="020B0604020202020204" pitchFamily="34" charset="0"/>
              <a:buNone/>
              <a:defRPr sz="1000">
                <a:solidFill>
                  <a:schemeClr val="bg2"/>
                </a:solidFill>
                <a:latin typeface="Arial" panose="020B0604020202020204" pitchFamily="34" charset="0"/>
                <a:cs typeface="Arial" panose="020B0604020202020204" pitchFamily="34" charset="0"/>
              </a:defRPr>
            </a:lvl1pPr>
          </a:lstStyle>
          <a:p>
            <a:pPr lvl="0"/>
            <a:r>
              <a:rPr lang="en-US" dirty="0"/>
              <a:t>Client Description</a:t>
            </a:r>
          </a:p>
          <a:p>
            <a:pPr lvl="0"/>
            <a:endParaRPr lang="en-US" dirty="0"/>
          </a:p>
        </p:txBody>
      </p:sp>
      <p:sp>
        <p:nvSpPr>
          <p:cNvPr id="32" name="Text Placeholder 12"/>
          <p:cNvSpPr>
            <a:spLocks noGrp="1"/>
          </p:cNvSpPr>
          <p:nvPr>
            <p:ph type="body" sz="quarter" idx="14" hasCustomPrompt="1"/>
          </p:nvPr>
        </p:nvSpPr>
        <p:spPr>
          <a:xfrm>
            <a:off x="205196" y="3399709"/>
            <a:ext cx="1627934" cy="833438"/>
          </a:xfrm>
          <a:prstGeom prst="rect">
            <a:avLst/>
          </a:prstGeom>
        </p:spPr>
        <p:txBody>
          <a:bodyPr/>
          <a:lstStyle>
            <a:lvl1pPr marL="171450" indent="-171450">
              <a:spcBef>
                <a:spcPts val="0"/>
              </a:spcBef>
              <a:buFont typeface="Wingdings" panose="05000000000000000000" pitchFamily="2" charset="2"/>
              <a:buChar char="§"/>
              <a:defRPr sz="1000">
                <a:solidFill>
                  <a:schemeClr val="bg2"/>
                </a:solidFill>
                <a:latin typeface="Arial" panose="020B0604020202020204" pitchFamily="34" charset="0"/>
                <a:cs typeface="Arial" panose="020B0604020202020204" pitchFamily="34" charset="0"/>
              </a:defRPr>
            </a:lvl1pPr>
          </a:lstStyle>
          <a:p>
            <a:pPr lvl="0"/>
            <a:r>
              <a:rPr lang="en-US" dirty="0"/>
              <a:t>Bullet 1</a:t>
            </a:r>
          </a:p>
          <a:p>
            <a:pPr lvl="0"/>
            <a:r>
              <a:rPr lang="en-US" dirty="0"/>
              <a:t>Bullet 2</a:t>
            </a:r>
          </a:p>
          <a:p>
            <a:pPr lvl="0"/>
            <a:r>
              <a:rPr lang="en-US" dirty="0"/>
              <a:t>Bullet 3</a:t>
            </a:r>
          </a:p>
        </p:txBody>
      </p:sp>
      <p:sp>
        <p:nvSpPr>
          <p:cNvPr id="33" name="Text Placeholder 12"/>
          <p:cNvSpPr>
            <a:spLocks noGrp="1"/>
          </p:cNvSpPr>
          <p:nvPr>
            <p:ph type="body" sz="quarter" idx="15" hasCustomPrompt="1"/>
          </p:nvPr>
        </p:nvSpPr>
        <p:spPr>
          <a:xfrm>
            <a:off x="205196" y="4847509"/>
            <a:ext cx="1627934" cy="833438"/>
          </a:xfrm>
          <a:prstGeom prst="rect">
            <a:avLst/>
          </a:prstGeom>
        </p:spPr>
        <p:txBody>
          <a:bodyPr/>
          <a:lstStyle>
            <a:lvl1pPr marL="171450" indent="-171450">
              <a:spcBef>
                <a:spcPts val="0"/>
              </a:spcBef>
              <a:buFont typeface="Wingdings" panose="05000000000000000000" pitchFamily="2" charset="2"/>
              <a:buChar char="§"/>
              <a:defRPr sz="1000">
                <a:solidFill>
                  <a:schemeClr val="bg2"/>
                </a:solidFill>
                <a:latin typeface="Arial" panose="020B0604020202020204" pitchFamily="34" charset="0"/>
                <a:cs typeface="Arial" panose="020B0604020202020204" pitchFamily="34" charset="0"/>
              </a:defRPr>
            </a:lvl1pPr>
          </a:lstStyle>
          <a:p>
            <a:pPr lvl="0"/>
            <a:r>
              <a:rPr lang="en-US" dirty="0"/>
              <a:t>Bullet 1</a:t>
            </a:r>
          </a:p>
          <a:p>
            <a:pPr lvl="0"/>
            <a:r>
              <a:rPr lang="en-US" dirty="0"/>
              <a:t>Bullet 2</a:t>
            </a:r>
          </a:p>
          <a:p>
            <a:pPr lvl="0"/>
            <a:r>
              <a:rPr lang="en-US" dirty="0"/>
              <a:t>Bullet 3</a:t>
            </a:r>
          </a:p>
        </p:txBody>
      </p:sp>
      <p:sp>
        <p:nvSpPr>
          <p:cNvPr id="12" name="TextBox 11"/>
          <p:cNvSpPr txBox="1"/>
          <p:nvPr userDrawn="1"/>
        </p:nvSpPr>
        <p:spPr>
          <a:xfrm>
            <a:off x="5990275" y="14367"/>
            <a:ext cx="3033532" cy="276999"/>
          </a:xfrm>
          <a:prstGeom prst="rect">
            <a:avLst/>
          </a:prstGeom>
          <a:noFill/>
        </p:spPr>
        <p:txBody>
          <a:bodyPr wrap="square" rtlCol="0">
            <a:spAutoFit/>
          </a:bodyPr>
          <a:lstStyle/>
          <a:p>
            <a:pPr algn="r"/>
            <a:r>
              <a:rPr lang="en-US" sz="1200" dirty="0">
                <a:solidFill>
                  <a:schemeClr val="bg1"/>
                </a:solidFill>
              </a:rPr>
              <a:t>Quality Assurance and Testing</a:t>
            </a:r>
          </a:p>
        </p:txBody>
      </p:sp>
    </p:spTree>
    <p:extLst>
      <p:ext uri="{BB962C8B-B14F-4D97-AF65-F5344CB8AC3E}">
        <p14:creationId xmlns:p14="http://schemas.microsoft.com/office/powerpoint/2010/main" val="90580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ni">
    <p:spTree>
      <p:nvGrpSpPr>
        <p:cNvPr id="1" name=""/>
        <p:cNvGrpSpPr/>
        <p:nvPr/>
      </p:nvGrpSpPr>
      <p:grpSpPr>
        <a:xfrm>
          <a:off x="0" y="0"/>
          <a:ext cx="0" cy="0"/>
          <a:chOff x="0" y="0"/>
          <a:chExt cx="0" cy="0"/>
        </a:xfrm>
      </p:grpSpPr>
      <p:sp>
        <p:nvSpPr>
          <p:cNvPr id="6" name="Content Placeholder 4"/>
          <p:cNvSpPr>
            <a:spLocks noGrp="1"/>
          </p:cNvSpPr>
          <p:nvPr>
            <p:ph sz="quarter" idx="14" hasCustomPrompt="1"/>
          </p:nvPr>
        </p:nvSpPr>
        <p:spPr>
          <a:xfrm>
            <a:off x="397933" y="1571920"/>
            <a:ext cx="4097867" cy="246701"/>
          </a:xfrm>
          <a:prstGeom prst="rect">
            <a:avLst/>
          </a:prstGeom>
          <a:ln>
            <a:noFill/>
          </a:ln>
        </p:spPr>
        <p:txBody>
          <a:bodyPr/>
          <a:lstStyle>
            <a:lvl1pPr marL="0" indent="0">
              <a:buNone/>
              <a:defRPr sz="1200" b="1">
                <a:solidFill>
                  <a:schemeClr val="bg2"/>
                </a:solidFill>
                <a:latin typeface="+mn-lt"/>
                <a:cs typeface="Arial" panose="020B0604020202020204" pitchFamily="34" charset="0"/>
              </a:defRPr>
            </a:lvl1pPr>
            <a:lvl2pPr marL="742950" indent="-285750">
              <a:buClr>
                <a:schemeClr val="accent2"/>
              </a:buClr>
              <a:buFont typeface="Arial" panose="020B0604020202020204" pitchFamily="34" charset="0"/>
              <a:buChar char="•"/>
              <a:defRPr sz="1600">
                <a:solidFill>
                  <a:schemeClr val="tx2"/>
                </a:solidFill>
                <a:latin typeface="+mn-lt"/>
              </a:defRPr>
            </a:lvl2pPr>
            <a:lvl3pPr marL="1200150" indent="-285750">
              <a:buClr>
                <a:schemeClr val="accent2"/>
              </a:buClr>
              <a:buFont typeface="Wingdings" panose="05000000000000000000" pitchFamily="2" charset="2"/>
              <a:buChar char="§"/>
              <a:defRPr sz="1400">
                <a:solidFill>
                  <a:schemeClr val="tx2"/>
                </a:solidFill>
                <a:latin typeface="+mn-lt"/>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Text</a:t>
            </a:r>
          </a:p>
        </p:txBody>
      </p:sp>
      <p:sp>
        <p:nvSpPr>
          <p:cNvPr id="7" name="Text Placeholder 11"/>
          <p:cNvSpPr>
            <a:spLocks noGrp="1"/>
          </p:cNvSpPr>
          <p:nvPr>
            <p:ph type="body" sz="quarter" idx="10" hasCustomPrompt="1"/>
          </p:nvPr>
        </p:nvSpPr>
        <p:spPr>
          <a:xfrm>
            <a:off x="397933" y="1067096"/>
            <a:ext cx="4097867" cy="504825"/>
          </a:xfrm>
          <a:prstGeom prst="rect">
            <a:avLst/>
          </a:prstGeom>
        </p:spPr>
        <p:txBody>
          <a:bodyPr/>
          <a:lstStyle>
            <a:lvl1pPr marL="0" indent="0">
              <a:buNone/>
              <a:defRPr sz="1800" b="1">
                <a:solidFill>
                  <a:schemeClr val="tx1"/>
                </a:solidFill>
                <a:latin typeface="+mj-lt"/>
                <a:cs typeface="Arial" panose="020B0604020202020204" pitchFamily="34" charset="0"/>
              </a:defRPr>
            </a:lvl1pPr>
          </a:lstStyle>
          <a:p>
            <a:pPr lvl="0"/>
            <a:r>
              <a:rPr lang="en-US" dirty="0"/>
              <a:t>Edit Master Text Styles</a:t>
            </a:r>
          </a:p>
        </p:txBody>
      </p:sp>
      <p:sp>
        <p:nvSpPr>
          <p:cNvPr id="8" name="Text Placeholder 11"/>
          <p:cNvSpPr>
            <a:spLocks noGrp="1"/>
          </p:cNvSpPr>
          <p:nvPr>
            <p:ph type="body" sz="quarter" idx="11" hasCustomPrompt="1"/>
          </p:nvPr>
        </p:nvSpPr>
        <p:spPr>
          <a:xfrm>
            <a:off x="4715931" y="1067095"/>
            <a:ext cx="4063999" cy="504825"/>
          </a:xfrm>
          <a:prstGeom prst="rect">
            <a:avLst/>
          </a:prstGeom>
        </p:spPr>
        <p:txBody>
          <a:bodyPr/>
          <a:lstStyle>
            <a:lvl1pPr marL="0" indent="0">
              <a:buNone/>
              <a:defRPr sz="1800" b="1">
                <a:solidFill>
                  <a:schemeClr val="tx1"/>
                </a:solidFill>
                <a:latin typeface="+mj-lt"/>
                <a:cs typeface="Arial" panose="020B0604020202020204" pitchFamily="34" charset="0"/>
              </a:defRPr>
            </a:lvl1pPr>
          </a:lstStyle>
          <a:p>
            <a:pPr lvl="0"/>
            <a:r>
              <a:rPr lang="en-US" dirty="0"/>
              <a:t>Edit Master Text Styles</a:t>
            </a:r>
          </a:p>
        </p:txBody>
      </p:sp>
      <p:sp>
        <p:nvSpPr>
          <p:cNvPr id="20" name="Content Placeholder 4"/>
          <p:cNvSpPr>
            <a:spLocks noGrp="1"/>
          </p:cNvSpPr>
          <p:nvPr>
            <p:ph sz="quarter" idx="16" hasCustomPrompt="1"/>
          </p:nvPr>
        </p:nvSpPr>
        <p:spPr>
          <a:xfrm>
            <a:off x="397933" y="2962621"/>
            <a:ext cx="4097867" cy="247414"/>
          </a:xfrm>
          <a:prstGeom prst="rect">
            <a:avLst/>
          </a:prstGeom>
        </p:spPr>
        <p:txBody>
          <a:bodyPr/>
          <a:lstStyle>
            <a:lvl1pPr marL="0" indent="0">
              <a:buNone/>
              <a:defRPr sz="1200" b="1">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sz="1600">
                <a:solidFill>
                  <a:schemeClr val="tx2"/>
                </a:solidFill>
                <a:latin typeface="+mn-lt"/>
              </a:defRPr>
            </a:lvl2pPr>
            <a:lvl3pPr marL="1200150" indent="-285750">
              <a:buClr>
                <a:schemeClr val="accent2"/>
              </a:buClr>
              <a:buFont typeface="Wingdings" panose="05000000000000000000" pitchFamily="2" charset="2"/>
              <a:buChar char="§"/>
              <a:defRPr sz="1400">
                <a:solidFill>
                  <a:schemeClr val="tx2"/>
                </a:solidFill>
                <a:latin typeface="+mn-lt"/>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Text</a:t>
            </a:r>
          </a:p>
        </p:txBody>
      </p:sp>
      <p:sp>
        <p:nvSpPr>
          <p:cNvPr id="21" name="Content Placeholder 4"/>
          <p:cNvSpPr>
            <a:spLocks noGrp="1"/>
          </p:cNvSpPr>
          <p:nvPr>
            <p:ph sz="quarter" idx="17" hasCustomPrompt="1"/>
          </p:nvPr>
        </p:nvSpPr>
        <p:spPr>
          <a:xfrm>
            <a:off x="397933" y="4354032"/>
            <a:ext cx="4097867" cy="246761"/>
          </a:xfrm>
          <a:prstGeom prst="rect">
            <a:avLst/>
          </a:prstGeom>
        </p:spPr>
        <p:txBody>
          <a:bodyPr/>
          <a:lstStyle>
            <a:lvl1pPr marL="0" indent="0">
              <a:buNone/>
              <a:defRPr sz="1200" b="1">
                <a:solidFill>
                  <a:schemeClr val="bg2"/>
                </a:solidFill>
                <a:latin typeface="+mn-lt"/>
                <a:cs typeface="Arial" panose="020B0604020202020204" pitchFamily="34" charset="0"/>
              </a:defRPr>
            </a:lvl1pPr>
            <a:lvl2pPr marL="742950" indent="-285750">
              <a:buClr>
                <a:schemeClr val="accent2"/>
              </a:buClr>
              <a:buFont typeface="Arial" panose="020B0604020202020204" pitchFamily="34" charset="0"/>
              <a:buChar char="•"/>
              <a:defRPr sz="1600">
                <a:solidFill>
                  <a:schemeClr val="tx2"/>
                </a:solidFill>
                <a:latin typeface="+mn-lt"/>
              </a:defRPr>
            </a:lvl2pPr>
            <a:lvl3pPr marL="1200150" indent="-285750">
              <a:buClr>
                <a:schemeClr val="accent2"/>
              </a:buClr>
              <a:buFont typeface="Wingdings" panose="05000000000000000000" pitchFamily="2" charset="2"/>
              <a:buChar char="§"/>
              <a:defRPr sz="1400">
                <a:solidFill>
                  <a:schemeClr val="tx2"/>
                </a:solidFill>
                <a:latin typeface="+mn-lt"/>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Text</a:t>
            </a:r>
          </a:p>
        </p:txBody>
      </p:sp>
      <p:cxnSp>
        <p:nvCxnSpPr>
          <p:cNvPr id="11" name="Straight Connector 10"/>
          <p:cNvCxnSpPr/>
          <p:nvPr userDrawn="1"/>
        </p:nvCxnSpPr>
        <p:spPr>
          <a:xfrm>
            <a:off x="504211" y="1799005"/>
            <a:ext cx="1864648" cy="0"/>
          </a:xfrm>
          <a:prstGeom prst="line">
            <a:avLst/>
          </a:prstGeom>
          <a:ln>
            <a:solidFill>
              <a:schemeClr val="bg1"/>
            </a:solidFill>
          </a:ln>
        </p:spPr>
        <p:style>
          <a:lnRef idx="2">
            <a:schemeClr val="accent6"/>
          </a:lnRef>
          <a:fillRef idx="0">
            <a:schemeClr val="accent6"/>
          </a:fillRef>
          <a:effectRef idx="1">
            <a:schemeClr val="accent6"/>
          </a:effectRef>
          <a:fontRef idx="minor">
            <a:schemeClr val="tx1"/>
          </a:fontRef>
        </p:style>
      </p:cxnSp>
      <p:cxnSp>
        <p:nvCxnSpPr>
          <p:cNvPr id="16" name="Straight Connector 15"/>
          <p:cNvCxnSpPr/>
          <p:nvPr userDrawn="1"/>
        </p:nvCxnSpPr>
        <p:spPr>
          <a:xfrm>
            <a:off x="504211" y="3187516"/>
            <a:ext cx="1864648" cy="0"/>
          </a:xfrm>
          <a:prstGeom prst="line">
            <a:avLst/>
          </a:prstGeom>
          <a:ln>
            <a:solidFill>
              <a:srgbClr val="37B3A2"/>
            </a:solidFill>
          </a:ln>
        </p:spPr>
        <p:style>
          <a:lnRef idx="2">
            <a:schemeClr val="accent6"/>
          </a:lnRef>
          <a:fillRef idx="0">
            <a:schemeClr val="accent6"/>
          </a:fillRef>
          <a:effectRef idx="1">
            <a:schemeClr val="accent6"/>
          </a:effectRef>
          <a:fontRef idx="minor">
            <a:schemeClr val="tx1"/>
          </a:fontRef>
        </p:style>
      </p:cxnSp>
      <p:cxnSp>
        <p:nvCxnSpPr>
          <p:cNvPr id="17" name="Straight Connector 16"/>
          <p:cNvCxnSpPr/>
          <p:nvPr userDrawn="1"/>
        </p:nvCxnSpPr>
        <p:spPr>
          <a:xfrm>
            <a:off x="504211" y="4580372"/>
            <a:ext cx="1864648" cy="0"/>
          </a:xfrm>
          <a:prstGeom prst="line">
            <a:avLst/>
          </a:prstGeom>
          <a:ln>
            <a:solidFill>
              <a:schemeClr val="bg1"/>
            </a:solidFill>
          </a:ln>
        </p:spPr>
        <p:style>
          <a:lnRef idx="2">
            <a:schemeClr val="accent6"/>
          </a:lnRef>
          <a:fillRef idx="0">
            <a:schemeClr val="accent6"/>
          </a:fillRef>
          <a:effectRef idx="1">
            <a:schemeClr val="accent6"/>
          </a:effectRef>
          <a:fontRef idx="minor">
            <a:schemeClr val="tx1"/>
          </a:fontRef>
        </p:style>
      </p:cxnSp>
      <p:cxnSp>
        <p:nvCxnSpPr>
          <p:cNvPr id="18" name="Straight Connector 17"/>
          <p:cNvCxnSpPr/>
          <p:nvPr userDrawn="1"/>
        </p:nvCxnSpPr>
        <p:spPr>
          <a:xfrm>
            <a:off x="4814309" y="1799005"/>
            <a:ext cx="1864648" cy="0"/>
          </a:xfrm>
          <a:prstGeom prst="line">
            <a:avLst/>
          </a:prstGeom>
          <a:ln>
            <a:solidFill>
              <a:schemeClr val="bg1"/>
            </a:solidFill>
          </a:ln>
        </p:spPr>
        <p:style>
          <a:lnRef idx="2">
            <a:schemeClr val="accent6"/>
          </a:lnRef>
          <a:fillRef idx="0">
            <a:schemeClr val="accent6"/>
          </a:fillRef>
          <a:effectRef idx="1">
            <a:schemeClr val="accent6"/>
          </a:effectRef>
          <a:fontRef idx="minor">
            <a:schemeClr val="tx1"/>
          </a:fontRef>
        </p:style>
      </p:cxnSp>
      <p:cxnSp>
        <p:nvCxnSpPr>
          <p:cNvPr id="19" name="Straight Connector 18"/>
          <p:cNvCxnSpPr/>
          <p:nvPr userDrawn="1"/>
        </p:nvCxnSpPr>
        <p:spPr>
          <a:xfrm>
            <a:off x="4814309" y="3187516"/>
            <a:ext cx="1864648" cy="0"/>
          </a:xfrm>
          <a:prstGeom prst="line">
            <a:avLst/>
          </a:prstGeom>
          <a:ln>
            <a:solidFill>
              <a:srgbClr val="37B3A2"/>
            </a:solidFill>
          </a:ln>
        </p:spPr>
        <p:style>
          <a:lnRef idx="2">
            <a:schemeClr val="accent6"/>
          </a:lnRef>
          <a:fillRef idx="0">
            <a:schemeClr val="accent6"/>
          </a:fillRef>
          <a:effectRef idx="1">
            <a:schemeClr val="accent6"/>
          </a:effectRef>
          <a:fontRef idx="minor">
            <a:schemeClr val="tx1"/>
          </a:fontRef>
        </p:style>
      </p:cxnSp>
      <p:cxnSp>
        <p:nvCxnSpPr>
          <p:cNvPr id="24" name="Straight Connector 23"/>
          <p:cNvCxnSpPr/>
          <p:nvPr userDrawn="1"/>
        </p:nvCxnSpPr>
        <p:spPr>
          <a:xfrm>
            <a:off x="4814309" y="4580372"/>
            <a:ext cx="1864648" cy="0"/>
          </a:xfrm>
          <a:prstGeom prst="line">
            <a:avLst/>
          </a:prstGeom>
          <a:ln>
            <a:solidFill>
              <a:schemeClr val="bg1"/>
            </a:solidFill>
          </a:ln>
        </p:spPr>
        <p:style>
          <a:lnRef idx="2">
            <a:schemeClr val="accent6"/>
          </a:lnRef>
          <a:fillRef idx="0">
            <a:schemeClr val="accent6"/>
          </a:fillRef>
          <a:effectRef idx="1">
            <a:schemeClr val="accent6"/>
          </a:effectRef>
          <a:fontRef idx="minor">
            <a:schemeClr val="tx1"/>
          </a:fontRef>
        </p:style>
      </p:cxnSp>
      <p:sp>
        <p:nvSpPr>
          <p:cNvPr id="3" name="Text Placeholder 2"/>
          <p:cNvSpPr>
            <a:spLocks noGrp="1"/>
          </p:cNvSpPr>
          <p:nvPr>
            <p:ph type="body" sz="quarter" idx="21"/>
          </p:nvPr>
        </p:nvSpPr>
        <p:spPr>
          <a:xfrm>
            <a:off x="397933" y="1819275"/>
            <a:ext cx="4097867" cy="1143344"/>
          </a:xfrm>
          <a:prstGeom prst="rect">
            <a:avLst/>
          </a:prstGeom>
        </p:spPr>
        <p:txBody>
          <a:bodyPr/>
          <a:lstStyle>
            <a:lvl1pPr marL="0" indent="0">
              <a:buNone/>
              <a:defRPr sz="1000">
                <a:solidFill>
                  <a:schemeClr val="bg2"/>
                </a:solidFill>
              </a:defRPr>
            </a:lvl1pPr>
          </a:lstStyle>
          <a:p>
            <a:pPr lvl="0"/>
            <a:endParaRPr lang="en-US" dirty="0"/>
          </a:p>
        </p:txBody>
      </p:sp>
      <p:sp>
        <p:nvSpPr>
          <p:cNvPr id="25" name="Text Placeholder 2"/>
          <p:cNvSpPr>
            <a:spLocks noGrp="1"/>
          </p:cNvSpPr>
          <p:nvPr>
            <p:ph type="body" sz="quarter" idx="22"/>
          </p:nvPr>
        </p:nvSpPr>
        <p:spPr>
          <a:xfrm>
            <a:off x="397933" y="3210035"/>
            <a:ext cx="4097867" cy="1143344"/>
          </a:xfrm>
          <a:prstGeom prst="rect">
            <a:avLst/>
          </a:prstGeom>
        </p:spPr>
        <p:txBody>
          <a:bodyPr/>
          <a:lstStyle>
            <a:lvl1pPr marL="0" indent="0">
              <a:buNone/>
              <a:defRPr sz="1000">
                <a:solidFill>
                  <a:schemeClr val="tx2"/>
                </a:solidFill>
              </a:defRPr>
            </a:lvl1pPr>
          </a:lstStyle>
          <a:p>
            <a:pPr lvl="0"/>
            <a:endParaRPr lang="en-US" dirty="0"/>
          </a:p>
        </p:txBody>
      </p:sp>
      <p:sp>
        <p:nvSpPr>
          <p:cNvPr id="26" name="Text Placeholder 2"/>
          <p:cNvSpPr>
            <a:spLocks noGrp="1"/>
          </p:cNvSpPr>
          <p:nvPr>
            <p:ph type="body" sz="quarter" idx="23"/>
          </p:nvPr>
        </p:nvSpPr>
        <p:spPr>
          <a:xfrm>
            <a:off x="397932" y="4600793"/>
            <a:ext cx="4097867" cy="1732274"/>
          </a:xfrm>
          <a:prstGeom prst="rect">
            <a:avLst/>
          </a:prstGeom>
        </p:spPr>
        <p:txBody>
          <a:bodyPr/>
          <a:lstStyle>
            <a:lvl1pPr marL="0" indent="0">
              <a:buNone/>
              <a:defRPr sz="1000">
                <a:solidFill>
                  <a:schemeClr val="bg2"/>
                </a:solidFill>
              </a:defRPr>
            </a:lvl1pPr>
          </a:lstStyle>
          <a:p>
            <a:pPr lvl="0"/>
            <a:endParaRPr lang="en-US" dirty="0"/>
          </a:p>
        </p:txBody>
      </p:sp>
      <p:sp>
        <p:nvSpPr>
          <p:cNvPr id="27" name="Content Placeholder 4"/>
          <p:cNvSpPr>
            <a:spLocks noGrp="1"/>
          </p:cNvSpPr>
          <p:nvPr>
            <p:ph sz="quarter" idx="24" hasCustomPrompt="1"/>
          </p:nvPr>
        </p:nvSpPr>
        <p:spPr>
          <a:xfrm>
            <a:off x="4682063" y="1571920"/>
            <a:ext cx="4097867" cy="246701"/>
          </a:xfrm>
          <a:prstGeom prst="rect">
            <a:avLst/>
          </a:prstGeom>
          <a:ln>
            <a:noFill/>
          </a:ln>
        </p:spPr>
        <p:txBody>
          <a:bodyPr/>
          <a:lstStyle>
            <a:lvl1pPr marL="0" indent="0">
              <a:buNone/>
              <a:defRPr sz="1200" b="1">
                <a:solidFill>
                  <a:schemeClr val="bg2"/>
                </a:solidFill>
                <a:latin typeface="+mn-lt"/>
                <a:cs typeface="Arial" panose="020B0604020202020204" pitchFamily="34" charset="0"/>
              </a:defRPr>
            </a:lvl1pPr>
            <a:lvl2pPr marL="742950" indent="-285750">
              <a:buClr>
                <a:schemeClr val="accent2"/>
              </a:buClr>
              <a:buFont typeface="Arial" panose="020B0604020202020204" pitchFamily="34" charset="0"/>
              <a:buChar char="•"/>
              <a:defRPr sz="1600">
                <a:solidFill>
                  <a:schemeClr val="tx2"/>
                </a:solidFill>
                <a:latin typeface="+mn-lt"/>
              </a:defRPr>
            </a:lvl2pPr>
            <a:lvl3pPr marL="1200150" indent="-285750">
              <a:buClr>
                <a:schemeClr val="accent2"/>
              </a:buClr>
              <a:buFont typeface="Wingdings" panose="05000000000000000000" pitchFamily="2" charset="2"/>
              <a:buChar char="§"/>
              <a:defRPr sz="1400">
                <a:solidFill>
                  <a:schemeClr val="tx2"/>
                </a:solidFill>
                <a:latin typeface="+mn-lt"/>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Text</a:t>
            </a:r>
          </a:p>
        </p:txBody>
      </p:sp>
      <p:sp>
        <p:nvSpPr>
          <p:cNvPr id="28" name="Content Placeholder 4"/>
          <p:cNvSpPr>
            <a:spLocks noGrp="1"/>
          </p:cNvSpPr>
          <p:nvPr>
            <p:ph sz="quarter" idx="25" hasCustomPrompt="1"/>
          </p:nvPr>
        </p:nvSpPr>
        <p:spPr>
          <a:xfrm>
            <a:off x="4682063" y="4354032"/>
            <a:ext cx="4097867" cy="246761"/>
          </a:xfrm>
          <a:prstGeom prst="rect">
            <a:avLst/>
          </a:prstGeom>
        </p:spPr>
        <p:txBody>
          <a:bodyPr/>
          <a:lstStyle>
            <a:lvl1pPr marL="0" indent="0">
              <a:buNone/>
              <a:defRPr sz="1200" b="1">
                <a:solidFill>
                  <a:schemeClr val="bg2"/>
                </a:solidFill>
                <a:latin typeface="+mn-lt"/>
                <a:cs typeface="Arial" panose="020B0604020202020204" pitchFamily="34" charset="0"/>
              </a:defRPr>
            </a:lvl1pPr>
            <a:lvl2pPr marL="742950" indent="-285750">
              <a:buClr>
                <a:schemeClr val="accent2"/>
              </a:buClr>
              <a:buFont typeface="Arial" panose="020B0604020202020204" pitchFamily="34" charset="0"/>
              <a:buChar char="•"/>
              <a:defRPr sz="1600">
                <a:solidFill>
                  <a:schemeClr val="tx2"/>
                </a:solidFill>
                <a:latin typeface="+mn-lt"/>
              </a:defRPr>
            </a:lvl2pPr>
            <a:lvl3pPr marL="1200150" indent="-285750">
              <a:buClr>
                <a:schemeClr val="accent2"/>
              </a:buClr>
              <a:buFont typeface="Wingdings" panose="05000000000000000000" pitchFamily="2" charset="2"/>
              <a:buChar char="§"/>
              <a:defRPr sz="1400">
                <a:solidFill>
                  <a:schemeClr val="tx2"/>
                </a:solidFill>
                <a:latin typeface="+mn-lt"/>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Text</a:t>
            </a:r>
          </a:p>
        </p:txBody>
      </p:sp>
      <p:sp>
        <p:nvSpPr>
          <p:cNvPr id="29" name="Text Placeholder 2"/>
          <p:cNvSpPr>
            <a:spLocks noGrp="1"/>
          </p:cNvSpPr>
          <p:nvPr>
            <p:ph type="body" sz="quarter" idx="26"/>
          </p:nvPr>
        </p:nvSpPr>
        <p:spPr>
          <a:xfrm>
            <a:off x="4682063" y="1819275"/>
            <a:ext cx="4097867" cy="1143344"/>
          </a:xfrm>
          <a:prstGeom prst="rect">
            <a:avLst/>
          </a:prstGeom>
        </p:spPr>
        <p:txBody>
          <a:bodyPr/>
          <a:lstStyle>
            <a:lvl1pPr marL="0" indent="0">
              <a:buNone/>
              <a:defRPr sz="1000">
                <a:solidFill>
                  <a:schemeClr val="bg2"/>
                </a:solidFill>
              </a:defRPr>
            </a:lvl1pPr>
          </a:lstStyle>
          <a:p>
            <a:pPr lvl="0"/>
            <a:endParaRPr lang="en-US" dirty="0"/>
          </a:p>
        </p:txBody>
      </p:sp>
      <p:sp>
        <p:nvSpPr>
          <p:cNvPr id="30" name="Text Placeholder 2"/>
          <p:cNvSpPr>
            <a:spLocks noGrp="1"/>
          </p:cNvSpPr>
          <p:nvPr>
            <p:ph type="body" sz="quarter" idx="27"/>
          </p:nvPr>
        </p:nvSpPr>
        <p:spPr>
          <a:xfrm>
            <a:off x="4682063" y="3210035"/>
            <a:ext cx="4097867" cy="1143344"/>
          </a:xfrm>
          <a:prstGeom prst="rect">
            <a:avLst/>
          </a:prstGeom>
        </p:spPr>
        <p:txBody>
          <a:bodyPr/>
          <a:lstStyle>
            <a:lvl1pPr marL="0" indent="0">
              <a:buNone/>
              <a:defRPr sz="1000">
                <a:solidFill>
                  <a:schemeClr val="tx2"/>
                </a:solidFill>
              </a:defRPr>
            </a:lvl1pPr>
          </a:lstStyle>
          <a:p>
            <a:pPr lvl="0"/>
            <a:endParaRPr lang="en-US" dirty="0"/>
          </a:p>
        </p:txBody>
      </p:sp>
      <p:sp>
        <p:nvSpPr>
          <p:cNvPr id="31" name="Text Placeholder 2"/>
          <p:cNvSpPr>
            <a:spLocks noGrp="1"/>
          </p:cNvSpPr>
          <p:nvPr>
            <p:ph type="body" sz="quarter" idx="28"/>
          </p:nvPr>
        </p:nvSpPr>
        <p:spPr>
          <a:xfrm>
            <a:off x="4682062" y="4600793"/>
            <a:ext cx="4097867" cy="1732274"/>
          </a:xfrm>
          <a:prstGeom prst="rect">
            <a:avLst/>
          </a:prstGeom>
        </p:spPr>
        <p:txBody>
          <a:bodyPr/>
          <a:lstStyle>
            <a:lvl1pPr marL="0" indent="0">
              <a:buNone/>
              <a:defRPr sz="1000">
                <a:solidFill>
                  <a:schemeClr val="bg2"/>
                </a:solidFill>
              </a:defRPr>
            </a:lvl1pPr>
          </a:lstStyle>
          <a:p>
            <a:pPr lvl="0"/>
            <a:endParaRPr lang="en-US" dirty="0"/>
          </a:p>
        </p:txBody>
      </p:sp>
      <p:sp>
        <p:nvSpPr>
          <p:cNvPr id="32" name="Content Placeholder 4"/>
          <p:cNvSpPr>
            <a:spLocks noGrp="1"/>
          </p:cNvSpPr>
          <p:nvPr>
            <p:ph sz="quarter" idx="29" hasCustomPrompt="1"/>
          </p:nvPr>
        </p:nvSpPr>
        <p:spPr>
          <a:xfrm>
            <a:off x="4682062" y="2961966"/>
            <a:ext cx="4097867" cy="247414"/>
          </a:xfrm>
          <a:prstGeom prst="rect">
            <a:avLst/>
          </a:prstGeom>
        </p:spPr>
        <p:txBody>
          <a:bodyPr/>
          <a:lstStyle>
            <a:lvl1pPr marL="0" indent="0">
              <a:buNone/>
              <a:defRPr sz="1200" b="1">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sz="1600">
                <a:solidFill>
                  <a:schemeClr val="tx2"/>
                </a:solidFill>
                <a:latin typeface="+mn-lt"/>
              </a:defRPr>
            </a:lvl2pPr>
            <a:lvl3pPr marL="1200150" indent="-285750">
              <a:buClr>
                <a:schemeClr val="accent2"/>
              </a:buClr>
              <a:buFont typeface="Wingdings" panose="05000000000000000000" pitchFamily="2" charset="2"/>
              <a:buChar char="§"/>
              <a:defRPr sz="1400">
                <a:solidFill>
                  <a:schemeClr val="tx2"/>
                </a:solidFill>
                <a:latin typeface="+mn-lt"/>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Text</a:t>
            </a:r>
          </a:p>
        </p:txBody>
      </p:sp>
      <p:sp>
        <p:nvSpPr>
          <p:cNvPr id="23" name="Title 1"/>
          <p:cNvSpPr>
            <a:spLocks noGrp="1"/>
          </p:cNvSpPr>
          <p:nvPr>
            <p:ph type="title" hasCustomPrompt="1"/>
          </p:nvPr>
        </p:nvSpPr>
        <p:spPr>
          <a:xfrm>
            <a:off x="628650" y="365125"/>
            <a:ext cx="7886700" cy="455271"/>
          </a:xfrm>
          <a:prstGeom prst="rect">
            <a:avLst/>
          </a:prstGeom>
        </p:spPr>
        <p:txBody>
          <a:bodyPr/>
          <a:lstStyle>
            <a:lvl1pPr>
              <a:defRPr sz="2400" b="1">
                <a:solidFill>
                  <a:schemeClr val="tx2"/>
                </a:solidFill>
                <a:latin typeface="+mj-lt"/>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191708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and Caption on the Bottom">
    <p:spTree>
      <p:nvGrpSpPr>
        <p:cNvPr id="1" name=""/>
        <p:cNvGrpSpPr/>
        <p:nvPr/>
      </p:nvGrpSpPr>
      <p:grpSpPr>
        <a:xfrm>
          <a:off x="0" y="0"/>
          <a:ext cx="0" cy="0"/>
          <a:chOff x="0" y="0"/>
          <a:chExt cx="0" cy="0"/>
        </a:xfrm>
      </p:grpSpPr>
      <p:sp>
        <p:nvSpPr>
          <p:cNvPr id="5" name="Content Placeholder 4"/>
          <p:cNvSpPr>
            <a:spLocks noGrp="1"/>
          </p:cNvSpPr>
          <p:nvPr>
            <p:ph sz="quarter" idx="14" hasCustomPrompt="1"/>
          </p:nvPr>
        </p:nvSpPr>
        <p:spPr>
          <a:xfrm>
            <a:off x="628650" y="1060588"/>
            <a:ext cx="7886700" cy="4127618"/>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6" name="Content Placeholder 2"/>
          <p:cNvSpPr>
            <a:spLocks noGrp="1"/>
          </p:cNvSpPr>
          <p:nvPr>
            <p:ph idx="11" hasCustomPrompt="1"/>
          </p:nvPr>
        </p:nvSpPr>
        <p:spPr>
          <a:xfrm>
            <a:off x="628650" y="5341122"/>
            <a:ext cx="7886700" cy="987960"/>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latin typeface="Arial Narrow" panose="020B0606020202030204" pitchFamily="34" charset="0"/>
              </a:defRPr>
            </a:lvl2pPr>
            <a:lvl3pPr>
              <a:defRPr>
                <a:solidFill>
                  <a:srgbClr val="555555"/>
                </a:solidFill>
                <a:latin typeface="Arial Narrow" panose="020B0606020202030204" pitchFamily="34" charset="0"/>
              </a:defRPr>
            </a:lvl3pPr>
            <a:lvl4pPr>
              <a:defRPr>
                <a:solidFill>
                  <a:srgbClr val="555555"/>
                </a:solidFill>
                <a:latin typeface="Arial Narrow" panose="020B0606020202030204" pitchFamily="34" charset="0"/>
              </a:defRPr>
            </a:lvl4pPr>
            <a:lvl5pPr>
              <a:defRPr>
                <a:solidFill>
                  <a:srgbClr val="555555"/>
                </a:solidFill>
                <a:latin typeface="Arial Narrow" panose="020B0606020202030204" pitchFamily="34" charset="0"/>
              </a:defRPr>
            </a:lvl5pPr>
          </a:lstStyle>
          <a:p>
            <a:pPr lvl="0"/>
            <a:r>
              <a:rPr lang="en-US" dirty="0"/>
              <a:t>Text</a:t>
            </a:r>
          </a:p>
        </p:txBody>
      </p:sp>
      <p:sp>
        <p:nvSpPr>
          <p:cNvPr id="7"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323482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Content">
    <p:bg>
      <p:bgRef idx="1001">
        <a:schemeClr val="bg1"/>
      </p:bgRef>
    </p:bg>
    <p:spTree>
      <p:nvGrpSpPr>
        <p:cNvPr id="1" name=""/>
        <p:cNvGrpSpPr/>
        <p:nvPr/>
      </p:nvGrpSpPr>
      <p:grpSpPr>
        <a:xfrm>
          <a:off x="0" y="0"/>
          <a:ext cx="0" cy="0"/>
          <a:chOff x="0" y="0"/>
          <a:chExt cx="0" cy="0"/>
        </a:xfrm>
      </p:grpSpPr>
      <p:sp>
        <p:nvSpPr>
          <p:cNvPr id="4" name="Content Placeholder 4"/>
          <p:cNvSpPr>
            <a:spLocks noGrp="1"/>
          </p:cNvSpPr>
          <p:nvPr>
            <p:ph sz="quarter" idx="12" hasCustomPrompt="1"/>
          </p:nvPr>
        </p:nvSpPr>
        <p:spPr>
          <a:xfrm>
            <a:off x="628650" y="1063785"/>
            <a:ext cx="7886700" cy="5265297"/>
          </a:xfrm>
          <a:prstGeom prst="rect">
            <a:avLst/>
          </a:prstGeom>
        </p:spPr>
        <p:txBody>
          <a:bodyPr/>
          <a:lstStyle>
            <a:lvl1pPr marL="0" indent="0">
              <a:buNone/>
              <a:defRPr sz="1800" baseline="0">
                <a:solidFill>
                  <a:schemeClr val="tx1"/>
                </a:solidFill>
                <a:latin typeface="+mn-lt"/>
                <a:cs typeface="Arial" panose="020B0604020202020204" pitchFamily="34" charset="0"/>
              </a:defRPr>
            </a:lvl1pPr>
            <a:lvl2pPr marL="742950" indent="-285750">
              <a:buClr>
                <a:schemeClr val="accent3"/>
              </a:buClr>
              <a:buFont typeface="Wingdings" panose="05000000000000000000" pitchFamily="2" charset="2"/>
              <a:buChar char="§"/>
              <a:defRPr sz="1600" baseline="0">
                <a:solidFill>
                  <a:schemeClr val="tx1"/>
                </a:solidFill>
                <a:latin typeface="+mn-lt"/>
                <a:cs typeface="Arial" panose="020B0604020202020204" pitchFamily="34" charset="0"/>
              </a:defRPr>
            </a:lvl2pPr>
            <a:lvl3pPr marL="1200150" indent="-285750">
              <a:buClr>
                <a:schemeClr val="accent3"/>
              </a:buClr>
              <a:buFont typeface="Arial" panose="020B0604020202020204" pitchFamily="34" charset="0"/>
              <a:buChar char="•"/>
              <a:defRPr sz="1400" baseline="0">
                <a:solidFill>
                  <a:schemeClr val="tx1"/>
                </a:solidFill>
                <a:latin typeface="+mn-lt"/>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First line of text, Arial 18</a:t>
            </a:r>
          </a:p>
          <a:p>
            <a:pPr lvl="1"/>
            <a:r>
              <a:rPr lang="en-US" dirty="0"/>
              <a:t>First bullet, Arial 16</a:t>
            </a:r>
          </a:p>
          <a:p>
            <a:pPr lvl="2"/>
            <a:r>
              <a:rPr lang="en-US" dirty="0"/>
              <a:t>Second bullet, Arial 14</a:t>
            </a:r>
          </a:p>
        </p:txBody>
      </p:sp>
      <p:sp>
        <p:nvSpPr>
          <p:cNvPr id="2" name="Title 1"/>
          <p:cNvSpPr>
            <a:spLocks noGrp="1"/>
          </p:cNvSpPr>
          <p:nvPr>
            <p:ph type="title" hasCustomPrompt="1"/>
          </p:nvPr>
        </p:nvSpPr>
        <p:spPr>
          <a:xfrm>
            <a:off x="628650" y="391249"/>
            <a:ext cx="7886700" cy="455271"/>
          </a:xfrm>
          <a:prstGeom prst="rect">
            <a:avLst/>
          </a:prstGeom>
        </p:spPr>
        <p:txBody>
          <a:bodyPr/>
          <a:lstStyle>
            <a:lvl1pPr>
              <a:defRPr sz="2400" b="1" baseline="0">
                <a:solidFill>
                  <a:schemeClr val="tx1"/>
                </a:solidFill>
                <a:latin typeface="Arial" panose="020B0604020202020204" pitchFamily="34" charset="0"/>
                <a:cs typeface="Arial" panose="020B0604020202020204" pitchFamily="34" charset="0"/>
              </a:defRPr>
            </a:lvl1pPr>
          </a:lstStyle>
          <a:p>
            <a:r>
              <a:rPr lang="en-US" dirty="0"/>
              <a:t>Insert Title Here</a:t>
            </a:r>
          </a:p>
        </p:txBody>
      </p:sp>
    </p:spTree>
    <p:extLst>
      <p:ext uri="{BB962C8B-B14F-4D97-AF65-F5344CB8AC3E}">
        <p14:creationId xmlns:p14="http://schemas.microsoft.com/office/powerpoint/2010/main" val="14929927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and Title">
    <p:spTree>
      <p:nvGrpSpPr>
        <p:cNvPr id="1" name=""/>
        <p:cNvGrpSpPr/>
        <p:nvPr/>
      </p:nvGrpSpPr>
      <p:grpSpPr>
        <a:xfrm>
          <a:off x="0" y="0"/>
          <a:ext cx="0" cy="0"/>
          <a:chOff x="0" y="0"/>
          <a:chExt cx="0" cy="0"/>
        </a:xfrm>
      </p:grpSpPr>
      <p:sp>
        <p:nvSpPr>
          <p:cNvPr id="8" name="Content Placeholder 4"/>
          <p:cNvSpPr>
            <a:spLocks noGrp="1"/>
          </p:cNvSpPr>
          <p:nvPr>
            <p:ph sz="quarter" idx="15" hasCustomPrompt="1"/>
          </p:nvPr>
        </p:nvSpPr>
        <p:spPr>
          <a:xfrm>
            <a:off x="4648200" y="1751886"/>
            <a:ext cx="3867150" cy="4577195"/>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7" name="Content Placeholder 4"/>
          <p:cNvSpPr>
            <a:spLocks noGrp="1"/>
          </p:cNvSpPr>
          <p:nvPr>
            <p:ph sz="quarter" idx="14" hasCustomPrompt="1"/>
          </p:nvPr>
        </p:nvSpPr>
        <p:spPr>
          <a:xfrm>
            <a:off x="628650" y="1751887"/>
            <a:ext cx="3867150" cy="4577195"/>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3"/>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3"/>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9"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
        <p:nvSpPr>
          <p:cNvPr id="12" name="Text Placeholder 11"/>
          <p:cNvSpPr>
            <a:spLocks noGrp="1"/>
          </p:cNvSpPr>
          <p:nvPr>
            <p:ph type="body" sz="quarter" idx="10" hasCustomPrompt="1"/>
          </p:nvPr>
        </p:nvSpPr>
        <p:spPr>
          <a:xfrm>
            <a:off x="628650" y="1067096"/>
            <a:ext cx="3867150" cy="504825"/>
          </a:xfrm>
          <a:prstGeom prst="rect">
            <a:avLst/>
          </a:prstGeom>
        </p:spPr>
        <p:txBody>
          <a:bodyPr/>
          <a:lstStyle>
            <a:lvl1pPr marL="0" indent="0">
              <a:buNone/>
              <a:defRPr sz="1800" b="1">
                <a:solidFill>
                  <a:schemeClr val="tx1"/>
                </a:solidFill>
                <a:latin typeface="+mj-lt"/>
                <a:cs typeface="Arial" panose="020B0604020202020204" pitchFamily="34" charset="0"/>
              </a:defRPr>
            </a:lvl1pPr>
          </a:lstStyle>
          <a:p>
            <a:pPr lvl="0"/>
            <a:r>
              <a:rPr lang="en-US" dirty="0"/>
              <a:t>Edit Master Text Styles</a:t>
            </a:r>
          </a:p>
        </p:txBody>
      </p:sp>
      <p:sp>
        <p:nvSpPr>
          <p:cNvPr id="14" name="Text Placeholder 11"/>
          <p:cNvSpPr>
            <a:spLocks noGrp="1"/>
          </p:cNvSpPr>
          <p:nvPr>
            <p:ph type="body" sz="quarter" idx="11" hasCustomPrompt="1"/>
          </p:nvPr>
        </p:nvSpPr>
        <p:spPr>
          <a:xfrm>
            <a:off x="4648200" y="1067095"/>
            <a:ext cx="3867150" cy="504825"/>
          </a:xfrm>
          <a:prstGeom prst="rect">
            <a:avLst/>
          </a:prstGeom>
        </p:spPr>
        <p:txBody>
          <a:bodyPr/>
          <a:lstStyle>
            <a:lvl1pPr marL="0" indent="0">
              <a:buNone/>
              <a:defRPr sz="1800" b="1">
                <a:solidFill>
                  <a:schemeClr val="tx1"/>
                </a:solidFill>
                <a:latin typeface="+mj-lt"/>
                <a:cs typeface="Arial" panose="020B0604020202020204" pitchFamily="34" charset="0"/>
              </a:defRPr>
            </a:lvl1pPr>
          </a:lstStyle>
          <a:p>
            <a:pPr lvl="0"/>
            <a:r>
              <a:rPr lang="en-US" dirty="0"/>
              <a:t>Edit Master Text Styles</a:t>
            </a:r>
          </a:p>
        </p:txBody>
      </p:sp>
    </p:spTree>
    <p:extLst>
      <p:ext uri="{BB962C8B-B14F-4D97-AF65-F5344CB8AC3E}">
        <p14:creationId xmlns:p14="http://schemas.microsoft.com/office/powerpoint/2010/main" val="264532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Vertical">
    <p:spTree>
      <p:nvGrpSpPr>
        <p:cNvPr id="1" name=""/>
        <p:cNvGrpSpPr/>
        <p:nvPr/>
      </p:nvGrpSpPr>
      <p:grpSpPr>
        <a:xfrm>
          <a:off x="0" y="0"/>
          <a:ext cx="0" cy="0"/>
          <a:chOff x="0" y="0"/>
          <a:chExt cx="0" cy="0"/>
        </a:xfrm>
      </p:grpSpPr>
      <p:sp>
        <p:nvSpPr>
          <p:cNvPr id="5" name="Content Placeholder 4"/>
          <p:cNvSpPr>
            <a:spLocks noGrp="1"/>
          </p:cNvSpPr>
          <p:nvPr>
            <p:ph sz="quarter" idx="14" hasCustomPrompt="1"/>
          </p:nvPr>
        </p:nvSpPr>
        <p:spPr>
          <a:xfrm>
            <a:off x="4648200" y="1063784"/>
            <a:ext cx="3867150" cy="5265297"/>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6"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
        <p:nvSpPr>
          <p:cNvPr id="9" name="Content Placeholder 4"/>
          <p:cNvSpPr>
            <a:spLocks noGrp="1"/>
          </p:cNvSpPr>
          <p:nvPr>
            <p:ph sz="quarter" idx="12" hasCustomPrompt="1"/>
          </p:nvPr>
        </p:nvSpPr>
        <p:spPr>
          <a:xfrm>
            <a:off x="628650" y="1063785"/>
            <a:ext cx="3867150" cy="5265297"/>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Tree>
    <p:extLst>
      <p:ext uri="{BB962C8B-B14F-4D97-AF65-F5344CB8AC3E}">
        <p14:creationId xmlns:p14="http://schemas.microsoft.com/office/powerpoint/2010/main" val="282128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Text Top Smart Art Bottom">
    <p:spTree>
      <p:nvGrpSpPr>
        <p:cNvPr id="1" name=""/>
        <p:cNvGrpSpPr/>
        <p:nvPr/>
      </p:nvGrpSpPr>
      <p:grpSpPr>
        <a:xfrm>
          <a:off x="0" y="0"/>
          <a:ext cx="0" cy="0"/>
          <a:chOff x="0" y="0"/>
          <a:chExt cx="0" cy="0"/>
        </a:xfrm>
      </p:grpSpPr>
      <p:sp>
        <p:nvSpPr>
          <p:cNvPr id="6" name="Content Placeholder 4"/>
          <p:cNvSpPr>
            <a:spLocks noGrp="1"/>
          </p:cNvSpPr>
          <p:nvPr>
            <p:ph sz="quarter" idx="14" hasCustomPrompt="1"/>
          </p:nvPr>
        </p:nvSpPr>
        <p:spPr>
          <a:xfrm>
            <a:off x="628650" y="2357215"/>
            <a:ext cx="7886700" cy="3971867"/>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5" name="Content Placeholder 2"/>
          <p:cNvSpPr>
            <a:spLocks noGrp="1"/>
          </p:cNvSpPr>
          <p:nvPr>
            <p:ph idx="1" hasCustomPrompt="1"/>
          </p:nvPr>
        </p:nvSpPr>
        <p:spPr>
          <a:xfrm>
            <a:off x="628650" y="1060586"/>
            <a:ext cx="7886700" cy="1204957"/>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defRPr>
            </a:lvl2pPr>
            <a:lvl3pPr>
              <a:defRPr>
                <a:solidFill>
                  <a:srgbClr val="555555"/>
                </a:solidFill>
              </a:defRPr>
            </a:lvl3pPr>
            <a:lvl4pPr>
              <a:defRPr>
                <a:solidFill>
                  <a:srgbClr val="555555"/>
                </a:solidFill>
              </a:defRPr>
            </a:lvl4pPr>
            <a:lvl5pPr>
              <a:defRPr>
                <a:solidFill>
                  <a:srgbClr val="555555"/>
                </a:solidFill>
              </a:defRPr>
            </a:lvl5pPr>
          </a:lstStyle>
          <a:p>
            <a:pPr lvl="0"/>
            <a:r>
              <a:rPr lang="en-US" dirty="0"/>
              <a:t>Text</a:t>
            </a:r>
          </a:p>
        </p:txBody>
      </p:sp>
      <p:sp>
        <p:nvSpPr>
          <p:cNvPr id="7"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75039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Horizontal">
    <p:spTree>
      <p:nvGrpSpPr>
        <p:cNvPr id="1" name=""/>
        <p:cNvGrpSpPr/>
        <p:nvPr/>
      </p:nvGrpSpPr>
      <p:grpSpPr>
        <a:xfrm>
          <a:off x="0" y="0"/>
          <a:ext cx="0" cy="0"/>
          <a:chOff x="0" y="0"/>
          <a:chExt cx="0" cy="0"/>
        </a:xfrm>
      </p:grpSpPr>
      <p:sp>
        <p:nvSpPr>
          <p:cNvPr id="5" name="Content Placeholder 4"/>
          <p:cNvSpPr>
            <a:spLocks noGrp="1"/>
          </p:cNvSpPr>
          <p:nvPr>
            <p:ph sz="quarter" idx="14" hasCustomPrompt="1"/>
          </p:nvPr>
        </p:nvSpPr>
        <p:spPr>
          <a:xfrm>
            <a:off x="628650" y="1060588"/>
            <a:ext cx="7886700" cy="2820112"/>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3"/>
              </a:buClr>
              <a:buFont typeface="Wingdings" panose="05000000000000000000" pitchFamily="2" charset="2"/>
              <a:buChar char="§"/>
              <a:defRPr lang="en-US" sz="1400" kern="1200" dirty="0">
                <a:solidFill>
                  <a:schemeClr val="tx1"/>
                </a:solidFill>
                <a:latin typeface="Arial" panose="020B0604020202020204" pitchFamily="34" charset="0"/>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Wingdings" panose="05000000000000000000" pitchFamily="2" charset="2"/>
              <a:buChar char="§"/>
            </a:pPr>
            <a:endParaRPr lang="en-US" dirty="0"/>
          </a:p>
        </p:txBody>
      </p:sp>
      <p:sp>
        <p:nvSpPr>
          <p:cNvPr id="7"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
        <p:nvSpPr>
          <p:cNvPr id="6" name="Content Placeholder 4"/>
          <p:cNvSpPr>
            <a:spLocks noGrp="1"/>
          </p:cNvSpPr>
          <p:nvPr>
            <p:ph sz="quarter" idx="15" hasCustomPrompt="1"/>
          </p:nvPr>
        </p:nvSpPr>
        <p:spPr>
          <a:xfrm>
            <a:off x="628650" y="4055533"/>
            <a:ext cx="7886700" cy="2273549"/>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Arial" panose="020B0604020202020204" pitchFamily="34" charset="0"/>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p:txBody>
      </p:sp>
    </p:spTree>
    <p:extLst>
      <p:ext uri="{BB962C8B-B14F-4D97-AF65-F5344CB8AC3E}">
        <p14:creationId xmlns:p14="http://schemas.microsoft.com/office/powerpoint/2010/main" val="17295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Caption on the Bottom">
    <p:spTree>
      <p:nvGrpSpPr>
        <p:cNvPr id="1" name=""/>
        <p:cNvGrpSpPr/>
        <p:nvPr/>
      </p:nvGrpSpPr>
      <p:grpSpPr>
        <a:xfrm>
          <a:off x="0" y="0"/>
          <a:ext cx="0" cy="0"/>
          <a:chOff x="0" y="0"/>
          <a:chExt cx="0" cy="0"/>
        </a:xfrm>
      </p:grpSpPr>
      <p:sp>
        <p:nvSpPr>
          <p:cNvPr id="5" name="Content Placeholder 4"/>
          <p:cNvSpPr>
            <a:spLocks noGrp="1"/>
          </p:cNvSpPr>
          <p:nvPr>
            <p:ph sz="quarter" idx="14" hasCustomPrompt="1"/>
          </p:nvPr>
        </p:nvSpPr>
        <p:spPr>
          <a:xfrm>
            <a:off x="628650" y="1060588"/>
            <a:ext cx="7886700" cy="4127618"/>
          </a:xfrm>
          <a:prstGeom prst="rect">
            <a:avLst/>
          </a:prstGeom>
        </p:spPr>
        <p:txBody>
          <a:bodyPr/>
          <a:lstStyle>
            <a:lvl1pPr marL="0" indent="0">
              <a:buNone/>
              <a:defRPr sz="1800">
                <a:solidFill>
                  <a:schemeClr val="tx1"/>
                </a:solidFill>
                <a:latin typeface="+mn-lt"/>
                <a:cs typeface="Arial" panose="020B0604020202020204" pitchFamily="34" charset="0"/>
              </a:defRPr>
            </a:lvl1pPr>
            <a:lvl2pPr marL="742950" indent="-285750">
              <a:buClr>
                <a:schemeClr val="accent2"/>
              </a:buClr>
              <a:buFont typeface="Arial" panose="020B0604020202020204" pitchFamily="34" charset="0"/>
              <a:buChar char="•"/>
              <a:defRPr lang="en-US" sz="1600" kern="1200" dirty="0">
                <a:solidFill>
                  <a:schemeClr val="tx1"/>
                </a:solidFill>
                <a:latin typeface="+mn-lt"/>
                <a:ea typeface="+mn-ea"/>
                <a:cs typeface="Arial" panose="020B0604020202020204" pitchFamily="34" charset="0"/>
              </a:defRPr>
            </a:lvl2pPr>
            <a:lvl3pPr marL="1200150" indent="-285750">
              <a:buClr>
                <a:schemeClr val="accent2"/>
              </a:buClr>
              <a:buFont typeface="Wingdings" panose="05000000000000000000" pitchFamily="2" charset="2"/>
              <a:buChar char="§"/>
              <a:defRPr lang="en-US" sz="1400" kern="1200" dirty="0">
                <a:solidFill>
                  <a:schemeClr val="tx1"/>
                </a:solidFill>
                <a:latin typeface="+mn-lt"/>
                <a:ea typeface="+mn-ea"/>
                <a:cs typeface="Arial" panose="020B0604020202020204" pitchFamily="34" charset="0"/>
              </a:defRPr>
            </a:lvl3pPr>
            <a:lvl4pPr>
              <a:buClr>
                <a:schemeClr val="accent2"/>
              </a:buClr>
              <a:defRPr sz="1200">
                <a:solidFill>
                  <a:schemeClr val="tx2"/>
                </a:solidFill>
                <a:latin typeface="+mn-lt"/>
              </a:defRPr>
            </a:lvl4pPr>
            <a:lvl5pPr marL="1828800" indent="0">
              <a:buNone/>
              <a:defRPr sz="1200">
                <a:solidFill>
                  <a:schemeClr val="tx2"/>
                </a:solidFill>
                <a:latin typeface="+mn-lt"/>
              </a:defRPr>
            </a:lvl5pPr>
          </a:lstStyle>
          <a:p>
            <a:pPr lvl="0"/>
            <a:r>
              <a:rPr lang="en-US" dirty="0"/>
              <a:t>Edit master text styles</a:t>
            </a:r>
          </a:p>
          <a:p>
            <a:pPr marL="742950" lvl="1" indent="-285750" algn="l" defTabSz="914400" rtl="0" eaLnBrk="1" latinLnBrk="0" hangingPunct="1">
              <a:lnSpc>
                <a:spcPct val="90000"/>
              </a:lnSpc>
              <a:spcBef>
                <a:spcPts val="500"/>
              </a:spcBef>
              <a:buClr>
                <a:schemeClr val="accent2"/>
              </a:buClr>
              <a:buFont typeface="Wingdings" panose="05000000000000000000" pitchFamily="2" charset="2"/>
              <a:buChar char="§"/>
            </a:pPr>
            <a:r>
              <a:rPr lang="en-US" dirty="0"/>
              <a:t>Second level</a:t>
            </a:r>
          </a:p>
          <a:p>
            <a:pPr marL="1200150" lvl="2" indent="-285750" algn="l" defTabSz="914400" rtl="0" eaLnBrk="1" latinLnBrk="0" hangingPunct="1">
              <a:lnSpc>
                <a:spcPct val="90000"/>
              </a:lnSpc>
              <a:spcBef>
                <a:spcPts val="500"/>
              </a:spcBef>
              <a:buClr>
                <a:schemeClr val="accent2"/>
              </a:buClr>
              <a:buFont typeface="Arial" panose="020B0604020202020204" pitchFamily="34" charset="0"/>
              <a:buChar char="•"/>
            </a:pPr>
            <a:r>
              <a:rPr lang="en-US" dirty="0"/>
              <a:t>Third level</a:t>
            </a:r>
          </a:p>
        </p:txBody>
      </p:sp>
      <p:sp>
        <p:nvSpPr>
          <p:cNvPr id="6" name="Content Placeholder 2"/>
          <p:cNvSpPr>
            <a:spLocks noGrp="1"/>
          </p:cNvSpPr>
          <p:nvPr>
            <p:ph idx="11" hasCustomPrompt="1"/>
          </p:nvPr>
        </p:nvSpPr>
        <p:spPr>
          <a:xfrm>
            <a:off x="628650" y="5341122"/>
            <a:ext cx="7886700" cy="987960"/>
          </a:xfrm>
          <a:prstGeom prst="rect">
            <a:avLst/>
          </a:prstGeom>
        </p:spPr>
        <p:txBody>
          <a:bodyPr/>
          <a:lstStyle>
            <a:lvl1pPr marL="0" indent="0">
              <a:buNone/>
              <a:defRPr sz="1800">
                <a:solidFill>
                  <a:schemeClr val="tx1"/>
                </a:solidFill>
                <a:latin typeface="+mn-lt"/>
                <a:cs typeface="Arial" panose="020B0604020202020204" pitchFamily="34" charset="0"/>
              </a:defRPr>
            </a:lvl1pPr>
            <a:lvl2pPr>
              <a:defRPr>
                <a:solidFill>
                  <a:srgbClr val="555555"/>
                </a:solidFill>
                <a:latin typeface="Arial Narrow" panose="020B0606020202030204" pitchFamily="34" charset="0"/>
              </a:defRPr>
            </a:lvl2pPr>
            <a:lvl3pPr>
              <a:defRPr>
                <a:solidFill>
                  <a:srgbClr val="555555"/>
                </a:solidFill>
                <a:latin typeface="Arial Narrow" panose="020B0606020202030204" pitchFamily="34" charset="0"/>
              </a:defRPr>
            </a:lvl3pPr>
            <a:lvl4pPr>
              <a:defRPr>
                <a:solidFill>
                  <a:srgbClr val="555555"/>
                </a:solidFill>
                <a:latin typeface="Arial Narrow" panose="020B0606020202030204" pitchFamily="34" charset="0"/>
              </a:defRPr>
            </a:lvl4pPr>
            <a:lvl5pPr>
              <a:defRPr>
                <a:solidFill>
                  <a:srgbClr val="555555"/>
                </a:solidFill>
                <a:latin typeface="Arial Narrow" panose="020B0606020202030204" pitchFamily="34" charset="0"/>
              </a:defRPr>
            </a:lvl5pPr>
          </a:lstStyle>
          <a:p>
            <a:pPr lvl="0"/>
            <a:r>
              <a:rPr lang="en-US" dirty="0"/>
              <a:t>Text</a:t>
            </a:r>
          </a:p>
        </p:txBody>
      </p:sp>
      <p:sp>
        <p:nvSpPr>
          <p:cNvPr id="7" name="Title 1"/>
          <p:cNvSpPr>
            <a:spLocks noGrp="1"/>
          </p:cNvSpPr>
          <p:nvPr>
            <p:ph type="title" hasCustomPrompt="1"/>
          </p:nvPr>
        </p:nvSpPr>
        <p:spPr>
          <a:xfrm>
            <a:off x="628650" y="391249"/>
            <a:ext cx="7886700" cy="455271"/>
          </a:xfrm>
          <a:prstGeom prst="rect">
            <a:avLst/>
          </a:prstGeom>
        </p:spPr>
        <p:txBody>
          <a:bodyPr/>
          <a:lstStyle>
            <a:lvl1pPr algn="l" defTabSz="914400" rtl="0" eaLnBrk="1" latinLnBrk="0" hangingPunct="1">
              <a:lnSpc>
                <a:spcPct val="90000"/>
              </a:lnSpc>
              <a:spcBef>
                <a:spcPct val="0"/>
              </a:spcBef>
              <a:buNone/>
              <a:defRPr lang="en-US" sz="2400" b="1" kern="1200" dirty="0">
                <a:solidFill>
                  <a:schemeClr val="tx1"/>
                </a:solidFill>
                <a:latin typeface="+mj-lt"/>
                <a:ea typeface="+mj-ea"/>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282598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3.png"/><Relationship Id="rId4" Type="http://schemas.openxmlformats.org/officeDocument/2006/relationships/slideLayout" Target="../slideLayouts/slideLayout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1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4.jpe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3.png"/><Relationship Id="rId4" Type="http://schemas.openxmlformats.org/officeDocument/2006/relationships/image" Target="../media/image5.jpe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9.xml"/><Relationship Id="rId1" Type="http://schemas.openxmlformats.org/officeDocument/2006/relationships/slideLayout" Target="../slideLayouts/slideLayout22.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reeform 8"/>
          <p:cNvSpPr/>
          <p:nvPr userDrawn="1"/>
        </p:nvSpPr>
        <p:spPr>
          <a:xfrm>
            <a:off x="-16933" y="1"/>
            <a:ext cx="8271933" cy="6858000"/>
          </a:xfrm>
          <a:custGeom>
            <a:avLst/>
            <a:gdLst>
              <a:gd name="connsiteX0" fmla="*/ 0 w 8271933"/>
              <a:gd name="connsiteY0" fmla="*/ 0 h 6874933"/>
              <a:gd name="connsiteX1" fmla="*/ 0 w 8271933"/>
              <a:gd name="connsiteY1" fmla="*/ 6874933 h 6874933"/>
              <a:gd name="connsiteX2" fmla="*/ 8271933 w 8271933"/>
              <a:gd name="connsiteY2" fmla="*/ 6874933 h 6874933"/>
              <a:gd name="connsiteX3" fmla="*/ 1405467 w 8271933"/>
              <a:gd name="connsiteY3" fmla="*/ 8467 h 6874933"/>
              <a:gd name="connsiteX4" fmla="*/ 0 w 8271933"/>
              <a:gd name="connsiteY4" fmla="*/ 0 h 6874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1933" h="6874933">
                <a:moveTo>
                  <a:pt x="0" y="0"/>
                </a:moveTo>
                <a:lnTo>
                  <a:pt x="0" y="6874933"/>
                </a:lnTo>
                <a:lnTo>
                  <a:pt x="8271933" y="6874933"/>
                </a:lnTo>
                <a:lnTo>
                  <a:pt x="1405467" y="8467"/>
                </a:lnTo>
                <a:lnTo>
                  <a:pt x="0" y="0"/>
                </a:ln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4853921" y="2451731"/>
            <a:ext cx="4301066" cy="4406269"/>
          </a:xfrm>
          <a:custGeom>
            <a:avLst/>
            <a:gdLst>
              <a:gd name="connsiteX0" fmla="*/ 4334933 w 4334933"/>
              <a:gd name="connsiteY0" fmla="*/ 0 h 4334933"/>
              <a:gd name="connsiteX1" fmla="*/ 0 w 4334933"/>
              <a:gd name="connsiteY1" fmla="*/ 4334933 h 4334933"/>
              <a:gd name="connsiteX2" fmla="*/ 4301066 w 4334933"/>
              <a:gd name="connsiteY2" fmla="*/ 4334933 h 4334933"/>
              <a:gd name="connsiteX3" fmla="*/ 4334933 w 4334933"/>
              <a:gd name="connsiteY3" fmla="*/ 0 h 4334933"/>
              <a:gd name="connsiteX0" fmla="*/ 4334933 w 4334933"/>
              <a:gd name="connsiteY0" fmla="*/ 0 h 4334933"/>
              <a:gd name="connsiteX1" fmla="*/ 0 w 4334933"/>
              <a:gd name="connsiteY1" fmla="*/ 4334933 h 4334933"/>
              <a:gd name="connsiteX2" fmla="*/ 4326666 w 4334933"/>
              <a:gd name="connsiteY2" fmla="*/ 4334933 h 4334933"/>
              <a:gd name="connsiteX3" fmla="*/ 4334933 w 4334933"/>
              <a:gd name="connsiteY3" fmla="*/ 0 h 4334933"/>
            </a:gdLst>
            <a:ahLst/>
            <a:cxnLst>
              <a:cxn ang="0">
                <a:pos x="connsiteX0" y="connsiteY0"/>
              </a:cxn>
              <a:cxn ang="0">
                <a:pos x="connsiteX1" y="connsiteY1"/>
              </a:cxn>
              <a:cxn ang="0">
                <a:pos x="connsiteX2" y="connsiteY2"/>
              </a:cxn>
              <a:cxn ang="0">
                <a:pos x="connsiteX3" y="connsiteY3"/>
              </a:cxn>
            </a:cxnLst>
            <a:rect l="l" t="t" r="r" b="b"/>
            <a:pathLst>
              <a:path w="4334933" h="4334933">
                <a:moveTo>
                  <a:pt x="4334933" y="0"/>
                </a:moveTo>
                <a:lnTo>
                  <a:pt x="0" y="4334933"/>
                </a:lnTo>
                <a:lnTo>
                  <a:pt x="4326666" y="4334933"/>
                </a:lnTo>
                <a:cubicBezTo>
                  <a:pt x="4329422" y="2889955"/>
                  <a:pt x="4332177" y="1444978"/>
                  <a:pt x="4334933" y="0"/>
                </a:cubicBez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userDrawn="1"/>
        </p:nvSpPr>
        <p:spPr>
          <a:xfrm>
            <a:off x="4841029" y="5138579"/>
            <a:ext cx="3412066" cy="1719422"/>
          </a:xfrm>
          <a:prstGeom prst="triangle">
            <a:avLst>
              <a:gd name="adj" fmla="val 49551"/>
            </a:avLst>
          </a:prstGeom>
          <a:solidFill>
            <a:srgbClr val="9FE2D8"/>
          </a:solidFill>
          <a:ln>
            <a:solidFill>
              <a:srgbClr val="9FE2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90124" y="5190310"/>
            <a:ext cx="1612401" cy="377370"/>
          </a:xfrm>
          <a:prstGeom prst="rect">
            <a:avLst/>
          </a:prstGeom>
        </p:spPr>
      </p:pic>
    </p:spTree>
    <p:extLst>
      <p:ext uri="{BB962C8B-B14F-4D97-AF65-F5344CB8AC3E}">
        <p14:creationId xmlns:p14="http://schemas.microsoft.com/office/powerpoint/2010/main" val="3851777163"/>
      </p:ext>
    </p:extLst>
  </p:cSld>
  <p:clrMap bg1="lt1" tx1="dk1" bg2="lt2" tx2="dk2" accent1="accent1" accent2="accent2" accent3="accent3" accent4="accent4" accent5="accent5" accent6="accent6" hlink="hlink" folHlink="folHlink"/>
  <p:sldLayoutIdLst>
    <p:sldLayoutId id="214748383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87" y="0"/>
            <a:ext cx="9144000" cy="5143500"/>
          </a:xfrm>
          <a:prstGeom prst="rect">
            <a:avLst/>
          </a:prstGeom>
        </p:spPr>
      </p:pic>
      <p:sp>
        <p:nvSpPr>
          <p:cNvPr id="9" name="Freeform 8"/>
          <p:cNvSpPr/>
          <p:nvPr userDrawn="1"/>
        </p:nvSpPr>
        <p:spPr>
          <a:xfrm>
            <a:off x="-16933" y="-9235"/>
            <a:ext cx="8271933" cy="6858000"/>
          </a:xfrm>
          <a:custGeom>
            <a:avLst/>
            <a:gdLst>
              <a:gd name="connsiteX0" fmla="*/ 0 w 8271933"/>
              <a:gd name="connsiteY0" fmla="*/ 0 h 6874933"/>
              <a:gd name="connsiteX1" fmla="*/ 0 w 8271933"/>
              <a:gd name="connsiteY1" fmla="*/ 6874933 h 6874933"/>
              <a:gd name="connsiteX2" fmla="*/ 8271933 w 8271933"/>
              <a:gd name="connsiteY2" fmla="*/ 6874933 h 6874933"/>
              <a:gd name="connsiteX3" fmla="*/ 1405467 w 8271933"/>
              <a:gd name="connsiteY3" fmla="*/ 8467 h 6874933"/>
              <a:gd name="connsiteX4" fmla="*/ 0 w 8271933"/>
              <a:gd name="connsiteY4" fmla="*/ 0 h 6874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1933" h="6874933">
                <a:moveTo>
                  <a:pt x="0" y="0"/>
                </a:moveTo>
                <a:lnTo>
                  <a:pt x="0" y="6874933"/>
                </a:lnTo>
                <a:lnTo>
                  <a:pt x="8271933" y="6874933"/>
                </a:lnTo>
                <a:lnTo>
                  <a:pt x="1405467" y="8467"/>
                </a:lnTo>
                <a:lnTo>
                  <a:pt x="0" y="0"/>
                </a:ln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4844685" y="2451731"/>
            <a:ext cx="4301066" cy="4406269"/>
          </a:xfrm>
          <a:custGeom>
            <a:avLst/>
            <a:gdLst>
              <a:gd name="connsiteX0" fmla="*/ 4334933 w 4334933"/>
              <a:gd name="connsiteY0" fmla="*/ 0 h 4334933"/>
              <a:gd name="connsiteX1" fmla="*/ 0 w 4334933"/>
              <a:gd name="connsiteY1" fmla="*/ 4334933 h 4334933"/>
              <a:gd name="connsiteX2" fmla="*/ 4301066 w 4334933"/>
              <a:gd name="connsiteY2" fmla="*/ 4334933 h 4334933"/>
              <a:gd name="connsiteX3" fmla="*/ 4334933 w 4334933"/>
              <a:gd name="connsiteY3" fmla="*/ 0 h 4334933"/>
              <a:gd name="connsiteX0" fmla="*/ 4334933 w 4334933"/>
              <a:gd name="connsiteY0" fmla="*/ 0 h 4334933"/>
              <a:gd name="connsiteX1" fmla="*/ 0 w 4334933"/>
              <a:gd name="connsiteY1" fmla="*/ 4334933 h 4334933"/>
              <a:gd name="connsiteX2" fmla="*/ 4326666 w 4334933"/>
              <a:gd name="connsiteY2" fmla="*/ 4334933 h 4334933"/>
              <a:gd name="connsiteX3" fmla="*/ 4334933 w 4334933"/>
              <a:gd name="connsiteY3" fmla="*/ 0 h 4334933"/>
            </a:gdLst>
            <a:ahLst/>
            <a:cxnLst>
              <a:cxn ang="0">
                <a:pos x="connsiteX0" y="connsiteY0"/>
              </a:cxn>
              <a:cxn ang="0">
                <a:pos x="connsiteX1" y="connsiteY1"/>
              </a:cxn>
              <a:cxn ang="0">
                <a:pos x="connsiteX2" y="connsiteY2"/>
              </a:cxn>
              <a:cxn ang="0">
                <a:pos x="connsiteX3" y="connsiteY3"/>
              </a:cxn>
            </a:cxnLst>
            <a:rect l="l" t="t" r="r" b="b"/>
            <a:pathLst>
              <a:path w="4334933" h="4334933">
                <a:moveTo>
                  <a:pt x="4334933" y="0"/>
                </a:moveTo>
                <a:lnTo>
                  <a:pt x="0" y="4334933"/>
                </a:lnTo>
                <a:lnTo>
                  <a:pt x="4326666" y="4334933"/>
                </a:lnTo>
                <a:cubicBezTo>
                  <a:pt x="4329422" y="2889955"/>
                  <a:pt x="4332177" y="1444978"/>
                  <a:pt x="4334933" y="0"/>
                </a:cubicBez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userDrawn="1"/>
        </p:nvSpPr>
        <p:spPr>
          <a:xfrm>
            <a:off x="4841029" y="5138579"/>
            <a:ext cx="3412066" cy="1719422"/>
          </a:xfrm>
          <a:prstGeom prst="triangle">
            <a:avLst>
              <a:gd name="adj" fmla="val 49551"/>
            </a:avLst>
          </a:prstGeom>
          <a:solidFill>
            <a:srgbClr val="9FE2D8"/>
          </a:solidFill>
          <a:ln>
            <a:solidFill>
              <a:srgbClr val="9FE2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290124" y="5190310"/>
            <a:ext cx="1612401" cy="377370"/>
          </a:xfrm>
          <a:prstGeom prst="rect">
            <a:avLst/>
          </a:prstGeom>
        </p:spPr>
      </p:pic>
    </p:spTree>
    <p:extLst>
      <p:ext uri="{BB962C8B-B14F-4D97-AF65-F5344CB8AC3E}">
        <p14:creationId xmlns:p14="http://schemas.microsoft.com/office/powerpoint/2010/main" val="3734514592"/>
      </p:ext>
    </p:extLst>
  </p:cSld>
  <p:clrMap bg1="lt1" tx1="dk1" bg2="lt2" tx2="dk2" accent1="accent1" accent2="accent2" accent3="accent3" accent4="accent4" accent5="accent5" accent6="accent6" hlink="hlink" folHlink="folHlink"/>
  <p:sldLayoutIdLst>
    <p:sldLayoutId id="2147483837" r:id="rId1"/>
    <p:sldLayoutId id="2147483846"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31DF6E-F90D-C048-8D25-81447A8E5A0B}"/>
              </a:ext>
            </a:extLst>
          </p:cNvPr>
          <p:cNvSpPr/>
          <p:nvPr userDrawn="1"/>
        </p:nvSpPr>
        <p:spPr>
          <a:xfrm>
            <a:off x="0" y="1238"/>
            <a:ext cx="9144000" cy="304800"/>
          </a:xfrm>
          <a:prstGeom prst="rect">
            <a:avLst/>
          </a:prstGeom>
          <a:solidFill>
            <a:srgbClr val="44546A"/>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263863" y="6560895"/>
            <a:ext cx="400050" cy="217691"/>
          </a:xfrm>
          <a:prstGeom prst="rect">
            <a:avLst/>
          </a:prstGeom>
        </p:spPr>
      </p:pic>
      <p:sp>
        <p:nvSpPr>
          <p:cNvPr id="9" name="Slide Number Placeholder 2"/>
          <p:cNvSpPr txBox="1">
            <a:spLocks/>
          </p:cNvSpPr>
          <p:nvPr userDrawn="1"/>
        </p:nvSpPr>
        <p:spPr>
          <a:xfrm>
            <a:off x="2543175" y="6553201"/>
            <a:ext cx="4057650" cy="304800"/>
          </a:xfrm>
          <a:prstGeom prst="rect">
            <a:avLst/>
          </a:prstGeom>
        </p:spPr>
        <p:txBody>
          <a:bodyPr lIns="91427" tIns="45713" rIns="91427" bIns="45713"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marL="0" marR="0" lvl="0" indent="0" algn="ctr" defTabSz="914269" rtl="0" eaLnBrk="1" fontAlgn="base" latinLnBrk="0" hangingPunct="1">
              <a:lnSpc>
                <a:spcPct val="100000"/>
              </a:lnSpc>
              <a:spcBef>
                <a:spcPct val="0"/>
              </a:spcBef>
              <a:spcAft>
                <a:spcPct val="0"/>
              </a:spcAft>
              <a:buClrTx/>
              <a:buSzTx/>
              <a:buFontTx/>
              <a:buNone/>
              <a:tabLst/>
              <a:defRPr/>
            </a:pPr>
            <a:fld id="{7145EE91-F0AA-4244-95F3-9F4DFB676A82}" type="slidenum">
              <a:rPr kumimoji="0" lang="en-US" sz="9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pPr marL="0" marR="0" lvl="0" indent="0" algn="ctr" defTabSz="914269" rtl="0" eaLnBrk="1" fontAlgn="base" latinLnBrk="0" hangingPunct="1">
                <a:lnSpc>
                  <a:spcPct val="100000"/>
                </a:lnSpc>
                <a:spcBef>
                  <a:spcPct val="0"/>
                </a:spcBef>
                <a:spcAft>
                  <a:spcPct val="0"/>
                </a:spcAft>
                <a:buClrTx/>
                <a:buSzTx/>
                <a:buFontTx/>
                <a:buNone/>
                <a:tabLst/>
                <a:defRPr/>
              </a:pPr>
              <a:t>‹#›</a:t>
            </a:fld>
            <a:r>
              <a:rPr kumimoji="0" 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   Proprietary &amp; Confidential   |   www.apexsystems.com</a:t>
            </a:r>
          </a:p>
        </p:txBody>
      </p:sp>
      <p:cxnSp>
        <p:nvCxnSpPr>
          <p:cNvPr id="3" name="Straight Connector 2"/>
          <p:cNvCxnSpPr/>
          <p:nvPr userDrawn="1"/>
        </p:nvCxnSpPr>
        <p:spPr>
          <a:xfrm>
            <a:off x="0" y="326575"/>
            <a:ext cx="9144000" cy="0"/>
          </a:xfrm>
          <a:prstGeom prst="line">
            <a:avLst/>
          </a:prstGeom>
          <a:ln w="38100">
            <a:solidFill>
              <a:srgbClr val="EE9F2D"/>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1687844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259999" y="6130332"/>
            <a:ext cx="1612401" cy="377370"/>
          </a:xfrm>
          <a:prstGeom prst="rect">
            <a:avLst/>
          </a:prstGeom>
        </p:spPr>
      </p:pic>
    </p:spTree>
    <p:extLst>
      <p:ext uri="{BB962C8B-B14F-4D97-AF65-F5344CB8AC3E}">
        <p14:creationId xmlns:p14="http://schemas.microsoft.com/office/powerpoint/2010/main" val="3700796752"/>
      </p:ext>
    </p:extLst>
  </p:cSld>
  <p:clrMap bg1="lt1" tx1="dk1" bg2="lt2" tx2="dk2" accent1="accent1" accent2="accent2" accent3="accent3" accent4="accent4" accent5="accent5" accent6="accent6" hlink="hlink" folHlink="folHlink"/>
  <p:sldLayoutIdLst>
    <p:sldLayoutId id="2147483772" r:id="rId1"/>
    <p:sldLayoutId id="2147483847" r:id="rId2"/>
    <p:sldLayoutId id="2147483848"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reeform 8"/>
          <p:cNvSpPr/>
          <p:nvPr userDrawn="1"/>
        </p:nvSpPr>
        <p:spPr>
          <a:xfrm>
            <a:off x="-16933" y="1"/>
            <a:ext cx="8271933" cy="6858000"/>
          </a:xfrm>
          <a:custGeom>
            <a:avLst/>
            <a:gdLst>
              <a:gd name="connsiteX0" fmla="*/ 0 w 8271933"/>
              <a:gd name="connsiteY0" fmla="*/ 0 h 6874933"/>
              <a:gd name="connsiteX1" fmla="*/ 0 w 8271933"/>
              <a:gd name="connsiteY1" fmla="*/ 6874933 h 6874933"/>
              <a:gd name="connsiteX2" fmla="*/ 8271933 w 8271933"/>
              <a:gd name="connsiteY2" fmla="*/ 6874933 h 6874933"/>
              <a:gd name="connsiteX3" fmla="*/ 1405467 w 8271933"/>
              <a:gd name="connsiteY3" fmla="*/ 8467 h 6874933"/>
              <a:gd name="connsiteX4" fmla="*/ 0 w 8271933"/>
              <a:gd name="connsiteY4" fmla="*/ 0 h 6874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1933" h="6874933">
                <a:moveTo>
                  <a:pt x="0" y="0"/>
                </a:moveTo>
                <a:lnTo>
                  <a:pt x="0" y="6874933"/>
                </a:lnTo>
                <a:lnTo>
                  <a:pt x="8271933" y="6874933"/>
                </a:lnTo>
                <a:lnTo>
                  <a:pt x="1405467" y="8467"/>
                </a:lnTo>
                <a:lnTo>
                  <a:pt x="0" y="0"/>
                </a:ln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userDrawn="1"/>
        </p:nvSpPr>
        <p:spPr>
          <a:xfrm>
            <a:off x="4853921" y="2451731"/>
            <a:ext cx="4301066" cy="4406269"/>
          </a:xfrm>
          <a:custGeom>
            <a:avLst/>
            <a:gdLst>
              <a:gd name="connsiteX0" fmla="*/ 4334933 w 4334933"/>
              <a:gd name="connsiteY0" fmla="*/ 0 h 4334933"/>
              <a:gd name="connsiteX1" fmla="*/ 0 w 4334933"/>
              <a:gd name="connsiteY1" fmla="*/ 4334933 h 4334933"/>
              <a:gd name="connsiteX2" fmla="*/ 4301066 w 4334933"/>
              <a:gd name="connsiteY2" fmla="*/ 4334933 h 4334933"/>
              <a:gd name="connsiteX3" fmla="*/ 4334933 w 4334933"/>
              <a:gd name="connsiteY3" fmla="*/ 0 h 4334933"/>
              <a:gd name="connsiteX0" fmla="*/ 4334933 w 4334933"/>
              <a:gd name="connsiteY0" fmla="*/ 0 h 4334933"/>
              <a:gd name="connsiteX1" fmla="*/ 0 w 4334933"/>
              <a:gd name="connsiteY1" fmla="*/ 4334933 h 4334933"/>
              <a:gd name="connsiteX2" fmla="*/ 4326666 w 4334933"/>
              <a:gd name="connsiteY2" fmla="*/ 4334933 h 4334933"/>
              <a:gd name="connsiteX3" fmla="*/ 4334933 w 4334933"/>
              <a:gd name="connsiteY3" fmla="*/ 0 h 4334933"/>
            </a:gdLst>
            <a:ahLst/>
            <a:cxnLst>
              <a:cxn ang="0">
                <a:pos x="connsiteX0" y="connsiteY0"/>
              </a:cxn>
              <a:cxn ang="0">
                <a:pos x="connsiteX1" y="connsiteY1"/>
              </a:cxn>
              <a:cxn ang="0">
                <a:pos x="connsiteX2" y="connsiteY2"/>
              </a:cxn>
              <a:cxn ang="0">
                <a:pos x="connsiteX3" y="connsiteY3"/>
              </a:cxn>
            </a:cxnLst>
            <a:rect l="l" t="t" r="r" b="b"/>
            <a:pathLst>
              <a:path w="4334933" h="4334933">
                <a:moveTo>
                  <a:pt x="4334933" y="0"/>
                </a:moveTo>
                <a:lnTo>
                  <a:pt x="0" y="4334933"/>
                </a:lnTo>
                <a:lnTo>
                  <a:pt x="4326666" y="4334933"/>
                </a:lnTo>
                <a:cubicBezTo>
                  <a:pt x="4329422" y="2889955"/>
                  <a:pt x="4332177" y="1444978"/>
                  <a:pt x="4334933" y="0"/>
                </a:cubicBezTo>
                <a:close/>
              </a:path>
            </a:pathLst>
          </a:cu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userDrawn="1"/>
        </p:nvSpPr>
        <p:spPr>
          <a:xfrm>
            <a:off x="4841029" y="5138579"/>
            <a:ext cx="3412066" cy="1719422"/>
          </a:xfrm>
          <a:prstGeom prst="triangle">
            <a:avLst>
              <a:gd name="adj" fmla="val 49551"/>
            </a:avLst>
          </a:prstGeom>
          <a:solidFill>
            <a:srgbClr val="9FE2D8"/>
          </a:solidFill>
          <a:ln>
            <a:solidFill>
              <a:srgbClr val="9FE2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90124" y="5190310"/>
            <a:ext cx="1612401" cy="377370"/>
          </a:xfrm>
          <a:prstGeom prst="rect">
            <a:avLst/>
          </a:prstGeom>
        </p:spPr>
      </p:pic>
    </p:spTree>
    <p:extLst>
      <p:ext uri="{BB962C8B-B14F-4D97-AF65-F5344CB8AC3E}">
        <p14:creationId xmlns:p14="http://schemas.microsoft.com/office/powerpoint/2010/main" val="1498881597"/>
      </p:ext>
    </p:extLst>
  </p:cSld>
  <p:clrMap bg1="lt1" tx1="dk1" bg2="lt2" tx2="dk2" accent1="accent1" accent2="accent2" accent3="accent3" accent4="accent4" accent5="accent5" accent6="accent6" hlink="hlink" folHlink="folHlink"/>
  <p:sldLayoutIdLst>
    <p:sldLayoutId id="2147483823" r:id="rId1"/>
    <p:sldLayoutId id="2147483845"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31DF6E-F90D-C048-8D25-81447A8E5A0B}"/>
              </a:ext>
            </a:extLst>
          </p:cNvPr>
          <p:cNvSpPr/>
          <p:nvPr userDrawn="1"/>
        </p:nvSpPr>
        <p:spPr>
          <a:xfrm>
            <a:off x="0" y="1238"/>
            <a:ext cx="9144000" cy="304800"/>
          </a:xfrm>
          <a:prstGeom prst="rect">
            <a:avLst/>
          </a:prstGeom>
          <a:solidFill>
            <a:srgbClr val="44546A"/>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3863" y="6560895"/>
            <a:ext cx="400050" cy="217691"/>
          </a:xfrm>
          <a:prstGeom prst="rect">
            <a:avLst/>
          </a:prstGeom>
        </p:spPr>
      </p:pic>
      <p:sp>
        <p:nvSpPr>
          <p:cNvPr id="13" name="Slide Number Placeholder 2"/>
          <p:cNvSpPr txBox="1">
            <a:spLocks/>
          </p:cNvSpPr>
          <p:nvPr userDrawn="1"/>
        </p:nvSpPr>
        <p:spPr>
          <a:xfrm>
            <a:off x="2543175" y="6553201"/>
            <a:ext cx="4057650" cy="304800"/>
          </a:xfrm>
          <a:prstGeom prst="rect">
            <a:avLst/>
          </a:prstGeom>
        </p:spPr>
        <p:txBody>
          <a:bodyPr lIns="91427" tIns="45713" rIns="91427" bIns="45713"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marL="0" marR="0" lvl="0" indent="0" algn="ctr" defTabSz="914269" rtl="0" eaLnBrk="1" fontAlgn="base" latinLnBrk="0" hangingPunct="1">
              <a:lnSpc>
                <a:spcPct val="100000"/>
              </a:lnSpc>
              <a:spcBef>
                <a:spcPct val="0"/>
              </a:spcBef>
              <a:spcAft>
                <a:spcPct val="0"/>
              </a:spcAft>
              <a:buClrTx/>
              <a:buSzTx/>
              <a:buFontTx/>
              <a:buNone/>
              <a:tabLst/>
              <a:defRPr/>
            </a:pPr>
            <a:fld id="{7145EE91-F0AA-4244-95F3-9F4DFB676A82}" type="slidenum">
              <a:rPr kumimoji="0" lang="en-US" sz="9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pPr marL="0" marR="0" lvl="0" indent="0" algn="ctr" defTabSz="914269" rtl="0" eaLnBrk="1" fontAlgn="base" latinLnBrk="0" hangingPunct="1">
                <a:lnSpc>
                  <a:spcPct val="100000"/>
                </a:lnSpc>
                <a:spcBef>
                  <a:spcPct val="0"/>
                </a:spcBef>
                <a:spcAft>
                  <a:spcPct val="0"/>
                </a:spcAft>
                <a:buClrTx/>
                <a:buSzTx/>
                <a:buFontTx/>
                <a:buNone/>
                <a:tabLst/>
                <a:defRPr/>
              </a:pPr>
              <a:t>‹#›</a:t>
            </a:fld>
            <a:r>
              <a:rPr kumimoji="0" 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   Proprietary &amp; Confidential   |   www.apexsystems.com</a:t>
            </a:r>
          </a:p>
        </p:txBody>
      </p:sp>
    </p:spTree>
    <p:extLst>
      <p:ext uri="{BB962C8B-B14F-4D97-AF65-F5344CB8AC3E}">
        <p14:creationId xmlns:p14="http://schemas.microsoft.com/office/powerpoint/2010/main" val="116864709"/>
      </p:ext>
    </p:extLst>
  </p:cSld>
  <p:clrMap bg1="lt1" tx1="dk1" bg2="lt2" tx2="dk2" accent1="accent1" accent2="accent2" accent3="accent3" accent4="accent4" accent5="accent5" accent6="accent6" hlink="hlink" folHlink="folHlink"/>
  <p:sldLayoutIdLst>
    <p:sldLayoutId id="214748372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3" name="Picture 32"/>
          <p:cNvPicPr>
            <a:picLocks noChangeAspect="1"/>
          </p:cNvPicPr>
          <p:nvPr userDrawn="1"/>
        </p:nvPicPr>
        <p:blipFill rotWithShape="1">
          <a:blip r:embed="rId4" cstate="print">
            <a:extLst>
              <a:ext uri="{28A0092B-C50C-407E-A947-70E740481C1C}">
                <a14:useLocalDpi xmlns:a14="http://schemas.microsoft.com/office/drawing/2010/main" val="0"/>
              </a:ext>
            </a:extLst>
          </a:blip>
          <a:srcRect r="39698" b="21753"/>
          <a:stretch/>
        </p:blipFill>
        <p:spPr>
          <a:xfrm>
            <a:off x="0" y="1"/>
            <a:ext cx="1952897" cy="1691640"/>
          </a:xfrm>
          <a:prstGeom prst="rect">
            <a:avLst/>
          </a:prstGeom>
        </p:spPr>
      </p:pic>
      <p:sp>
        <p:nvSpPr>
          <p:cNvPr id="34" name="Rectangle 33">
            <a:extLst>
              <a:ext uri="{FF2B5EF4-FFF2-40B4-BE49-F238E27FC236}">
                <a16:creationId xmlns:a16="http://schemas.microsoft.com/office/drawing/2014/main" id="{FE31DF6E-F90D-C048-8D25-81447A8E5A0B}"/>
              </a:ext>
            </a:extLst>
          </p:cNvPr>
          <p:cNvSpPr/>
          <p:nvPr userDrawn="1"/>
        </p:nvSpPr>
        <p:spPr>
          <a:xfrm>
            <a:off x="0" y="1238"/>
            <a:ext cx="9144000"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userDrawn="1"/>
        </p:nvSpPr>
        <p:spPr>
          <a:xfrm rot="5400000">
            <a:off x="-550297" y="2244405"/>
            <a:ext cx="1305790" cy="205196"/>
          </a:xfrm>
          <a:prstGeom prst="triangle">
            <a:avLst/>
          </a:prstGeom>
          <a:solidFill>
            <a:srgbClr val="E17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36" name="Isosceles Triangle 35"/>
          <p:cNvSpPr/>
          <p:nvPr userDrawn="1"/>
        </p:nvSpPr>
        <p:spPr>
          <a:xfrm rot="5400000">
            <a:off x="-550296" y="3692205"/>
            <a:ext cx="1305790" cy="205196"/>
          </a:xfrm>
          <a:prstGeom prst="triangle">
            <a:avLst/>
          </a:prstGeom>
          <a:solidFill>
            <a:srgbClr val="E17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37" name="Rectangle 36"/>
          <p:cNvSpPr/>
          <p:nvPr userDrawn="1"/>
        </p:nvSpPr>
        <p:spPr>
          <a:xfrm>
            <a:off x="0" y="1694109"/>
            <a:ext cx="1959669" cy="5163892"/>
          </a:xfrm>
          <a:prstGeom prst="rect">
            <a:avLst/>
          </a:prstGeom>
          <a:solidFill>
            <a:srgbClr val="44546A"/>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 name="TextBox 37"/>
          <p:cNvSpPr txBox="1"/>
          <p:nvPr userDrawn="1"/>
        </p:nvSpPr>
        <p:spPr>
          <a:xfrm>
            <a:off x="205196" y="1710428"/>
            <a:ext cx="1754471" cy="276985"/>
          </a:xfrm>
          <a:prstGeom prst="rect">
            <a:avLst/>
          </a:prstGeom>
          <a:noFill/>
          <a:effectLst/>
        </p:spPr>
        <p:txBody>
          <a:bodyPr wrap="square" lIns="91427" tIns="45713" rIns="91427" bIns="45713" rtlCol="0">
            <a:spAutoFit/>
          </a:bodyPr>
          <a:lstStyle/>
          <a:p>
            <a:pPr>
              <a:defRPr/>
            </a:pPr>
            <a:r>
              <a:rPr lang="en-US" sz="1200" b="1" dirty="0">
                <a:solidFill>
                  <a:schemeClr val="bg1"/>
                </a:solidFill>
                <a:latin typeface="+mj-lt"/>
                <a:cs typeface="Arial" panose="020B0604020202020204" pitchFamily="34" charset="0"/>
              </a:rPr>
              <a:t>CLIENT</a:t>
            </a:r>
          </a:p>
        </p:txBody>
      </p:sp>
      <p:sp>
        <p:nvSpPr>
          <p:cNvPr id="39" name="TextBox 38"/>
          <p:cNvSpPr txBox="1"/>
          <p:nvPr userDrawn="1"/>
        </p:nvSpPr>
        <p:spPr>
          <a:xfrm>
            <a:off x="205196" y="3141906"/>
            <a:ext cx="1754471" cy="276985"/>
          </a:xfrm>
          <a:prstGeom prst="rect">
            <a:avLst/>
          </a:prstGeom>
          <a:noFill/>
          <a:effectLst/>
        </p:spPr>
        <p:txBody>
          <a:bodyPr wrap="square" lIns="91427" tIns="45713" rIns="91427" bIns="45713" rtlCol="0">
            <a:spAutoFit/>
          </a:bodyPr>
          <a:lstStyle/>
          <a:p>
            <a:pPr>
              <a:defRPr/>
            </a:pPr>
            <a:r>
              <a:rPr lang="en-US" sz="1200" b="1" dirty="0">
                <a:solidFill>
                  <a:schemeClr val="bg1"/>
                </a:solidFill>
                <a:latin typeface="+mj-lt"/>
                <a:cs typeface="Arial" panose="020B0604020202020204" pitchFamily="34" charset="0"/>
              </a:rPr>
              <a:t>SERVICES</a:t>
            </a:r>
          </a:p>
        </p:txBody>
      </p:sp>
      <p:sp>
        <p:nvSpPr>
          <p:cNvPr id="40" name="TextBox 39"/>
          <p:cNvSpPr txBox="1"/>
          <p:nvPr userDrawn="1"/>
        </p:nvSpPr>
        <p:spPr>
          <a:xfrm>
            <a:off x="205196" y="4593155"/>
            <a:ext cx="1754471" cy="276985"/>
          </a:xfrm>
          <a:prstGeom prst="rect">
            <a:avLst/>
          </a:prstGeom>
          <a:noFill/>
          <a:effectLst/>
        </p:spPr>
        <p:txBody>
          <a:bodyPr wrap="square" lIns="91427" tIns="45713" rIns="91427" bIns="45713" rtlCol="0">
            <a:spAutoFit/>
          </a:bodyPr>
          <a:lstStyle/>
          <a:p>
            <a:pPr>
              <a:defRPr/>
            </a:pPr>
            <a:r>
              <a:rPr lang="en-US" sz="1200" b="1" dirty="0">
                <a:solidFill>
                  <a:schemeClr val="bg1"/>
                </a:solidFill>
                <a:latin typeface="+mj-lt"/>
                <a:cs typeface="Arial" panose="020B0604020202020204" pitchFamily="34" charset="0"/>
              </a:rPr>
              <a:t>SKILLS</a:t>
            </a:r>
            <a:r>
              <a:rPr lang="en-US" sz="1200" b="1" baseline="0" dirty="0">
                <a:solidFill>
                  <a:srgbClr val="2279B2"/>
                </a:solidFill>
                <a:latin typeface="+mj-lt"/>
                <a:cs typeface="Arial" panose="020B0604020202020204" pitchFamily="34" charset="0"/>
              </a:rPr>
              <a:t> </a:t>
            </a:r>
            <a:endParaRPr lang="en-US" sz="1200" b="1" dirty="0">
              <a:solidFill>
                <a:srgbClr val="2279B2"/>
              </a:solidFill>
              <a:latin typeface="+mj-lt"/>
              <a:cs typeface="Arial" panose="020B0604020202020204" pitchFamily="34" charset="0"/>
            </a:endParaRPr>
          </a:p>
        </p:txBody>
      </p:sp>
      <p:cxnSp>
        <p:nvCxnSpPr>
          <p:cNvPr id="41" name="Straight Connector 40"/>
          <p:cNvCxnSpPr/>
          <p:nvPr userDrawn="1"/>
        </p:nvCxnSpPr>
        <p:spPr>
          <a:xfrm>
            <a:off x="297254" y="1952435"/>
            <a:ext cx="914400" cy="0"/>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42" name="Straight Connector 41"/>
          <p:cNvCxnSpPr/>
          <p:nvPr userDrawn="1"/>
        </p:nvCxnSpPr>
        <p:spPr>
          <a:xfrm>
            <a:off x="297255" y="3381716"/>
            <a:ext cx="914400" cy="0"/>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43" name="Straight Connector 42"/>
          <p:cNvCxnSpPr/>
          <p:nvPr userDrawn="1"/>
        </p:nvCxnSpPr>
        <p:spPr>
          <a:xfrm>
            <a:off x="297255" y="4834278"/>
            <a:ext cx="914400" cy="0"/>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pic>
        <p:nvPicPr>
          <p:cNvPr id="44" name="Picture 4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263863" y="6560895"/>
            <a:ext cx="400050" cy="217691"/>
          </a:xfrm>
          <a:prstGeom prst="rect">
            <a:avLst/>
          </a:prstGeom>
        </p:spPr>
      </p:pic>
      <p:sp>
        <p:nvSpPr>
          <p:cNvPr id="45" name="Slide Number Placeholder 2"/>
          <p:cNvSpPr txBox="1">
            <a:spLocks/>
          </p:cNvSpPr>
          <p:nvPr userDrawn="1"/>
        </p:nvSpPr>
        <p:spPr>
          <a:xfrm>
            <a:off x="2543175" y="6553201"/>
            <a:ext cx="4057650" cy="304800"/>
          </a:xfrm>
          <a:prstGeom prst="rect">
            <a:avLst/>
          </a:prstGeom>
        </p:spPr>
        <p:txBody>
          <a:bodyPr lIns="91427" tIns="45713" rIns="91427" bIns="45713"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marL="0" marR="0" lvl="0" indent="0" algn="ctr" defTabSz="914269" rtl="0" eaLnBrk="1" fontAlgn="base" latinLnBrk="0" hangingPunct="1">
              <a:lnSpc>
                <a:spcPct val="100000"/>
              </a:lnSpc>
              <a:spcBef>
                <a:spcPct val="0"/>
              </a:spcBef>
              <a:spcAft>
                <a:spcPct val="0"/>
              </a:spcAft>
              <a:buClrTx/>
              <a:buSzTx/>
              <a:buFontTx/>
              <a:buNone/>
              <a:tabLst/>
              <a:defRPr/>
            </a:pPr>
            <a:fld id="{7145EE91-F0AA-4244-95F3-9F4DFB676A82}" type="slidenum">
              <a:rPr kumimoji="0" lang="en-US" sz="9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pPr marL="0" marR="0" lvl="0" indent="0" algn="ctr" defTabSz="914269" rtl="0" eaLnBrk="1" fontAlgn="base" latinLnBrk="0" hangingPunct="1">
                <a:lnSpc>
                  <a:spcPct val="100000"/>
                </a:lnSpc>
                <a:spcBef>
                  <a:spcPct val="0"/>
                </a:spcBef>
                <a:spcAft>
                  <a:spcPct val="0"/>
                </a:spcAft>
                <a:buClrTx/>
                <a:buSzTx/>
                <a:buFontTx/>
                <a:buNone/>
                <a:tabLst/>
                <a:defRPr/>
              </a:pPr>
              <a:t>‹#›</a:t>
            </a:fld>
            <a:r>
              <a:rPr kumimoji="0" 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   Proprietary &amp; Confidential   |   www.apexsystems.com</a:t>
            </a:r>
          </a:p>
        </p:txBody>
      </p:sp>
      <p:cxnSp>
        <p:nvCxnSpPr>
          <p:cNvPr id="28" name="Straight Connector 27"/>
          <p:cNvCxnSpPr/>
          <p:nvPr userDrawn="1"/>
        </p:nvCxnSpPr>
        <p:spPr>
          <a:xfrm flipV="1">
            <a:off x="0" y="0"/>
            <a:ext cx="1082431" cy="990601"/>
          </a:xfrm>
          <a:prstGeom prst="line">
            <a:avLst/>
          </a:prstGeom>
          <a:ln cap="rnd">
            <a:solidFill>
              <a:srgbClr val="9FE2D8"/>
            </a:solidFill>
            <a:round/>
          </a:ln>
        </p:spPr>
        <p:style>
          <a:lnRef idx="2">
            <a:schemeClr val="accent6"/>
          </a:lnRef>
          <a:fillRef idx="0">
            <a:schemeClr val="accent6"/>
          </a:fillRef>
          <a:effectRef idx="1">
            <a:schemeClr val="accent6"/>
          </a:effectRef>
          <a:fontRef idx="minor">
            <a:schemeClr val="tx1"/>
          </a:fontRef>
        </p:style>
      </p:cxnSp>
      <p:cxnSp>
        <p:nvCxnSpPr>
          <p:cNvPr id="29" name="Straight Connector 28"/>
          <p:cNvCxnSpPr/>
          <p:nvPr userDrawn="1"/>
        </p:nvCxnSpPr>
        <p:spPr>
          <a:xfrm>
            <a:off x="0" y="-2467"/>
            <a:ext cx="532507" cy="501097"/>
          </a:xfrm>
          <a:prstGeom prst="line">
            <a:avLst/>
          </a:prstGeom>
          <a:ln cap="rnd">
            <a:solidFill>
              <a:srgbClr val="9FE2D8"/>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108921499"/>
      </p:ext>
    </p:extLst>
  </p:cSld>
  <p:clrMap bg1="lt1" tx1="dk1" bg2="lt2" tx2="dk2" accent1="accent1" accent2="accent2" accent3="accent3" accent4="accent4" accent5="accent5" accent6="accent6" hlink="hlink" folHlink="folHlink"/>
  <p:sldLayoutIdLst>
    <p:sldLayoutId id="2147483832" r:id="rId1"/>
    <p:sldLayoutId id="214748383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3" name="Picture 32"/>
          <p:cNvPicPr>
            <a:picLocks noChangeAspect="1"/>
          </p:cNvPicPr>
          <p:nvPr userDrawn="1"/>
        </p:nvPicPr>
        <p:blipFill rotWithShape="1">
          <a:blip r:embed="rId4" cstate="print">
            <a:extLst>
              <a:ext uri="{28A0092B-C50C-407E-A947-70E740481C1C}">
                <a14:useLocalDpi xmlns:a14="http://schemas.microsoft.com/office/drawing/2010/main" val="0"/>
              </a:ext>
            </a:extLst>
          </a:blip>
          <a:srcRect l="13754" t="380" r="9050" b="-380"/>
          <a:stretch/>
        </p:blipFill>
        <p:spPr>
          <a:xfrm>
            <a:off x="0" y="281355"/>
            <a:ext cx="1952897" cy="1423000"/>
          </a:xfrm>
          <a:prstGeom prst="rect">
            <a:avLst/>
          </a:prstGeom>
        </p:spPr>
      </p:pic>
      <p:sp>
        <p:nvSpPr>
          <p:cNvPr id="34" name="Rectangle 33">
            <a:extLst>
              <a:ext uri="{FF2B5EF4-FFF2-40B4-BE49-F238E27FC236}">
                <a16:creationId xmlns:a16="http://schemas.microsoft.com/office/drawing/2014/main" id="{FE31DF6E-F90D-C048-8D25-81447A8E5A0B}"/>
              </a:ext>
            </a:extLst>
          </p:cNvPr>
          <p:cNvSpPr/>
          <p:nvPr userDrawn="1"/>
        </p:nvSpPr>
        <p:spPr>
          <a:xfrm>
            <a:off x="0" y="1238"/>
            <a:ext cx="9144000"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userDrawn="1"/>
        </p:nvSpPr>
        <p:spPr>
          <a:xfrm rot="5400000">
            <a:off x="-550297" y="2244405"/>
            <a:ext cx="1305790" cy="205196"/>
          </a:xfrm>
          <a:prstGeom prst="triangle">
            <a:avLst/>
          </a:prstGeom>
          <a:solidFill>
            <a:srgbClr val="E17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36" name="Isosceles Triangle 35"/>
          <p:cNvSpPr/>
          <p:nvPr userDrawn="1"/>
        </p:nvSpPr>
        <p:spPr>
          <a:xfrm rot="5400000">
            <a:off x="-550296" y="3692205"/>
            <a:ext cx="1305790" cy="205196"/>
          </a:xfrm>
          <a:prstGeom prst="triangle">
            <a:avLst/>
          </a:prstGeom>
          <a:solidFill>
            <a:srgbClr val="E177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37" name="Rectangle 36"/>
          <p:cNvSpPr/>
          <p:nvPr userDrawn="1"/>
        </p:nvSpPr>
        <p:spPr>
          <a:xfrm>
            <a:off x="0" y="1694109"/>
            <a:ext cx="1959669" cy="5163892"/>
          </a:xfrm>
          <a:prstGeom prst="rect">
            <a:avLst/>
          </a:prstGeom>
          <a:solidFill>
            <a:srgbClr val="44546A"/>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 name="TextBox 37"/>
          <p:cNvSpPr txBox="1"/>
          <p:nvPr userDrawn="1"/>
        </p:nvSpPr>
        <p:spPr>
          <a:xfrm>
            <a:off x="205196" y="1710428"/>
            <a:ext cx="1754471" cy="276985"/>
          </a:xfrm>
          <a:prstGeom prst="rect">
            <a:avLst/>
          </a:prstGeom>
          <a:noFill/>
          <a:effectLst/>
        </p:spPr>
        <p:txBody>
          <a:bodyPr wrap="square" lIns="91427" tIns="45713" rIns="91427" bIns="45713" rtlCol="0">
            <a:spAutoFit/>
          </a:bodyPr>
          <a:lstStyle/>
          <a:p>
            <a:pPr>
              <a:defRPr/>
            </a:pPr>
            <a:r>
              <a:rPr lang="en-US" sz="1200" b="1" dirty="0">
                <a:solidFill>
                  <a:schemeClr val="bg1"/>
                </a:solidFill>
                <a:latin typeface="+mj-lt"/>
                <a:cs typeface="Arial" panose="020B0604020202020204" pitchFamily="34" charset="0"/>
              </a:rPr>
              <a:t>CLIENT</a:t>
            </a:r>
          </a:p>
        </p:txBody>
      </p:sp>
      <p:sp>
        <p:nvSpPr>
          <p:cNvPr id="39" name="TextBox 38"/>
          <p:cNvSpPr txBox="1"/>
          <p:nvPr userDrawn="1"/>
        </p:nvSpPr>
        <p:spPr>
          <a:xfrm>
            <a:off x="205196" y="3141906"/>
            <a:ext cx="1754471" cy="276985"/>
          </a:xfrm>
          <a:prstGeom prst="rect">
            <a:avLst/>
          </a:prstGeom>
          <a:noFill/>
          <a:effectLst/>
        </p:spPr>
        <p:txBody>
          <a:bodyPr wrap="square" lIns="91427" tIns="45713" rIns="91427" bIns="45713" rtlCol="0">
            <a:spAutoFit/>
          </a:bodyPr>
          <a:lstStyle/>
          <a:p>
            <a:pPr>
              <a:defRPr/>
            </a:pPr>
            <a:r>
              <a:rPr lang="en-US" sz="1200" b="1" dirty="0">
                <a:solidFill>
                  <a:schemeClr val="bg1"/>
                </a:solidFill>
                <a:latin typeface="+mj-lt"/>
                <a:cs typeface="Arial" panose="020B0604020202020204" pitchFamily="34" charset="0"/>
              </a:rPr>
              <a:t>SERVICES</a:t>
            </a:r>
          </a:p>
        </p:txBody>
      </p:sp>
      <p:sp>
        <p:nvSpPr>
          <p:cNvPr id="40" name="TextBox 39"/>
          <p:cNvSpPr txBox="1"/>
          <p:nvPr userDrawn="1"/>
        </p:nvSpPr>
        <p:spPr>
          <a:xfrm>
            <a:off x="205196" y="4593155"/>
            <a:ext cx="1754471" cy="276985"/>
          </a:xfrm>
          <a:prstGeom prst="rect">
            <a:avLst/>
          </a:prstGeom>
          <a:noFill/>
          <a:effectLst/>
        </p:spPr>
        <p:txBody>
          <a:bodyPr wrap="square" lIns="91427" tIns="45713" rIns="91427" bIns="45713" rtlCol="0">
            <a:spAutoFit/>
          </a:bodyPr>
          <a:lstStyle/>
          <a:p>
            <a:pPr>
              <a:defRPr/>
            </a:pPr>
            <a:r>
              <a:rPr lang="en-US" sz="1200" b="1" dirty="0">
                <a:solidFill>
                  <a:schemeClr val="bg1"/>
                </a:solidFill>
                <a:latin typeface="+mj-lt"/>
                <a:cs typeface="Arial" panose="020B0604020202020204" pitchFamily="34" charset="0"/>
              </a:rPr>
              <a:t>SKILLS</a:t>
            </a:r>
            <a:r>
              <a:rPr lang="en-US" sz="1200" b="1" baseline="0" dirty="0">
                <a:solidFill>
                  <a:srgbClr val="2279B2"/>
                </a:solidFill>
                <a:latin typeface="+mj-lt"/>
                <a:cs typeface="Arial" panose="020B0604020202020204" pitchFamily="34" charset="0"/>
              </a:rPr>
              <a:t> </a:t>
            </a:r>
            <a:endParaRPr lang="en-US" sz="1200" b="1" dirty="0">
              <a:solidFill>
                <a:srgbClr val="2279B2"/>
              </a:solidFill>
              <a:latin typeface="+mj-lt"/>
              <a:cs typeface="Arial" panose="020B0604020202020204" pitchFamily="34" charset="0"/>
            </a:endParaRPr>
          </a:p>
        </p:txBody>
      </p:sp>
      <p:cxnSp>
        <p:nvCxnSpPr>
          <p:cNvPr id="41" name="Straight Connector 40"/>
          <p:cNvCxnSpPr/>
          <p:nvPr userDrawn="1"/>
        </p:nvCxnSpPr>
        <p:spPr>
          <a:xfrm>
            <a:off x="297254" y="1952435"/>
            <a:ext cx="914400" cy="0"/>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42" name="Straight Connector 41"/>
          <p:cNvCxnSpPr/>
          <p:nvPr userDrawn="1"/>
        </p:nvCxnSpPr>
        <p:spPr>
          <a:xfrm>
            <a:off x="297255" y="3381716"/>
            <a:ext cx="914400" cy="0"/>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cxnSp>
        <p:nvCxnSpPr>
          <p:cNvPr id="43" name="Straight Connector 42"/>
          <p:cNvCxnSpPr/>
          <p:nvPr userDrawn="1"/>
        </p:nvCxnSpPr>
        <p:spPr>
          <a:xfrm>
            <a:off x="297255" y="4834278"/>
            <a:ext cx="914400" cy="0"/>
          </a:xfrm>
          <a:prstGeom prst="line">
            <a:avLst/>
          </a:prstGeom>
          <a:ln>
            <a:solidFill>
              <a:srgbClr val="9FE2D8"/>
            </a:solidFill>
          </a:ln>
        </p:spPr>
        <p:style>
          <a:lnRef idx="2">
            <a:schemeClr val="accent6"/>
          </a:lnRef>
          <a:fillRef idx="0">
            <a:schemeClr val="accent6"/>
          </a:fillRef>
          <a:effectRef idx="1">
            <a:schemeClr val="accent6"/>
          </a:effectRef>
          <a:fontRef idx="minor">
            <a:schemeClr val="tx1"/>
          </a:fontRef>
        </p:style>
      </p:cxnSp>
      <p:pic>
        <p:nvPicPr>
          <p:cNvPr id="44" name="Picture 4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263863" y="6560895"/>
            <a:ext cx="400050" cy="217691"/>
          </a:xfrm>
          <a:prstGeom prst="rect">
            <a:avLst/>
          </a:prstGeom>
        </p:spPr>
      </p:pic>
      <p:sp>
        <p:nvSpPr>
          <p:cNvPr id="45" name="Slide Number Placeholder 2"/>
          <p:cNvSpPr txBox="1">
            <a:spLocks/>
          </p:cNvSpPr>
          <p:nvPr userDrawn="1"/>
        </p:nvSpPr>
        <p:spPr>
          <a:xfrm>
            <a:off x="2543175" y="6553201"/>
            <a:ext cx="4057650" cy="304800"/>
          </a:xfrm>
          <a:prstGeom prst="rect">
            <a:avLst/>
          </a:prstGeom>
        </p:spPr>
        <p:txBody>
          <a:bodyPr lIns="91427" tIns="45713" rIns="91427" bIns="45713"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marL="0" marR="0" lvl="0" indent="0" algn="ctr" defTabSz="914269" rtl="0" eaLnBrk="1" fontAlgn="base" latinLnBrk="0" hangingPunct="1">
              <a:lnSpc>
                <a:spcPct val="100000"/>
              </a:lnSpc>
              <a:spcBef>
                <a:spcPct val="0"/>
              </a:spcBef>
              <a:spcAft>
                <a:spcPct val="0"/>
              </a:spcAft>
              <a:buClrTx/>
              <a:buSzTx/>
              <a:buFontTx/>
              <a:buNone/>
              <a:tabLst/>
              <a:defRPr/>
            </a:pPr>
            <a:fld id="{7145EE91-F0AA-4244-95F3-9F4DFB676A82}" type="slidenum">
              <a:rPr kumimoji="0" lang="en-US" sz="9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pPr marL="0" marR="0" lvl="0" indent="0" algn="ctr" defTabSz="914269" rtl="0" eaLnBrk="1" fontAlgn="base" latinLnBrk="0" hangingPunct="1">
                <a:lnSpc>
                  <a:spcPct val="100000"/>
                </a:lnSpc>
                <a:spcBef>
                  <a:spcPct val="0"/>
                </a:spcBef>
                <a:spcAft>
                  <a:spcPct val="0"/>
                </a:spcAft>
                <a:buClrTx/>
                <a:buSzTx/>
                <a:buFontTx/>
                <a:buNone/>
                <a:tabLst/>
                <a:defRPr/>
              </a:pPr>
              <a:t>‹#›</a:t>
            </a:fld>
            <a:r>
              <a:rPr kumimoji="0" 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   Proprietary &amp; Confidential   |   www.apexsystems.com</a:t>
            </a:r>
          </a:p>
        </p:txBody>
      </p:sp>
      <p:cxnSp>
        <p:nvCxnSpPr>
          <p:cNvPr id="28" name="Straight Connector 27"/>
          <p:cNvCxnSpPr/>
          <p:nvPr userDrawn="1"/>
        </p:nvCxnSpPr>
        <p:spPr>
          <a:xfrm flipV="1">
            <a:off x="0" y="0"/>
            <a:ext cx="1082431" cy="990601"/>
          </a:xfrm>
          <a:prstGeom prst="line">
            <a:avLst/>
          </a:prstGeom>
          <a:ln cap="rnd">
            <a:solidFill>
              <a:srgbClr val="9FE2D8"/>
            </a:solidFill>
            <a:round/>
          </a:ln>
        </p:spPr>
        <p:style>
          <a:lnRef idx="2">
            <a:schemeClr val="accent6"/>
          </a:lnRef>
          <a:fillRef idx="0">
            <a:schemeClr val="accent6"/>
          </a:fillRef>
          <a:effectRef idx="1">
            <a:schemeClr val="accent6"/>
          </a:effectRef>
          <a:fontRef idx="minor">
            <a:schemeClr val="tx1"/>
          </a:fontRef>
        </p:style>
      </p:cxnSp>
      <p:cxnSp>
        <p:nvCxnSpPr>
          <p:cNvPr id="29" name="Straight Connector 28"/>
          <p:cNvCxnSpPr/>
          <p:nvPr userDrawn="1"/>
        </p:nvCxnSpPr>
        <p:spPr>
          <a:xfrm>
            <a:off x="0" y="-2467"/>
            <a:ext cx="532507" cy="501097"/>
          </a:xfrm>
          <a:prstGeom prst="line">
            <a:avLst/>
          </a:prstGeom>
          <a:ln cap="rnd">
            <a:solidFill>
              <a:srgbClr val="9FE2D8"/>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129393367"/>
      </p:ext>
    </p:extLst>
  </p:cSld>
  <p:clrMap bg1="lt1" tx1="dk1" bg2="lt2" tx2="dk2" accent1="accent1" accent2="accent2" accent3="accent3" accent4="accent4" accent5="accent5" accent6="accent6" hlink="hlink" folHlink="folHlink"/>
  <p:sldLayoutIdLst>
    <p:sldLayoutId id="2147483841" r:id="rId1"/>
    <p:sldLayoutId id="2147483842"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D8D15E0-C8C0-C741-92D8-683DEF441945}"/>
              </a:ext>
            </a:extLst>
          </p:cNvPr>
          <p:cNvPicPr>
            <a:picLocks noChangeAspect="1"/>
          </p:cNvPicPr>
          <p:nvPr userDrawn="1"/>
        </p:nvPicPr>
        <p:blipFill>
          <a:blip r:embed="rId3">
            <a:biLevel thresh="25000"/>
          </a:blip>
          <a:stretch>
            <a:fillRect/>
          </a:stretch>
        </p:blipFill>
        <p:spPr>
          <a:xfrm>
            <a:off x="5181600" y="150949"/>
            <a:ext cx="3712030" cy="849540"/>
          </a:xfrm>
          <a:prstGeom prst="rect">
            <a:avLst/>
          </a:prstGeom>
        </p:spPr>
      </p:pic>
      <p:sp>
        <p:nvSpPr>
          <p:cNvPr id="18" name="Slide Number Placeholder 2"/>
          <p:cNvSpPr txBox="1">
            <a:spLocks/>
          </p:cNvSpPr>
          <p:nvPr userDrawn="1"/>
        </p:nvSpPr>
        <p:spPr>
          <a:xfrm>
            <a:off x="2543175" y="6553201"/>
            <a:ext cx="4057650" cy="304800"/>
          </a:xfrm>
          <a:prstGeom prst="rect">
            <a:avLst/>
          </a:prstGeom>
        </p:spPr>
        <p:txBody>
          <a:bodyPr lIns="91427" tIns="45713" rIns="91427" bIns="45713" anchor="ctr"/>
          <a:lstStyle>
            <a:defPPr>
              <a:defRPr lang="en-US"/>
            </a:defPPr>
            <a:lvl1pPr algn="l" rtl="0" fontAlgn="base">
              <a:spcBef>
                <a:spcPct val="0"/>
              </a:spcBef>
              <a:spcAft>
                <a:spcPct val="0"/>
              </a:spcAft>
              <a:defRPr sz="1000" kern="1200">
                <a:solidFill>
                  <a:srgbClr val="4D4D4D"/>
                </a:solidFill>
                <a:latin typeface="+mj-lt"/>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a:lstStyle>
          <a:p>
            <a:pPr marL="0" marR="0" lvl="0" indent="0" algn="ctr" defTabSz="914269" rtl="0" eaLnBrk="1" fontAlgn="base" latinLnBrk="0" hangingPunct="1">
              <a:lnSpc>
                <a:spcPct val="100000"/>
              </a:lnSpc>
              <a:spcBef>
                <a:spcPct val="0"/>
              </a:spcBef>
              <a:spcAft>
                <a:spcPct val="0"/>
              </a:spcAft>
              <a:buClrTx/>
              <a:buSzTx/>
              <a:buFontTx/>
              <a:buNone/>
              <a:tabLst/>
              <a:defRPr/>
            </a:pPr>
            <a:fld id="{7145EE91-F0AA-4244-95F3-9F4DFB676A82}" type="slidenum">
              <a:rPr kumimoji="0" lang="en-US" sz="9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pPr marL="0" marR="0" lvl="0" indent="0" algn="ctr" defTabSz="914269" rtl="0" eaLnBrk="1" fontAlgn="base" latinLnBrk="0" hangingPunct="1">
                <a:lnSpc>
                  <a:spcPct val="100000"/>
                </a:lnSpc>
                <a:spcBef>
                  <a:spcPct val="0"/>
                </a:spcBef>
                <a:spcAft>
                  <a:spcPct val="0"/>
                </a:spcAft>
                <a:buClrTx/>
                <a:buSzTx/>
                <a:buFontTx/>
                <a:buNone/>
                <a:tabLst/>
                <a:defRPr/>
              </a:pPr>
              <a:t>‹#›</a:t>
            </a:fld>
            <a:r>
              <a:rPr kumimoji="0" 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   Proprietary &amp; Confidential   |   www.apexsystems.com</a:t>
            </a:r>
          </a:p>
        </p:txBody>
      </p:sp>
      <p:sp>
        <p:nvSpPr>
          <p:cNvPr id="20" name="Round Single Corner Rectangle 19"/>
          <p:cNvSpPr/>
          <p:nvPr userDrawn="1"/>
        </p:nvSpPr>
        <p:spPr>
          <a:xfrm>
            <a:off x="628650" y="1751886"/>
            <a:ext cx="3867150" cy="4577195"/>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 Single Corner Rectangle 21"/>
          <p:cNvSpPr/>
          <p:nvPr userDrawn="1"/>
        </p:nvSpPr>
        <p:spPr>
          <a:xfrm>
            <a:off x="423332" y="1578959"/>
            <a:ext cx="4072467" cy="4577195"/>
          </a:xfrm>
          <a:prstGeom prst="round1Rect">
            <a:avLst/>
          </a:prstGeom>
          <a:solidFill>
            <a:srgbClr val="37B3A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 Single Corner Rectangle 22"/>
          <p:cNvSpPr/>
          <p:nvPr userDrawn="1"/>
        </p:nvSpPr>
        <p:spPr>
          <a:xfrm>
            <a:off x="423332" y="2971800"/>
            <a:ext cx="4072467" cy="3357281"/>
          </a:xfrm>
          <a:prstGeom prst="round1Rect">
            <a:avLst/>
          </a:prstGeom>
          <a:solidFill>
            <a:schemeClr val="bg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 Single Corner Rectangle 23"/>
          <p:cNvSpPr/>
          <p:nvPr userDrawn="1"/>
        </p:nvSpPr>
        <p:spPr>
          <a:xfrm>
            <a:off x="423332" y="4368996"/>
            <a:ext cx="4072467" cy="1985681"/>
          </a:xfrm>
          <a:prstGeom prst="round1Rect">
            <a:avLst/>
          </a:prstGeom>
          <a:solidFill>
            <a:srgbClr val="44546A"/>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5"/>
          <p:cNvSpPr/>
          <p:nvPr userDrawn="1"/>
        </p:nvSpPr>
        <p:spPr>
          <a:xfrm>
            <a:off x="4701116" y="1578959"/>
            <a:ext cx="4072467" cy="4577195"/>
          </a:xfrm>
          <a:prstGeom prst="round1Rect">
            <a:avLst/>
          </a:prstGeom>
          <a:solidFill>
            <a:srgbClr val="37B3A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ingle Corner Rectangle 26"/>
          <p:cNvSpPr/>
          <p:nvPr userDrawn="1"/>
        </p:nvSpPr>
        <p:spPr>
          <a:xfrm>
            <a:off x="4701116" y="2971800"/>
            <a:ext cx="4072467" cy="3357281"/>
          </a:xfrm>
          <a:prstGeom prst="round1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ingle Corner Rectangle 27"/>
          <p:cNvSpPr/>
          <p:nvPr userDrawn="1"/>
        </p:nvSpPr>
        <p:spPr>
          <a:xfrm>
            <a:off x="4701116" y="4343400"/>
            <a:ext cx="4072467" cy="1985681"/>
          </a:xfrm>
          <a:prstGeom prst="round1Rect">
            <a:avLst/>
          </a:prstGeom>
          <a:solidFill>
            <a:srgbClr val="44546A"/>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E31DF6E-F90D-C048-8D25-81447A8E5A0B}"/>
              </a:ext>
            </a:extLst>
          </p:cNvPr>
          <p:cNvSpPr/>
          <p:nvPr userDrawn="1"/>
        </p:nvSpPr>
        <p:spPr>
          <a:xfrm>
            <a:off x="0" y="1238"/>
            <a:ext cx="9144000"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63863" y="6560895"/>
            <a:ext cx="400050" cy="217691"/>
          </a:xfrm>
          <a:prstGeom prst="rect">
            <a:avLst/>
          </a:prstGeom>
        </p:spPr>
      </p:pic>
      <p:cxnSp>
        <p:nvCxnSpPr>
          <p:cNvPr id="14" name="Straight Connector 13"/>
          <p:cNvCxnSpPr/>
          <p:nvPr userDrawn="1"/>
        </p:nvCxnSpPr>
        <p:spPr>
          <a:xfrm>
            <a:off x="0" y="326575"/>
            <a:ext cx="9144000" cy="0"/>
          </a:xfrm>
          <a:prstGeom prst="line">
            <a:avLst/>
          </a:prstGeom>
          <a:ln w="38100">
            <a:solidFill>
              <a:srgbClr val="EE9F2D"/>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711935078"/>
      </p:ext>
    </p:extLst>
  </p:cSld>
  <p:clrMap bg1="lt1" tx1="dk1" bg2="lt2" tx2="dk2" accent1="accent1" accent2="accent2" accent3="accent3" accent4="accent4" accent5="accent5" accent6="accent6" hlink="hlink" folHlink="folHlink"/>
  <p:sldLayoutIdLst>
    <p:sldLayoutId id="214748384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84">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Quality Assurance and Testing</a:t>
            </a:r>
          </a:p>
        </p:txBody>
      </p:sp>
      <p:sp>
        <p:nvSpPr>
          <p:cNvPr id="3" name="Text Placeholder 1">
            <a:extLst>
              <a:ext uri="{FF2B5EF4-FFF2-40B4-BE49-F238E27FC236}">
                <a16:creationId xmlns:a16="http://schemas.microsoft.com/office/drawing/2014/main" id="{FA7BAEA4-0587-4B91-ACE8-0D5A632969A6}"/>
              </a:ext>
            </a:extLst>
          </p:cNvPr>
          <p:cNvSpPr txBox="1">
            <a:spLocks/>
          </p:cNvSpPr>
          <p:nvPr/>
        </p:nvSpPr>
        <p:spPr>
          <a:xfrm>
            <a:off x="232132" y="4484282"/>
            <a:ext cx="6826129" cy="64693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4400" b="1" kern="1200" baseline="0">
                <a:solidFill>
                  <a:schemeClr val="bg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EE9F2D"/>
                </a:solidFill>
              </a:rPr>
              <a:t>Practical Exercise</a:t>
            </a:r>
          </a:p>
        </p:txBody>
      </p:sp>
    </p:spTree>
    <p:extLst>
      <p:ext uri="{BB962C8B-B14F-4D97-AF65-F5344CB8AC3E}">
        <p14:creationId xmlns:p14="http://schemas.microsoft.com/office/powerpoint/2010/main" val="259255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32132" y="2669335"/>
            <a:ext cx="4708984" cy="552037"/>
          </a:xfrm>
          <a:prstGeom prst="rect">
            <a:avLst/>
          </a:prstGeom>
        </p:spPr>
        <p:txBody>
          <a:bodyPr/>
          <a:lstStyle/>
          <a:p>
            <a:pPr marL="0" indent="0">
              <a:buNone/>
            </a:pPr>
            <a:r>
              <a:rPr lang="en-US" sz="1800" b="1" dirty="0">
                <a:solidFill>
                  <a:schemeClr val="bg1"/>
                </a:solidFill>
              </a:rPr>
              <a:t>Thank you for accepting this challenge</a:t>
            </a:r>
            <a:endParaRPr lang="en-US" sz="1800" dirty="0">
              <a:solidFill>
                <a:schemeClr val="bg1"/>
              </a:solidFill>
            </a:endParaRPr>
          </a:p>
        </p:txBody>
      </p:sp>
    </p:spTree>
    <p:extLst>
      <p:ext uri="{BB962C8B-B14F-4D97-AF65-F5344CB8AC3E}">
        <p14:creationId xmlns:p14="http://schemas.microsoft.com/office/powerpoint/2010/main" val="311573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QA – Manual Testing Exercise</a:t>
            </a:r>
          </a:p>
        </p:txBody>
      </p:sp>
      <p:sp>
        <p:nvSpPr>
          <p:cNvPr id="2" name="TextBox 1">
            <a:extLst>
              <a:ext uri="{FF2B5EF4-FFF2-40B4-BE49-F238E27FC236}">
                <a16:creationId xmlns:a16="http://schemas.microsoft.com/office/drawing/2014/main" id="{3FFA0FA4-2A02-4B86-9FF6-9D77C59DCABE}"/>
              </a:ext>
            </a:extLst>
          </p:cNvPr>
          <p:cNvSpPr txBox="1"/>
          <p:nvPr/>
        </p:nvSpPr>
        <p:spPr>
          <a:xfrm>
            <a:off x="628650" y="939566"/>
            <a:ext cx="8137846" cy="1384995"/>
          </a:xfrm>
          <a:prstGeom prst="rect">
            <a:avLst/>
          </a:prstGeom>
          <a:solidFill>
            <a:schemeClr val="tx1">
              <a:lumMod val="20000"/>
              <a:lumOff val="80000"/>
            </a:schemeClr>
          </a:solidFill>
        </p:spPr>
        <p:txBody>
          <a:bodyPr wrap="square" lIns="91440" tIns="45720" rIns="91440" bIns="45720" rtlCol="0" anchor="t">
            <a:spAutoFit/>
          </a:bodyPr>
          <a:lstStyle/>
          <a:p>
            <a:pPr algn="just"/>
            <a:r>
              <a:rPr lang="en-US" sz="1400" dirty="0">
                <a:solidFill>
                  <a:schemeClr val="tx2"/>
                </a:solidFill>
                <a:latin typeface="Arial"/>
                <a:cs typeface="Arial"/>
              </a:rPr>
              <a:t>The following exercise consists of creating test cases from the following user stories. The candidate will be responsible for determining the best approach to accomplish this task, however, it’s recommended to consider:</a:t>
            </a:r>
          </a:p>
          <a:p>
            <a:pPr marL="285750" indent="-285750" algn="just">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Create your own test cases template </a:t>
            </a:r>
          </a:p>
          <a:p>
            <a:pPr marL="285750" indent="-285750" algn="just">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Illustrate the domain of testing techniques </a:t>
            </a:r>
          </a:p>
          <a:p>
            <a:pPr marL="285750" indent="-285750" algn="just">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Provide the subset of test data that can allow us to test better the examples</a:t>
            </a:r>
          </a:p>
        </p:txBody>
      </p:sp>
      <p:sp>
        <p:nvSpPr>
          <p:cNvPr id="4" name="TextBox 3">
            <a:extLst>
              <a:ext uri="{FF2B5EF4-FFF2-40B4-BE49-F238E27FC236}">
                <a16:creationId xmlns:a16="http://schemas.microsoft.com/office/drawing/2014/main" id="{B7198B9D-4317-4F44-887A-46DCE49C7A78}"/>
              </a:ext>
            </a:extLst>
          </p:cNvPr>
          <p:cNvSpPr txBox="1"/>
          <p:nvPr/>
        </p:nvSpPr>
        <p:spPr>
          <a:xfrm>
            <a:off x="628650" y="2417607"/>
            <a:ext cx="6288966" cy="369332"/>
          </a:xfrm>
          <a:prstGeom prst="rect">
            <a:avLst/>
          </a:prstGeom>
          <a:noFill/>
        </p:spPr>
        <p:txBody>
          <a:bodyPr wrap="none" rtlCol="0">
            <a:spAutoFit/>
          </a:bodyPr>
          <a:lstStyle/>
          <a:p>
            <a:r>
              <a:rPr lang="en-US" dirty="0">
                <a:solidFill>
                  <a:schemeClr val="tx2"/>
                </a:solidFill>
                <a:latin typeface="Arial" panose="020B0604020202020204" pitchFamily="34" charset="0"/>
                <a:cs typeface="Arial" panose="020B0604020202020204" pitchFamily="34" charset="0"/>
              </a:rPr>
              <a:t>Site to be tested: https://www.liverpool.com.mx/tienda/home</a:t>
            </a:r>
          </a:p>
        </p:txBody>
      </p:sp>
      <p:sp>
        <p:nvSpPr>
          <p:cNvPr id="5" name="TextBox 4">
            <a:extLst>
              <a:ext uri="{FF2B5EF4-FFF2-40B4-BE49-F238E27FC236}">
                <a16:creationId xmlns:a16="http://schemas.microsoft.com/office/drawing/2014/main" id="{F82271E5-C59A-44ED-85E0-D0C35CC214D5}"/>
              </a:ext>
            </a:extLst>
          </p:cNvPr>
          <p:cNvSpPr txBox="1"/>
          <p:nvPr/>
        </p:nvSpPr>
        <p:spPr>
          <a:xfrm>
            <a:off x="628650" y="2844224"/>
            <a:ext cx="8137846" cy="1384995"/>
          </a:xfrm>
          <a:prstGeom prst="rect">
            <a:avLst/>
          </a:prstGeom>
          <a:solidFill>
            <a:schemeClr val="accent2">
              <a:lumMod val="20000"/>
              <a:lumOff val="80000"/>
            </a:schemeClr>
          </a:solidFill>
        </p:spPr>
        <p:txBody>
          <a:bodyPr wrap="square" rtlCol="0">
            <a:spAutoFit/>
          </a:bodyPr>
          <a:lstStyle/>
          <a:p>
            <a:r>
              <a:rPr lang="en-US" sz="1400" b="1" dirty="0">
                <a:latin typeface="Arial" panose="020B0604020202020204" pitchFamily="34" charset="0"/>
                <a:cs typeface="Arial" panose="020B0604020202020204" pitchFamily="34" charset="0"/>
              </a:rPr>
              <a:t>Story 1. </a:t>
            </a:r>
            <a:r>
              <a:rPr lang="en-US" sz="1400" b="1" dirty="0">
                <a:solidFill>
                  <a:schemeClr val="tx2"/>
                </a:solidFill>
                <a:latin typeface="Arial" panose="020B0604020202020204" pitchFamily="34" charset="0"/>
                <a:cs typeface="Arial" panose="020B0604020202020204" pitchFamily="34" charset="0"/>
              </a:rPr>
              <a:t>Search Bar</a:t>
            </a:r>
          </a:p>
          <a:p>
            <a:r>
              <a:rPr lang="en-US" sz="1400" dirty="0">
                <a:solidFill>
                  <a:schemeClr val="tx2"/>
                </a:solidFill>
                <a:latin typeface="Arial" panose="020B0604020202020204" pitchFamily="34" charset="0"/>
                <a:cs typeface="Arial" panose="020B0604020202020204" pitchFamily="34" charset="0"/>
              </a:rPr>
              <a:t>As a consumer, I want to be capable to easily search for different types of articles using the search bar, so I can:</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Find one or more articles of my interest</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Be notified if there are no articles</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Search the articles by brand, physical characteristic, model</a:t>
            </a:r>
          </a:p>
        </p:txBody>
      </p:sp>
      <p:sp>
        <p:nvSpPr>
          <p:cNvPr id="34" name="TextBox 33">
            <a:extLst>
              <a:ext uri="{FF2B5EF4-FFF2-40B4-BE49-F238E27FC236}">
                <a16:creationId xmlns:a16="http://schemas.microsoft.com/office/drawing/2014/main" id="{A00E276C-2EFE-45B2-BEF6-8B76E74321F7}"/>
              </a:ext>
            </a:extLst>
          </p:cNvPr>
          <p:cNvSpPr txBox="1"/>
          <p:nvPr/>
        </p:nvSpPr>
        <p:spPr>
          <a:xfrm>
            <a:off x="628650" y="4361829"/>
            <a:ext cx="8137846" cy="1384995"/>
          </a:xfrm>
          <a:prstGeom prst="rect">
            <a:avLst/>
          </a:prstGeom>
          <a:solidFill>
            <a:schemeClr val="accent2">
              <a:lumMod val="20000"/>
              <a:lumOff val="80000"/>
            </a:schemeClr>
          </a:solidFill>
        </p:spPr>
        <p:txBody>
          <a:bodyPr wrap="square" rtlCol="0">
            <a:spAutoFit/>
          </a:bodyPr>
          <a:lstStyle/>
          <a:p>
            <a:r>
              <a:rPr lang="en-US" sz="1400" b="1" dirty="0">
                <a:latin typeface="Arial" panose="020B0604020202020204" pitchFamily="34" charset="0"/>
                <a:cs typeface="Arial" panose="020B0604020202020204" pitchFamily="34" charset="0"/>
              </a:rPr>
              <a:t>Story 2. </a:t>
            </a:r>
            <a:r>
              <a:rPr lang="en-US" sz="1400" b="1" dirty="0">
                <a:solidFill>
                  <a:schemeClr val="tx2"/>
                </a:solidFill>
                <a:latin typeface="Arial" panose="020B0604020202020204" pitchFamily="34" charset="0"/>
                <a:cs typeface="Arial" panose="020B0604020202020204" pitchFamily="34" charset="0"/>
              </a:rPr>
              <a:t>Filter product results</a:t>
            </a:r>
            <a:endParaRPr lang="en-US" sz="1400" dirty="0">
              <a:solidFill>
                <a:schemeClr val="tx2"/>
              </a:solidFill>
              <a:latin typeface="Arial" panose="020B0604020202020204" pitchFamily="34" charset="0"/>
              <a:cs typeface="Arial" panose="020B0604020202020204" pitchFamily="34" charset="0"/>
            </a:endParaRPr>
          </a:p>
          <a:p>
            <a:r>
              <a:rPr lang="en-US" sz="1400" dirty="0">
                <a:solidFill>
                  <a:schemeClr val="tx2"/>
                </a:solidFill>
                <a:latin typeface="Arial" panose="020B0604020202020204" pitchFamily="34" charset="0"/>
                <a:cs typeface="Arial" panose="020B0604020202020204" pitchFamily="34" charset="0"/>
              </a:rPr>
              <a:t>As a consumer, I want to be capable search and filter a Smart TV from the catalog based on:</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Brand</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Size</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Discount (if available)</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Price</a:t>
            </a:r>
          </a:p>
        </p:txBody>
      </p:sp>
    </p:spTree>
    <p:extLst>
      <p:ext uri="{BB962C8B-B14F-4D97-AF65-F5344CB8AC3E}">
        <p14:creationId xmlns:p14="http://schemas.microsoft.com/office/powerpoint/2010/main" val="411247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QA – Manual Testing Exercise</a:t>
            </a:r>
          </a:p>
        </p:txBody>
      </p:sp>
      <p:sp>
        <p:nvSpPr>
          <p:cNvPr id="2" name="TextBox 1">
            <a:extLst>
              <a:ext uri="{FF2B5EF4-FFF2-40B4-BE49-F238E27FC236}">
                <a16:creationId xmlns:a16="http://schemas.microsoft.com/office/drawing/2014/main" id="{3FFA0FA4-2A02-4B86-9FF6-9D77C59DCABE}"/>
              </a:ext>
            </a:extLst>
          </p:cNvPr>
          <p:cNvSpPr txBox="1"/>
          <p:nvPr/>
        </p:nvSpPr>
        <p:spPr>
          <a:xfrm>
            <a:off x="628650" y="939566"/>
            <a:ext cx="8137846" cy="1384995"/>
          </a:xfrm>
          <a:prstGeom prst="rect">
            <a:avLst/>
          </a:prstGeom>
          <a:solidFill>
            <a:schemeClr val="tx1">
              <a:lumMod val="20000"/>
              <a:lumOff val="80000"/>
            </a:schemeClr>
          </a:solidFill>
        </p:spPr>
        <p:txBody>
          <a:bodyPr wrap="square" lIns="91440" tIns="45720" rIns="91440" bIns="45720" rtlCol="0" anchor="t">
            <a:spAutoFit/>
          </a:bodyPr>
          <a:lstStyle/>
          <a:p>
            <a:pPr algn="just"/>
            <a:r>
              <a:rPr lang="en-US" sz="1400" dirty="0">
                <a:solidFill>
                  <a:schemeClr val="tx2"/>
                </a:solidFill>
                <a:latin typeface="Arial"/>
                <a:cs typeface="Arial"/>
              </a:rPr>
              <a:t>The following exercise consists of creating test cases from the following user stories. The candidate will be responsible for determining the best approach to accomplish this task, however, it’s recommended to consider:</a:t>
            </a:r>
          </a:p>
          <a:p>
            <a:pPr marL="285750" indent="-285750" algn="just">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Create your own test cases template </a:t>
            </a:r>
          </a:p>
          <a:p>
            <a:pPr marL="285750" indent="-285750" algn="just">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Illustrate the domain of testing techniques </a:t>
            </a:r>
          </a:p>
          <a:p>
            <a:pPr marL="285750" indent="-285750" algn="just">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Provide the subset of test data that can allow us to test better the examples</a:t>
            </a:r>
          </a:p>
        </p:txBody>
      </p:sp>
      <p:sp>
        <p:nvSpPr>
          <p:cNvPr id="4" name="TextBox 3">
            <a:extLst>
              <a:ext uri="{FF2B5EF4-FFF2-40B4-BE49-F238E27FC236}">
                <a16:creationId xmlns:a16="http://schemas.microsoft.com/office/drawing/2014/main" id="{B7198B9D-4317-4F44-887A-46DCE49C7A78}"/>
              </a:ext>
            </a:extLst>
          </p:cNvPr>
          <p:cNvSpPr txBox="1"/>
          <p:nvPr/>
        </p:nvSpPr>
        <p:spPr>
          <a:xfrm>
            <a:off x="628650" y="2417607"/>
            <a:ext cx="6288966" cy="369332"/>
          </a:xfrm>
          <a:prstGeom prst="rect">
            <a:avLst/>
          </a:prstGeom>
          <a:noFill/>
        </p:spPr>
        <p:txBody>
          <a:bodyPr wrap="none" rtlCol="0">
            <a:spAutoFit/>
          </a:bodyPr>
          <a:lstStyle/>
          <a:p>
            <a:r>
              <a:rPr lang="en-US" dirty="0">
                <a:solidFill>
                  <a:schemeClr val="tx2"/>
                </a:solidFill>
                <a:latin typeface="Arial" panose="020B0604020202020204" pitchFamily="34" charset="0"/>
                <a:cs typeface="Arial" panose="020B0604020202020204" pitchFamily="34" charset="0"/>
              </a:rPr>
              <a:t>Site to be tested: https://www.liverpool.com.mx/tienda/home</a:t>
            </a:r>
          </a:p>
        </p:txBody>
      </p:sp>
      <p:sp>
        <p:nvSpPr>
          <p:cNvPr id="35" name="TextBox 34">
            <a:extLst>
              <a:ext uri="{FF2B5EF4-FFF2-40B4-BE49-F238E27FC236}">
                <a16:creationId xmlns:a16="http://schemas.microsoft.com/office/drawing/2014/main" id="{325EBF84-F6CE-423D-90AF-AF350B979D21}"/>
              </a:ext>
            </a:extLst>
          </p:cNvPr>
          <p:cNvSpPr txBox="1"/>
          <p:nvPr/>
        </p:nvSpPr>
        <p:spPr>
          <a:xfrm>
            <a:off x="628650" y="3703461"/>
            <a:ext cx="8137846" cy="1384995"/>
          </a:xfrm>
          <a:prstGeom prst="rect">
            <a:avLst/>
          </a:prstGeom>
          <a:solidFill>
            <a:schemeClr val="accent2">
              <a:lumMod val="20000"/>
              <a:lumOff val="80000"/>
            </a:schemeClr>
          </a:solidFill>
        </p:spPr>
        <p:txBody>
          <a:bodyPr wrap="square" rtlCol="0">
            <a:spAutoFit/>
          </a:bodyPr>
          <a:lstStyle/>
          <a:p>
            <a:r>
              <a:rPr lang="en-US" sz="1400" b="1" dirty="0">
                <a:latin typeface="Arial" panose="020B0604020202020204" pitchFamily="34" charset="0"/>
                <a:cs typeface="Arial" panose="020B0604020202020204" pitchFamily="34" charset="0"/>
              </a:rPr>
              <a:t>Story 4. </a:t>
            </a:r>
            <a:r>
              <a:rPr lang="en-US" sz="1400" dirty="0">
                <a:solidFill>
                  <a:schemeClr val="tx2"/>
                </a:solidFill>
                <a:latin typeface="Arial" panose="020B0604020202020204" pitchFamily="34" charset="0"/>
                <a:cs typeface="Arial" panose="020B0604020202020204" pitchFamily="34" charset="0"/>
              </a:rPr>
              <a:t>Navigate using the menu</a:t>
            </a:r>
          </a:p>
          <a:p>
            <a:r>
              <a:rPr lang="en-US" sz="1400" dirty="0">
                <a:solidFill>
                  <a:schemeClr val="tx2"/>
                </a:solidFill>
                <a:latin typeface="Arial" panose="020B0604020202020204" pitchFamily="34" charset="0"/>
                <a:cs typeface="Arial" panose="020B0604020202020204" pitchFamily="34" charset="0"/>
              </a:rPr>
              <a:t>As a consumer, I want to be capable to navigate through the different store categories by using the main menu</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Main menu is located under the Liverpool logo and can be identified by the text “</a:t>
            </a:r>
            <a:r>
              <a:rPr lang="en-US" sz="1400" dirty="0" err="1">
                <a:solidFill>
                  <a:schemeClr val="tx2"/>
                </a:solidFill>
                <a:latin typeface="Arial" panose="020B0604020202020204" pitchFamily="34" charset="0"/>
                <a:cs typeface="Arial" panose="020B0604020202020204" pitchFamily="34" charset="0"/>
              </a:rPr>
              <a:t>Categorias</a:t>
            </a:r>
            <a:r>
              <a:rPr lang="en-US" sz="1400" dirty="0">
                <a:solidFill>
                  <a:schemeClr val="tx2"/>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Each category will display a sub menu when placing the cursor over the category name</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Each menu displayed will have sub-categories listed</a:t>
            </a:r>
          </a:p>
        </p:txBody>
      </p:sp>
      <p:sp>
        <p:nvSpPr>
          <p:cNvPr id="6" name="TextBox 5">
            <a:extLst>
              <a:ext uri="{FF2B5EF4-FFF2-40B4-BE49-F238E27FC236}">
                <a16:creationId xmlns:a16="http://schemas.microsoft.com/office/drawing/2014/main" id="{579CD33C-109A-CB07-FF86-1FCC8A4ACB19}"/>
              </a:ext>
            </a:extLst>
          </p:cNvPr>
          <p:cNvSpPr txBox="1"/>
          <p:nvPr/>
        </p:nvSpPr>
        <p:spPr>
          <a:xfrm>
            <a:off x="628650" y="2879985"/>
            <a:ext cx="8137846" cy="738664"/>
          </a:xfrm>
          <a:prstGeom prst="rect">
            <a:avLst/>
          </a:prstGeom>
          <a:solidFill>
            <a:schemeClr val="accent2">
              <a:lumMod val="20000"/>
              <a:lumOff val="80000"/>
            </a:schemeClr>
          </a:solidFill>
        </p:spPr>
        <p:txBody>
          <a:bodyPr wrap="square" rtlCol="0">
            <a:spAutoFit/>
          </a:bodyPr>
          <a:lstStyle/>
          <a:p>
            <a:r>
              <a:rPr lang="en-US" sz="1400" b="1" dirty="0">
                <a:latin typeface="Arial" panose="020B0604020202020204" pitchFamily="34" charset="0"/>
                <a:cs typeface="Arial" panose="020B0604020202020204" pitchFamily="34" charset="0"/>
              </a:rPr>
              <a:t>Story 3. </a:t>
            </a:r>
            <a:r>
              <a:rPr lang="en-US" sz="1400" dirty="0">
                <a:solidFill>
                  <a:schemeClr val="tx2"/>
                </a:solidFill>
                <a:latin typeface="Arial" panose="020B0604020202020204" pitchFamily="34" charset="0"/>
                <a:cs typeface="Arial" panose="020B0604020202020204" pitchFamily="34" charset="0"/>
              </a:rPr>
              <a:t>Create a consumer account</a:t>
            </a:r>
          </a:p>
          <a:p>
            <a:r>
              <a:rPr lang="en-US" sz="1400" dirty="0">
                <a:solidFill>
                  <a:schemeClr val="tx2"/>
                </a:solidFill>
                <a:latin typeface="Arial" panose="020B0604020202020204" pitchFamily="34" charset="0"/>
                <a:cs typeface="Arial" panose="020B0604020202020204" pitchFamily="34" charset="0"/>
              </a:rPr>
              <a:t>As a consumer, I want to be capable create a consumer account so I can:</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Be logged when I want to buy a product </a:t>
            </a:r>
          </a:p>
        </p:txBody>
      </p:sp>
    </p:spTree>
    <p:extLst>
      <p:ext uri="{BB962C8B-B14F-4D97-AF65-F5344CB8AC3E}">
        <p14:creationId xmlns:p14="http://schemas.microsoft.com/office/powerpoint/2010/main" val="117571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QA –Test Automation Exercise</a:t>
            </a:r>
          </a:p>
        </p:txBody>
      </p:sp>
      <p:sp>
        <p:nvSpPr>
          <p:cNvPr id="2" name="TextBox 1">
            <a:extLst>
              <a:ext uri="{FF2B5EF4-FFF2-40B4-BE49-F238E27FC236}">
                <a16:creationId xmlns:a16="http://schemas.microsoft.com/office/drawing/2014/main" id="{3FFA0FA4-2A02-4B86-9FF6-9D77C59DCABE}"/>
              </a:ext>
            </a:extLst>
          </p:cNvPr>
          <p:cNvSpPr txBox="1"/>
          <p:nvPr/>
        </p:nvSpPr>
        <p:spPr>
          <a:xfrm>
            <a:off x="628650" y="939566"/>
            <a:ext cx="8137846" cy="2462213"/>
          </a:xfrm>
          <a:prstGeom prst="rect">
            <a:avLst/>
          </a:prstGeom>
          <a:solidFill>
            <a:schemeClr val="tx1">
              <a:lumMod val="20000"/>
              <a:lumOff val="80000"/>
            </a:schemeClr>
          </a:solidFill>
        </p:spPr>
        <p:txBody>
          <a:bodyPr wrap="square" rtlCol="0">
            <a:spAutoFit/>
          </a:bodyPr>
          <a:lstStyle/>
          <a:p>
            <a:pPr algn="just"/>
            <a:r>
              <a:rPr lang="en-US" sz="1400" dirty="0">
                <a:solidFill>
                  <a:schemeClr val="tx2"/>
                </a:solidFill>
                <a:latin typeface="Arial" panose="020B0604020202020204" pitchFamily="34" charset="0"/>
                <a:cs typeface="Arial" panose="020B0604020202020204" pitchFamily="34" charset="0"/>
              </a:rPr>
              <a:t>Preconditions: Complete the Manual Testing Exercise</a:t>
            </a:r>
          </a:p>
          <a:p>
            <a:pPr algn="just"/>
            <a:endParaRPr lang="en-US" sz="1400" dirty="0">
              <a:solidFill>
                <a:schemeClr val="tx2"/>
              </a:solidFill>
              <a:latin typeface="Arial" panose="020B0604020202020204" pitchFamily="34" charset="0"/>
              <a:cs typeface="Arial" panose="020B0604020202020204" pitchFamily="34" charset="0"/>
            </a:endParaRPr>
          </a:p>
          <a:p>
            <a:pPr algn="just"/>
            <a:r>
              <a:rPr lang="en-US" sz="1400" dirty="0">
                <a:solidFill>
                  <a:schemeClr val="tx2"/>
                </a:solidFill>
                <a:latin typeface="Arial" panose="020B0604020202020204" pitchFamily="34" charset="0"/>
                <a:cs typeface="Arial" panose="020B0604020202020204" pitchFamily="34" charset="0"/>
              </a:rPr>
              <a:t>Create a test automation framework to cover the sales store testing needs. It is required to automate the following scenarios based on the Liverpool user stories. (See slides 3 and 4 for user story reference).</a:t>
            </a:r>
          </a:p>
          <a:p>
            <a:pPr algn="just"/>
            <a:endParaRPr lang="en-US" sz="1400" dirty="0">
              <a:solidFill>
                <a:schemeClr val="tx2"/>
              </a:solidFill>
              <a:latin typeface="Arial" panose="020B0604020202020204" pitchFamily="34" charset="0"/>
              <a:cs typeface="Arial" panose="020B0604020202020204" pitchFamily="34" charset="0"/>
            </a:endParaRPr>
          </a:p>
          <a:p>
            <a:pPr algn="just"/>
            <a:r>
              <a:rPr lang="en-US" sz="1400" dirty="0">
                <a:solidFill>
                  <a:schemeClr val="tx2"/>
                </a:solidFill>
                <a:latin typeface="Arial" panose="020B0604020202020204" pitchFamily="34" charset="0"/>
                <a:cs typeface="Arial" panose="020B0604020202020204" pitchFamily="34" charset="0"/>
              </a:rPr>
              <a:t>Ideal framework:</a:t>
            </a:r>
          </a:p>
          <a:p>
            <a:pPr marL="742950" lvl="1" indent="-285750" algn="just">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Using Page Object Model</a:t>
            </a:r>
          </a:p>
          <a:p>
            <a:pPr marL="742950" lvl="1" indent="-285750" algn="just">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Selenium with any language (Java, C#, Ruby, Python, JS)</a:t>
            </a:r>
          </a:p>
          <a:p>
            <a:pPr algn="just"/>
            <a:r>
              <a:rPr lang="en-US" sz="1400" dirty="0">
                <a:solidFill>
                  <a:schemeClr val="tx2"/>
                </a:solidFill>
                <a:latin typeface="Arial" panose="020B0604020202020204" pitchFamily="34" charset="0"/>
                <a:cs typeface="Arial" panose="020B0604020202020204" pitchFamily="34" charset="0"/>
              </a:rPr>
              <a:t>Alternative</a:t>
            </a:r>
          </a:p>
          <a:p>
            <a:pPr marL="742950" lvl="1" indent="-285750" algn="just">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Use any tools in which you feel comfortable (Robot framework, Cypress, Cucumber, etc.)</a:t>
            </a:r>
          </a:p>
        </p:txBody>
      </p:sp>
      <p:sp>
        <p:nvSpPr>
          <p:cNvPr id="35" name="TextBox 34">
            <a:extLst>
              <a:ext uri="{FF2B5EF4-FFF2-40B4-BE49-F238E27FC236}">
                <a16:creationId xmlns:a16="http://schemas.microsoft.com/office/drawing/2014/main" id="{325EBF84-F6CE-423D-90AF-AF350B979D21}"/>
              </a:ext>
            </a:extLst>
          </p:cNvPr>
          <p:cNvSpPr txBox="1"/>
          <p:nvPr/>
        </p:nvSpPr>
        <p:spPr>
          <a:xfrm>
            <a:off x="628650" y="3456222"/>
            <a:ext cx="8137846" cy="954107"/>
          </a:xfrm>
          <a:prstGeom prst="rect">
            <a:avLst/>
          </a:prstGeom>
          <a:solidFill>
            <a:schemeClr val="accent2">
              <a:lumMod val="20000"/>
              <a:lumOff val="80000"/>
            </a:schemeClr>
          </a:solidFill>
        </p:spPr>
        <p:txBody>
          <a:bodyPr wrap="square" rtlCol="0">
            <a:spAutoFit/>
          </a:bodyPr>
          <a:lstStyle/>
          <a:p>
            <a:r>
              <a:rPr lang="en-US" sz="1400" b="1" dirty="0">
                <a:latin typeface="Arial" panose="020B0604020202020204" pitchFamily="34" charset="0"/>
                <a:cs typeface="Arial" panose="020B0604020202020204" pitchFamily="34" charset="0"/>
              </a:rPr>
              <a:t>Scenario 1. </a:t>
            </a:r>
          </a:p>
          <a:p>
            <a:pPr marL="285750" indent="-285750" algn="just">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Search for a “</a:t>
            </a:r>
            <a:r>
              <a:rPr lang="en-US" sz="1400" dirty="0" err="1">
                <a:solidFill>
                  <a:schemeClr val="tx2"/>
                </a:solidFill>
                <a:latin typeface="Arial" panose="020B0604020202020204" pitchFamily="34" charset="0"/>
                <a:cs typeface="Arial" panose="020B0604020202020204" pitchFamily="34" charset="0"/>
              </a:rPr>
              <a:t>playstation</a:t>
            </a:r>
            <a:r>
              <a:rPr lang="en-US" sz="1400" dirty="0">
                <a:solidFill>
                  <a:schemeClr val="tx2"/>
                </a:solidFill>
                <a:latin typeface="Arial" panose="020B0604020202020204" pitchFamily="34" charset="0"/>
                <a:cs typeface="Arial" panose="020B0604020202020204" pitchFamily="34" charset="0"/>
              </a:rPr>
              <a:t>” using the search bar, verify that the results displayed includes games for </a:t>
            </a:r>
            <a:r>
              <a:rPr lang="en-US" sz="1400" dirty="0" err="1">
                <a:solidFill>
                  <a:schemeClr val="tx2"/>
                </a:solidFill>
                <a:latin typeface="Arial" panose="020B0604020202020204" pitchFamily="34" charset="0"/>
                <a:cs typeface="Arial" panose="020B0604020202020204" pitchFamily="34" charset="0"/>
              </a:rPr>
              <a:t>playstation</a:t>
            </a:r>
            <a:r>
              <a:rPr lang="en-US" sz="1400" dirty="0">
                <a:solidFill>
                  <a:schemeClr val="tx2"/>
                </a:solidFill>
                <a:latin typeface="Arial" panose="020B0604020202020204" pitchFamily="34" charset="0"/>
                <a:cs typeface="Arial" panose="020B0604020202020204" pitchFamily="34" charset="0"/>
              </a:rPr>
              <a:t> 5 and </a:t>
            </a:r>
            <a:r>
              <a:rPr lang="en-US" sz="1400" dirty="0" err="1">
                <a:solidFill>
                  <a:schemeClr val="tx2"/>
                </a:solidFill>
                <a:latin typeface="Arial" panose="020B0604020202020204" pitchFamily="34" charset="0"/>
                <a:cs typeface="Arial" panose="020B0604020202020204" pitchFamily="34" charset="0"/>
              </a:rPr>
              <a:t>playstation</a:t>
            </a:r>
            <a:r>
              <a:rPr lang="en-US" sz="1400" dirty="0">
                <a:solidFill>
                  <a:schemeClr val="tx2"/>
                </a:solidFill>
                <a:latin typeface="Arial" panose="020B0604020202020204" pitchFamily="34" charset="0"/>
                <a:cs typeface="Arial" panose="020B0604020202020204" pitchFamily="34" charset="0"/>
              </a:rPr>
              <a:t> consoles. Then select a </a:t>
            </a:r>
            <a:r>
              <a:rPr lang="en-US" sz="1400" dirty="0" err="1">
                <a:solidFill>
                  <a:schemeClr val="tx2"/>
                </a:solidFill>
                <a:latin typeface="Arial" panose="020B0604020202020204" pitchFamily="34" charset="0"/>
                <a:cs typeface="Arial" panose="020B0604020202020204" pitchFamily="34" charset="0"/>
              </a:rPr>
              <a:t>playstation</a:t>
            </a:r>
            <a:r>
              <a:rPr lang="en-US" sz="1400" dirty="0">
                <a:solidFill>
                  <a:schemeClr val="tx2"/>
                </a:solidFill>
                <a:latin typeface="Arial" panose="020B0604020202020204" pitchFamily="34" charset="0"/>
                <a:cs typeface="Arial" panose="020B0604020202020204" pitchFamily="34" charset="0"/>
              </a:rPr>
              <a:t> 5 in the results listed and validate the title and price of the item in the page displayed.</a:t>
            </a:r>
          </a:p>
        </p:txBody>
      </p:sp>
      <p:sp>
        <p:nvSpPr>
          <p:cNvPr id="4" name="TextBox 3">
            <a:extLst>
              <a:ext uri="{FF2B5EF4-FFF2-40B4-BE49-F238E27FC236}">
                <a16:creationId xmlns:a16="http://schemas.microsoft.com/office/drawing/2014/main" id="{10DA4516-FCEB-B4F4-7B5B-4CB3883EFB0C}"/>
              </a:ext>
            </a:extLst>
          </p:cNvPr>
          <p:cNvSpPr txBox="1"/>
          <p:nvPr/>
        </p:nvSpPr>
        <p:spPr>
          <a:xfrm>
            <a:off x="628650" y="4464772"/>
            <a:ext cx="8137846" cy="954107"/>
          </a:xfrm>
          <a:prstGeom prst="rect">
            <a:avLst/>
          </a:prstGeom>
          <a:solidFill>
            <a:schemeClr val="accent2">
              <a:lumMod val="20000"/>
              <a:lumOff val="80000"/>
            </a:schemeClr>
          </a:solidFill>
        </p:spPr>
        <p:txBody>
          <a:bodyPr wrap="square" rtlCol="0">
            <a:spAutoFit/>
          </a:bodyPr>
          <a:lstStyle/>
          <a:p>
            <a:r>
              <a:rPr lang="en-US" sz="1400" b="1" dirty="0">
                <a:latin typeface="Arial" panose="020B0604020202020204" pitchFamily="34" charset="0"/>
                <a:cs typeface="Arial" panose="020B0604020202020204" pitchFamily="34" charset="0"/>
              </a:rPr>
              <a:t>Scenario 2. </a:t>
            </a:r>
          </a:p>
          <a:p>
            <a:pPr marL="285750" indent="-285750" algn="just">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Scenario 2: Search for “smart tv” and navigate to the page. Validate that the Size and Price filters are displayed. Filter the results by size: 55 inches, price: &gt; 10,000, brand: </a:t>
            </a:r>
            <a:r>
              <a:rPr lang="en-US" sz="1400" dirty="0" err="1">
                <a:solidFill>
                  <a:schemeClr val="tx2"/>
                </a:solidFill>
                <a:latin typeface="Arial" panose="020B0604020202020204" pitchFamily="34" charset="0"/>
                <a:cs typeface="Arial" panose="020B0604020202020204" pitchFamily="34" charset="0"/>
              </a:rPr>
              <a:t>sony</a:t>
            </a:r>
            <a:r>
              <a:rPr lang="en-US" sz="1400" dirty="0">
                <a:solidFill>
                  <a:schemeClr val="tx2"/>
                </a:solidFill>
                <a:latin typeface="Arial" panose="020B0604020202020204" pitchFamily="34" charset="0"/>
                <a:cs typeface="Arial" panose="020B0604020202020204" pitchFamily="34" charset="0"/>
              </a:rPr>
              <a:t>. Validate the results count.</a:t>
            </a:r>
          </a:p>
        </p:txBody>
      </p:sp>
      <p:sp>
        <p:nvSpPr>
          <p:cNvPr id="5" name="TextBox 4">
            <a:extLst>
              <a:ext uri="{FF2B5EF4-FFF2-40B4-BE49-F238E27FC236}">
                <a16:creationId xmlns:a16="http://schemas.microsoft.com/office/drawing/2014/main" id="{F7098643-F132-1484-E86B-023D3F7F9D0C}"/>
              </a:ext>
            </a:extLst>
          </p:cNvPr>
          <p:cNvSpPr txBox="1"/>
          <p:nvPr/>
        </p:nvSpPr>
        <p:spPr>
          <a:xfrm>
            <a:off x="628650" y="5473322"/>
            <a:ext cx="8137846" cy="738664"/>
          </a:xfrm>
          <a:prstGeom prst="rect">
            <a:avLst/>
          </a:prstGeom>
          <a:solidFill>
            <a:schemeClr val="accent2">
              <a:lumMod val="20000"/>
              <a:lumOff val="80000"/>
            </a:schemeClr>
          </a:solidFill>
        </p:spPr>
        <p:txBody>
          <a:bodyPr wrap="square" rtlCol="0">
            <a:spAutoFit/>
          </a:bodyPr>
          <a:lstStyle/>
          <a:p>
            <a:r>
              <a:rPr lang="en-US" sz="1400" b="1" dirty="0">
                <a:latin typeface="Arial" panose="020B0604020202020204" pitchFamily="34" charset="0"/>
                <a:cs typeface="Arial" panose="020B0604020202020204" pitchFamily="34" charset="0"/>
              </a:rPr>
              <a:t>Scenario 3. </a:t>
            </a:r>
          </a:p>
          <a:p>
            <a:pPr marL="285750" indent="-285750" algn="just">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Expand the “</a:t>
            </a:r>
            <a:r>
              <a:rPr lang="en-US" sz="1400" dirty="0" err="1">
                <a:solidFill>
                  <a:schemeClr val="tx2"/>
                </a:solidFill>
                <a:latin typeface="Arial" panose="020B0604020202020204" pitchFamily="34" charset="0"/>
                <a:cs typeface="Arial" panose="020B0604020202020204" pitchFamily="34" charset="0"/>
              </a:rPr>
              <a:t>Categorias</a:t>
            </a:r>
            <a:r>
              <a:rPr lang="en-US" sz="1400" dirty="0">
                <a:solidFill>
                  <a:schemeClr val="tx2"/>
                </a:solidFill>
                <a:latin typeface="Arial" panose="020B0604020202020204" pitchFamily="34" charset="0"/>
                <a:cs typeface="Arial" panose="020B0604020202020204" pitchFamily="34" charset="0"/>
              </a:rPr>
              <a:t>” menu, place the cursor over the “</a:t>
            </a:r>
            <a:r>
              <a:rPr lang="en-US" sz="1400" dirty="0" err="1">
                <a:solidFill>
                  <a:schemeClr val="tx2"/>
                </a:solidFill>
                <a:latin typeface="Arial" panose="020B0604020202020204" pitchFamily="34" charset="0"/>
                <a:cs typeface="Arial" panose="020B0604020202020204" pitchFamily="34" charset="0"/>
              </a:rPr>
              <a:t>Belleza</a:t>
            </a:r>
            <a:r>
              <a:rPr lang="en-US" sz="1400" dirty="0">
                <a:solidFill>
                  <a:schemeClr val="tx2"/>
                </a:solidFill>
                <a:latin typeface="Arial" panose="020B0604020202020204" pitchFamily="34" charset="0"/>
                <a:cs typeface="Arial" panose="020B0604020202020204" pitchFamily="34" charset="0"/>
              </a:rPr>
              <a:t>” option, select the “Perfumes de Hombre” option in the menu displayed and filter the results displayed by “Dior” brand.</a:t>
            </a:r>
          </a:p>
        </p:txBody>
      </p:sp>
    </p:spTree>
    <p:extLst>
      <p:ext uri="{BB962C8B-B14F-4D97-AF65-F5344CB8AC3E}">
        <p14:creationId xmlns:p14="http://schemas.microsoft.com/office/powerpoint/2010/main" val="111802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QA – Exercise presentation</a:t>
            </a:r>
          </a:p>
        </p:txBody>
      </p:sp>
      <p:sp>
        <p:nvSpPr>
          <p:cNvPr id="35" name="TextBox 34">
            <a:extLst>
              <a:ext uri="{FF2B5EF4-FFF2-40B4-BE49-F238E27FC236}">
                <a16:creationId xmlns:a16="http://schemas.microsoft.com/office/drawing/2014/main" id="{325EBF84-F6CE-423D-90AF-AF350B979D21}"/>
              </a:ext>
            </a:extLst>
          </p:cNvPr>
          <p:cNvSpPr txBox="1"/>
          <p:nvPr/>
        </p:nvSpPr>
        <p:spPr>
          <a:xfrm>
            <a:off x="628650" y="1221886"/>
            <a:ext cx="8137846" cy="1169551"/>
          </a:xfrm>
          <a:prstGeom prst="rect">
            <a:avLst/>
          </a:prstGeom>
          <a:solidFill>
            <a:schemeClr val="accent2">
              <a:lumMod val="20000"/>
              <a:lumOff val="80000"/>
            </a:schemeClr>
          </a:solidFill>
        </p:spPr>
        <p:txBody>
          <a:bodyPr wrap="square" rtlCol="0">
            <a:spAutoFit/>
          </a:bodyPr>
          <a:lstStyle/>
          <a:p>
            <a:r>
              <a:rPr lang="en-US" sz="1400" b="1" dirty="0">
                <a:latin typeface="Arial" panose="020B0604020202020204" pitchFamily="34" charset="0"/>
                <a:cs typeface="Arial" panose="020B0604020202020204" pitchFamily="34" charset="0"/>
              </a:rPr>
              <a:t>When presenting your manual testing solution</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Explain what best practices you followed</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Explain your template</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Describe the techniques used to create your test cases</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Describe your identified scenarios</a:t>
            </a:r>
          </a:p>
        </p:txBody>
      </p:sp>
      <p:sp>
        <p:nvSpPr>
          <p:cNvPr id="4" name="TextBox 3">
            <a:extLst>
              <a:ext uri="{FF2B5EF4-FFF2-40B4-BE49-F238E27FC236}">
                <a16:creationId xmlns:a16="http://schemas.microsoft.com/office/drawing/2014/main" id="{DCD6EF72-6353-F50F-30AD-1D26C0887A10}"/>
              </a:ext>
            </a:extLst>
          </p:cNvPr>
          <p:cNvSpPr txBox="1"/>
          <p:nvPr/>
        </p:nvSpPr>
        <p:spPr>
          <a:xfrm>
            <a:off x="628650" y="2709539"/>
            <a:ext cx="8137846" cy="1384995"/>
          </a:xfrm>
          <a:prstGeom prst="rect">
            <a:avLst/>
          </a:prstGeom>
          <a:solidFill>
            <a:schemeClr val="accent2">
              <a:lumMod val="20000"/>
              <a:lumOff val="80000"/>
            </a:schemeClr>
          </a:solidFill>
        </p:spPr>
        <p:txBody>
          <a:bodyPr wrap="square" rtlCol="0">
            <a:spAutoFit/>
          </a:bodyPr>
          <a:lstStyle/>
          <a:p>
            <a:r>
              <a:rPr lang="en-US" sz="1400" b="1" dirty="0">
                <a:latin typeface="Arial" panose="020B0604020202020204" pitchFamily="34" charset="0"/>
                <a:cs typeface="Arial" panose="020B0604020202020204" pitchFamily="34" charset="0"/>
              </a:rPr>
              <a:t>When presenting your test automation solution</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Explain what best practices you followed</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Explain your architecture</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Explain your selectors</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How could your solution be better?</a:t>
            </a:r>
          </a:p>
          <a:p>
            <a:pPr marL="285750" indent="-285750">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Explain why the selected tool is a good tool. Advantages / Disadvantages</a:t>
            </a:r>
          </a:p>
        </p:txBody>
      </p:sp>
      <p:sp>
        <p:nvSpPr>
          <p:cNvPr id="6" name="TextBox 5">
            <a:extLst>
              <a:ext uri="{FF2B5EF4-FFF2-40B4-BE49-F238E27FC236}">
                <a16:creationId xmlns:a16="http://schemas.microsoft.com/office/drawing/2014/main" id="{20DB3FE7-29EF-F313-A6CF-1620FDC23D85}"/>
              </a:ext>
            </a:extLst>
          </p:cNvPr>
          <p:cNvSpPr txBox="1"/>
          <p:nvPr/>
        </p:nvSpPr>
        <p:spPr>
          <a:xfrm>
            <a:off x="2593988" y="4617911"/>
            <a:ext cx="4066976" cy="369332"/>
          </a:xfrm>
          <a:prstGeom prst="rect">
            <a:avLst/>
          </a:prstGeom>
          <a:noFill/>
        </p:spPr>
        <p:txBody>
          <a:bodyPr wrap="square" rtlCol="0">
            <a:spAutoFit/>
          </a:bodyPr>
          <a:lstStyle/>
          <a:p>
            <a:pPr algn="ctr"/>
            <a:r>
              <a:rPr lang="en-US" dirty="0">
                <a:solidFill>
                  <a:schemeClr val="tx2"/>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63933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ver Slide">
  <a:themeElements>
    <a:clrScheme name="Rebrand 1">
      <a:dk1>
        <a:srgbClr val="44546A"/>
      </a:dk1>
      <a:lt1>
        <a:sysClr val="window" lastClr="FFFFFF"/>
      </a:lt1>
      <a:dk2>
        <a:srgbClr val="44546A"/>
      </a:dk2>
      <a:lt2>
        <a:srgbClr val="FFFFFF"/>
      </a:lt2>
      <a:accent1>
        <a:srgbClr val="EAFDF8"/>
      </a:accent1>
      <a:accent2>
        <a:srgbClr val="9FE2D8"/>
      </a:accent2>
      <a:accent3>
        <a:srgbClr val="37B3A2"/>
      </a:accent3>
      <a:accent4>
        <a:srgbClr val="EE9F2D"/>
      </a:accent4>
      <a:accent5>
        <a:srgbClr val="F7C85E"/>
      </a:accent5>
      <a:accent6>
        <a:srgbClr val="F9E661"/>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Template.pptx  -  Read-Only" id="{C0E9DBE5-EA86-4E22-8467-54CAA7842F50}" vid="{37D426C4-6A6B-4D2A-957E-D2DF54217487}"/>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ver Slide">
  <a:themeElements>
    <a:clrScheme name="Rebrand 1">
      <a:dk1>
        <a:srgbClr val="44546A"/>
      </a:dk1>
      <a:lt1>
        <a:sysClr val="window" lastClr="FFFFFF"/>
      </a:lt1>
      <a:dk2>
        <a:srgbClr val="44546A"/>
      </a:dk2>
      <a:lt2>
        <a:srgbClr val="FFFFFF"/>
      </a:lt2>
      <a:accent1>
        <a:srgbClr val="EAFDF8"/>
      </a:accent1>
      <a:accent2>
        <a:srgbClr val="9FE2D8"/>
      </a:accent2>
      <a:accent3>
        <a:srgbClr val="37B3A2"/>
      </a:accent3>
      <a:accent4>
        <a:srgbClr val="EE9F2D"/>
      </a:accent4>
      <a:accent5>
        <a:srgbClr val="F7C85E"/>
      </a:accent5>
      <a:accent6>
        <a:srgbClr val="F9E661"/>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Template.pptx  -  Read-Only" id="{C0E9DBE5-EA86-4E22-8467-54CAA7842F50}" vid="{37D426C4-6A6B-4D2A-957E-D2DF54217487}"/>
    </a:ext>
  </a:extLst>
</a:theme>
</file>

<file path=ppt/theme/theme3.xml><?xml version="1.0" encoding="utf-8"?>
<a:theme xmlns:a="http://schemas.openxmlformats.org/drawingml/2006/main" name="1_MasterTemplate Print Version">
  <a:themeElements>
    <a:clrScheme name="Custom 50">
      <a:dk1>
        <a:srgbClr val="44546A"/>
      </a:dk1>
      <a:lt1>
        <a:sysClr val="window" lastClr="FFFFFF"/>
      </a:lt1>
      <a:dk2>
        <a:srgbClr val="7C95A5"/>
      </a:dk2>
      <a:lt2>
        <a:srgbClr val="FFFFFF"/>
      </a:lt2>
      <a:accent1>
        <a:srgbClr val="44546A"/>
      </a:accent1>
      <a:accent2>
        <a:srgbClr val="75D5C7"/>
      </a:accent2>
      <a:accent3>
        <a:srgbClr val="37B3A2"/>
      </a:accent3>
      <a:accent4>
        <a:srgbClr val="44546A"/>
      </a:accent4>
      <a:accent5>
        <a:srgbClr val="EE9F2D"/>
      </a:accent5>
      <a:accent6>
        <a:srgbClr val="F6C350"/>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err="1" smtClean="0"/>
        </a:defPPr>
      </a:lstStyle>
      <a:style>
        <a:lnRef idx="2">
          <a:schemeClr val="accent3">
            <a:shade val="50000"/>
          </a:schemeClr>
        </a:lnRef>
        <a:fillRef idx="1">
          <a:schemeClr val="accent3"/>
        </a:fillRef>
        <a:effectRef idx="0">
          <a:schemeClr val="accent3"/>
        </a:effectRef>
        <a:fontRef idx="minor">
          <a:schemeClr val="lt1"/>
        </a:fontRef>
      </a:style>
    </a:spDef>
    <a:txDef>
      <a:spPr>
        <a:noFill/>
      </a:spPr>
      <a:bodyPr wrap="square" rtlCol="0">
        <a:spAutoFit/>
      </a:bodyPr>
      <a:lstStyle>
        <a:defPPr>
          <a:defRPr dirty="0" err="1" smtClean="0">
            <a:solidFill>
              <a:schemeClr val="tx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NewTemplate.pptx  -  Read-Only" id="{C0E9DBE5-EA86-4E22-8467-54CAA7842F50}" vid="{508ACC5C-D294-4C41-AFD2-72ADA5D09C82}"/>
    </a:ext>
  </a:extLst>
</a:theme>
</file>

<file path=ppt/theme/theme4.xml><?xml version="1.0" encoding="utf-8"?>
<a:theme xmlns:a="http://schemas.openxmlformats.org/drawingml/2006/main" name="Breaker">
  <a:themeElements>
    <a:clrScheme name="Custom 51">
      <a:dk1>
        <a:srgbClr val="44546A"/>
      </a:dk1>
      <a:lt1>
        <a:sysClr val="window" lastClr="FFFFFF"/>
      </a:lt1>
      <a:dk2>
        <a:srgbClr val="44546A"/>
      </a:dk2>
      <a:lt2>
        <a:srgbClr val="FFFFFF"/>
      </a:lt2>
      <a:accent1>
        <a:srgbClr val="9FE2D8"/>
      </a:accent1>
      <a:accent2>
        <a:srgbClr val="37B3A2"/>
      </a:accent2>
      <a:accent3>
        <a:srgbClr val="44546A"/>
      </a:accent3>
      <a:accent4>
        <a:srgbClr val="EE9F2D"/>
      </a:accent4>
      <a:accent5>
        <a:srgbClr val="F6C350"/>
      </a:accent5>
      <a:accent6>
        <a:srgbClr val="F9E661"/>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Template.pptx  -  Read-Only" id="{C0E9DBE5-EA86-4E22-8467-54CAA7842F50}" vid="{37D426C4-6A6B-4D2A-957E-D2DF54217487}"/>
    </a:ext>
  </a:extLst>
</a:theme>
</file>

<file path=ppt/theme/theme5.xml><?xml version="1.0" encoding="utf-8"?>
<a:theme xmlns:a="http://schemas.openxmlformats.org/drawingml/2006/main" name="Breaker Slide">
  <a:themeElements>
    <a:clrScheme name="Custom 54">
      <a:dk1>
        <a:srgbClr val="44546A"/>
      </a:dk1>
      <a:lt1>
        <a:sysClr val="window" lastClr="FFFFFF"/>
      </a:lt1>
      <a:dk2>
        <a:srgbClr val="44546A"/>
      </a:dk2>
      <a:lt2>
        <a:srgbClr val="FFFFFF"/>
      </a:lt2>
      <a:accent1>
        <a:srgbClr val="7C95A5"/>
      </a:accent1>
      <a:accent2>
        <a:srgbClr val="44546A"/>
      </a:accent2>
      <a:accent3>
        <a:srgbClr val="EE9F2D"/>
      </a:accent3>
      <a:accent4>
        <a:srgbClr val="F6C350"/>
      </a:accent4>
      <a:accent5>
        <a:srgbClr val="37B3A2"/>
      </a:accent5>
      <a:accent6>
        <a:srgbClr val="9FE2D8"/>
      </a:accent6>
      <a:hlink>
        <a:srgbClr val="44546A"/>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Template.pptx  -  Read-Only" id="{C0E9DBE5-EA86-4E22-8467-54CAA7842F50}" vid="{8361BFA2-51CC-48D2-94C7-1821FF5A2C24}"/>
    </a:ext>
  </a:extLst>
</a:theme>
</file>

<file path=ppt/theme/theme6.xml><?xml version="1.0" encoding="utf-8"?>
<a:theme xmlns:a="http://schemas.openxmlformats.org/drawingml/2006/main" name="Bio">
  <a:themeElements>
    <a:clrScheme name="From Scott">
      <a:dk1>
        <a:srgbClr val="44546A"/>
      </a:dk1>
      <a:lt1>
        <a:sysClr val="window" lastClr="FFFFFF"/>
      </a:lt1>
      <a:dk2>
        <a:srgbClr val="44546A"/>
      </a:dk2>
      <a:lt2>
        <a:srgbClr val="FFFFFF"/>
      </a:lt2>
      <a:accent1>
        <a:srgbClr val="EE9F2D"/>
      </a:accent1>
      <a:accent2>
        <a:srgbClr val="146094"/>
      </a:accent2>
      <a:accent3>
        <a:srgbClr val="E7792B"/>
      </a:accent3>
      <a:accent4>
        <a:srgbClr val="297A70"/>
      </a:accent4>
      <a:accent5>
        <a:srgbClr val="168BCD"/>
      </a:accent5>
      <a:accent6>
        <a:srgbClr val="37B3A2"/>
      </a:accent6>
      <a:hlink>
        <a:srgbClr val="0563C1"/>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rgbClr val="555555"/>
            </a:solidFill>
            <a:latin typeface="Arial Narrow" panose="020B0606020202030204" pitchFamily="34" charset="0"/>
          </a:defRPr>
        </a:defPPr>
      </a:lstStyle>
    </a:txDef>
  </a:objectDefaults>
  <a:extraClrSchemeLst/>
  <a:extLst>
    <a:ext uri="{05A4C25C-085E-4340-85A3-A5531E510DB2}">
      <thm15:themeFamily xmlns:thm15="http://schemas.microsoft.com/office/thememl/2012/main" name="NewTemplate.pptx  -  Read-Only" id="{C0E9DBE5-EA86-4E22-8467-54CAA7842F50}" vid="{C894DFF6-BA01-4A73-9370-58D7B9434F83}"/>
    </a:ext>
  </a:extLst>
</a:theme>
</file>

<file path=ppt/theme/theme7.xml><?xml version="1.0" encoding="utf-8"?>
<a:theme xmlns:a="http://schemas.openxmlformats.org/drawingml/2006/main" name="Case Study Master">
  <a:themeElements>
    <a:clrScheme name="Custom 56">
      <a:dk1>
        <a:srgbClr val="44546A"/>
      </a:dk1>
      <a:lt1>
        <a:sysClr val="window" lastClr="FFFFFF"/>
      </a:lt1>
      <a:dk2>
        <a:srgbClr val="44546A"/>
      </a:dk2>
      <a:lt2>
        <a:srgbClr val="FFFFFF"/>
      </a:lt2>
      <a:accent1>
        <a:srgbClr val="EAFDF8"/>
      </a:accent1>
      <a:accent2>
        <a:srgbClr val="9FE2D8"/>
      </a:accent2>
      <a:accent3>
        <a:srgbClr val="37B3A2"/>
      </a:accent3>
      <a:accent4>
        <a:srgbClr val="EE9F2D"/>
      </a:accent4>
      <a:accent5>
        <a:srgbClr val="F7C85E"/>
      </a:accent5>
      <a:accent6>
        <a:srgbClr val="F9E661"/>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Template.pptx  -  Read-Only" id="{C0E9DBE5-EA86-4E22-8467-54CAA7842F50}" vid="{1388A741-7D01-4C41-927A-E627F2FE7FF5}"/>
    </a:ext>
  </a:extLst>
</a:theme>
</file>

<file path=ppt/theme/theme8.xml><?xml version="1.0" encoding="utf-8"?>
<a:theme xmlns:a="http://schemas.openxmlformats.org/drawingml/2006/main" name="13_Case Study Master">
  <a:themeElements>
    <a:clrScheme name="Rebrand 1">
      <a:dk1>
        <a:srgbClr val="44546A"/>
      </a:dk1>
      <a:lt1>
        <a:sysClr val="window" lastClr="FFFFFF"/>
      </a:lt1>
      <a:dk2>
        <a:srgbClr val="44546A"/>
      </a:dk2>
      <a:lt2>
        <a:srgbClr val="FFFFFF"/>
      </a:lt2>
      <a:accent1>
        <a:srgbClr val="EAFDF8"/>
      </a:accent1>
      <a:accent2>
        <a:srgbClr val="9FE2D8"/>
      </a:accent2>
      <a:accent3>
        <a:srgbClr val="37B3A2"/>
      </a:accent3>
      <a:accent4>
        <a:srgbClr val="EE9F2D"/>
      </a:accent4>
      <a:accent5>
        <a:srgbClr val="F7C85E"/>
      </a:accent5>
      <a:accent6>
        <a:srgbClr val="F9E661"/>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Template.pptx  -  Read-Only" id="{C0E9DBE5-EA86-4E22-8467-54CAA7842F50}" vid="{1388A741-7D01-4C41-927A-E627F2FE7FF5}"/>
    </a:ext>
  </a:extLst>
</a:theme>
</file>

<file path=ppt/theme/theme9.xml><?xml version="1.0" encoding="utf-8"?>
<a:theme xmlns:a="http://schemas.openxmlformats.org/drawingml/2006/main" name="3_Mini Case Study">
  <a:themeElements>
    <a:clrScheme name="Custom 52">
      <a:dk1>
        <a:srgbClr val="44546A"/>
      </a:dk1>
      <a:lt1>
        <a:sysClr val="window" lastClr="FFFFFF"/>
      </a:lt1>
      <a:dk2>
        <a:srgbClr val="44546A"/>
      </a:dk2>
      <a:lt2>
        <a:srgbClr val="FFFFFF"/>
      </a:lt2>
      <a:accent1>
        <a:srgbClr val="9FE2D8"/>
      </a:accent1>
      <a:accent2>
        <a:srgbClr val="37B3A2"/>
      </a:accent2>
      <a:accent3>
        <a:srgbClr val="44546A"/>
      </a:accent3>
      <a:accent4>
        <a:srgbClr val="EE9F2D"/>
      </a:accent4>
      <a:accent5>
        <a:srgbClr val="F6C350"/>
      </a:accent5>
      <a:accent6>
        <a:srgbClr val="F9E661"/>
      </a:accent6>
      <a:hlink>
        <a:srgbClr val="37B3A2"/>
      </a:hlink>
      <a:folHlink>
        <a:srgbClr val="E7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1D4367C-27CF-4788-BC72-C6BFAEA8DF4B}" vid="{812504FF-7737-4570-AF34-740D6E32AFC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DD8B260E3D9284F8C117393C56BE9B7" ma:contentTypeVersion="4" ma:contentTypeDescription="Create a new document." ma:contentTypeScope="" ma:versionID="2efca525527bbcd84894068848166132">
  <xsd:schema xmlns:xsd="http://www.w3.org/2001/XMLSchema" xmlns:xs="http://www.w3.org/2001/XMLSchema" xmlns:p="http://schemas.microsoft.com/office/2006/metadata/properties" xmlns:ns2="d580ded9-267c-4651-ae27-21e684aaa944" xmlns:ns3="d9a296a0-9f68-4808-9649-1fce3eab4c65" targetNamespace="http://schemas.microsoft.com/office/2006/metadata/properties" ma:root="true" ma:fieldsID="70c8f5ddb3732e269c3110dc937ff688" ns2:_="" ns3:_="">
    <xsd:import namespace="d580ded9-267c-4651-ae27-21e684aaa944"/>
    <xsd:import namespace="d9a296a0-9f68-4808-9649-1fce3eab4c6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80ded9-267c-4651-ae27-21e684aaa9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a296a0-9f68-4808-9649-1fce3eab4c6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E95AA2-36D8-43A6-BD40-ECE2ECDA6204}">
  <ds:schemaRefs>
    <ds:schemaRef ds:uri="http://schemas.microsoft.com/sharepoint/v3/contenttype/forms"/>
  </ds:schemaRefs>
</ds:datastoreItem>
</file>

<file path=customXml/itemProps2.xml><?xml version="1.0" encoding="utf-8"?>
<ds:datastoreItem xmlns:ds="http://schemas.openxmlformats.org/officeDocument/2006/customXml" ds:itemID="{B903E111-B65B-419D-B4A1-858532D196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80ded9-267c-4651-ae27-21e684aaa944"/>
    <ds:schemaRef ds:uri="d9a296a0-9f68-4808-9649-1fce3eab4c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C2AF07-DB35-49A8-8051-AA14A47355EA}">
  <ds:schemaRefs>
    <ds:schemaRef ds:uri="http://schemas.openxmlformats.org/package/2006/metadata/core-properties"/>
    <ds:schemaRef ds:uri="d9a296a0-9f68-4808-9649-1fce3eab4c65"/>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d580ded9-267c-4651-ae27-21e684aaa944"/>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blank</Template>
  <TotalTime>39937</TotalTime>
  <Words>690</Words>
  <Application>Microsoft Office PowerPoint</Application>
  <PresentationFormat>On-screen Show (4:3)</PresentationFormat>
  <Paragraphs>67</Paragraphs>
  <Slides>6</Slides>
  <Notes>4</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6</vt:i4>
      </vt:variant>
    </vt:vector>
  </HeadingPairs>
  <TitlesOfParts>
    <vt:vector size="19" baseType="lpstr">
      <vt:lpstr>Arial</vt:lpstr>
      <vt:lpstr>Arial Narrow</vt:lpstr>
      <vt:lpstr>Calibri</vt:lpstr>
      <vt:lpstr>Wingdings</vt:lpstr>
      <vt:lpstr>Cover Slide</vt:lpstr>
      <vt:lpstr>1_Cover Slide</vt:lpstr>
      <vt:lpstr>1_MasterTemplate Print Version</vt:lpstr>
      <vt:lpstr>Breaker</vt:lpstr>
      <vt:lpstr>Breaker Slide</vt:lpstr>
      <vt:lpstr>Bio</vt:lpstr>
      <vt:lpstr>Case Study Master</vt:lpstr>
      <vt:lpstr>13_Case Study Master</vt:lpstr>
      <vt:lpstr>3_Mini Case Study</vt:lpstr>
      <vt:lpstr>PowerPoint Presentation</vt:lpstr>
      <vt:lpstr>PowerPoint Presentation</vt:lpstr>
      <vt:lpstr>QA – Manual Testing Exercise</vt:lpstr>
      <vt:lpstr>QA – Manual Testing Exercise</vt:lpstr>
      <vt:lpstr>QA –Test Automation Exercise</vt:lpstr>
      <vt:lpstr>QA – Exercise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Brooke Bogin</dc:creator>
  <cp:lastModifiedBy>Alberto Fierros</cp:lastModifiedBy>
  <cp:revision>249</cp:revision>
  <cp:lastPrinted>2019-05-07T14:19:44Z</cp:lastPrinted>
  <dcterms:created xsi:type="dcterms:W3CDTF">2020-01-27T20:03:14Z</dcterms:created>
  <dcterms:modified xsi:type="dcterms:W3CDTF">2023-08-10T23:04:51Z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0x0101006DD8B260E3D9284F8C117393C56BE9B7</vt:lpwstr>
  </property>
  <property fmtid="{D5CDD505-2E9C-101B-9397-08002B2CF9AE}" pid="3" name="_dlc_DocIdItemGuid">
    <vt:lpwstr>2566ece0-eb78-4011-a0c4-02a6c178fae8</vt:lpwstr>
  </property>
</Properties>
</file>