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ca02c2eba_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aca02c2eba_8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ca02c2eba_4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1aca02c2eba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aca02c2eba_4_8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ca02c2eba_4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1aca02c2eba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aca02c2eba_4_10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ca02c2eba_4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1aca02c2eba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aca02c2eba_4_11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ca02c2eba_19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aca02c2eba_1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aca02c2eba_19_1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ca02c2eba_8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1aca02c2eba_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aca02c2eba_8_8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a02c2eba_8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aca02c2eba_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aca02c2eba_8_9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ca02c2eba_8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aca02c2eba_8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aca02c2eba_8_9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ca02c2eba_19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1aca02c2eba_1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aca02c2eba_19_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ca02c2eba_19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1aca02c2eba_1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aca02c2eba_19_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ca02c2eba_1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1aca02c2eba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aca02c2eba_17_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ca02c2eba_8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1aca02c2eba_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aca02c2eba_8_10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a02c2eba_4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1aca02c2eba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Guidelines on Bullets: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Vertical lists are best introduced by a grammatically complete sentence followed by a colon. No periods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are required at the end of entries unless at least one entry is a complete sentence, in which case a period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necessary at the end of each entry.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 three measures: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 faculty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If a list completes the sentence that introduces it, items begin with lowercase letters, commas or semicolons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(if individual items contain commas) are used to separate each item, and the last item ends with a period.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 that the introductory clause does not end with a colon.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Example: A university can be judged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students,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faculty,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· the quality of its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Avoid mixing sentence and nonsentence items in a bulleted list.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aca02c2eba_4_8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76200" y="57150"/>
            <a:ext cx="2667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429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990600" y="1314450"/>
            <a:ext cx="7620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Tabular Playground Series: State Classification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555200" y="3510750"/>
            <a:ext cx="15888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Brittney McKeone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Harshal Varpe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Platt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Fugate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wordmark_rev.png"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16720"/>
            <a:ext cx="1771650" cy="4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457200" y="1298275"/>
            <a:ext cx="33348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1762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GridSearchCV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19100" y="8365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Hyperparameter tuning and Results</a:t>
            </a:r>
            <a:endParaRPr/>
          </a:p>
        </p:txBody>
      </p:sp>
      <p:pic>
        <p:nvPicPr>
          <p:cNvPr descr="wordmark_rev.png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15397" l="0" r="10338" t="0"/>
          <a:stretch/>
        </p:blipFill>
        <p:spPr>
          <a:xfrm>
            <a:off x="3792000" y="1298275"/>
            <a:ext cx="5009176" cy="99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63" y="2450275"/>
            <a:ext cx="3110882" cy="25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1150" y="2450275"/>
            <a:ext cx="3110882" cy="25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381000" y="8366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Kaggle Scores</a:t>
            </a:r>
            <a:endParaRPr/>
          </a:p>
        </p:txBody>
      </p:sp>
      <p:pic>
        <p:nvPicPr>
          <p:cNvPr descr="wordmark_rev.png"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0" r="16604" t="35249"/>
          <a:stretch/>
        </p:blipFill>
        <p:spPr>
          <a:xfrm>
            <a:off x="1089300" y="1411075"/>
            <a:ext cx="6927225" cy="34140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4"/>
          <p:cNvSpPr/>
          <p:nvPr/>
        </p:nvSpPr>
        <p:spPr>
          <a:xfrm>
            <a:off x="1124925" y="1966850"/>
            <a:ext cx="6742500" cy="962100"/>
          </a:xfrm>
          <a:prstGeom prst="rect">
            <a:avLst/>
          </a:prstGeom>
          <a:noFill/>
          <a:ln cap="flat" cmpd="sng" w="381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64869" l="0" r="16604" t="0"/>
          <a:stretch/>
        </p:blipFill>
        <p:spPr>
          <a:xfrm>
            <a:off x="1089300" y="1411075"/>
            <a:ext cx="6927225" cy="18523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4"/>
          <p:cNvSpPr/>
          <p:nvPr/>
        </p:nvSpPr>
        <p:spPr>
          <a:xfrm>
            <a:off x="7060825" y="1874875"/>
            <a:ext cx="806700" cy="1315800"/>
          </a:xfrm>
          <a:prstGeom prst="rect">
            <a:avLst/>
          </a:prstGeom>
          <a:noFill/>
          <a:ln cap="flat" cmpd="sng" w="381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7060825" y="3449350"/>
            <a:ext cx="806700" cy="993600"/>
          </a:xfrm>
          <a:prstGeom prst="rect">
            <a:avLst/>
          </a:prstGeom>
          <a:noFill/>
          <a:ln cap="flat" cmpd="sng" w="381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300" y="1411075"/>
            <a:ext cx="4400875" cy="3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492575" y="1731796"/>
            <a:ext cx="83058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1762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" sz="1600"/>
              <a:t>Testing different hyperparameters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34937" lvl="0" marL="119062" marR="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Experimentation with other libraries (Keras, PyTorch, TensorFlow)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34937" lvl="0" marL="119062" marR="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Experiment with different methods to characterize each 60 second sequence</a:t>
            </a:r>
            <a:endParaRPr sz="1600"/>
          </a:p>
        </p:txBody>
      </p:sp>
      <p:sp>
        <p:nvSpPr>
          <p:cNvPr id="198" name="Google Shape;198;p25"/>
          <p:cNvSpPr txBox="1"/>
          <p:nvPr/>
        </p:nvSpPr>
        <p:spPr>
          <a:xfrm>
            <a:off x="381000" y="8438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Conclusion and Future Work</a:t>
            </a:r>
            <a:endParaRPr/>
          </a:p>
        </p:txBody>
      </p:sp>
      <p:pic>
        <p:nvPicPr>
          <p:cNvPr descr="wordmark_rev.png"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381000" y="8438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Questions?</a:t>
            </a:r>
            <a:endParaRPr/>
          </a:p>
        </p:txBody>
      </p:sp>
      <p:pic>
        <p:nvPicPr>
          <p:cNvPr descr="wordmark_rev.png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7975"/>
            <a:ext cx="8572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457200" y="1491975"/>
            <a:ext cx="83058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1" marL="233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Our team has been provided twenty-six thousand, 6o-second sequences of 13 biological sensor data for almost one thousand participants.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025" lvl="1" marL="233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participants could have been in two possible states.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3025" lvl="1" marL="2333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objective was to determine the state of the participants from the given sensor data.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81000" y="82542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/>
          </a:p>
        </p:txBody>
      </p:sp>
      <p:pic>
        <p:nvPicPr>
          <p:cNvPr descr="wordmark_rev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20"/>
            <a:ext cx="1771650" cy="4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419100" y="1281025"/>
            <a:ext cx="83058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data was already split into train and test sets.	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training data had the training labels separated into different CSV file.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training data comprised of ~26,000 60-second recordings of thirteen biological sensors.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training labels file contained only the state for a corresponding data point in training data. The state were 0 for inactive and 1 for active.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86675" y="819325"/>
            <a:ext cx="84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Overview of the Data</a:t>
            </a:r>
            <a:endParaRPr/>
          </a:p>
        </p:txBody>
      </p:sp>
      <p:pic>
        <p:nvPicPr>
          <p:cNvPr descr="wordmark_rev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20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25" y="2888425"/>
            <a:ext cx="8225574" cy="949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750" y="3983600"/>
            <a:ext cx="963175" cy="1036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457200" y="1264681"/>
            <a:ext cx="83058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362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given dataset had only numerical features in the form of sensor data. So we decided to do the following preprocessing steps: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Missing/Null Values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Heat 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utlier Analysis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Missing/Null Values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22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in limiting memory loss/errors within the data set.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Heat 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recognize any correlations within the data set.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in showing the behaviour of the data.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Outlier Analysis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in identifying any outliers within the data set.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now get rid of any extreme deviations in the data.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81000" y="8511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Preprocessing</a:t>
            </a:r>
            <a:endParaRPr/>
          </a:p>
        </p:txBody>
      </p:sp>
      <p:pic>
        <p:nvPicPr>
          <p:cNvPr descr="wordmark_rev.png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457200" y="1264667"/>
            <a:ext cx="8305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81000" y="8511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Preprocessing (Missing/Null Values)</a:t>
            </a:r>
            <a:endParaRPr/>
          </a:p>
        </p:txBody>
      </p:sp>
      <p:pic>
        <p:nvPicPr>
          <p:cNvPr descr="wordmark_rev.png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325" y="1494600"/>
            <a:ext cx="2819400" cy="3219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457200" y="1264667"/>
            <a:ext cx="8305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81000" y="8511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Preprocessing (Heat Map and Outlier Analysis)</a:t>
            </a:r>
            <a:endParaRPr/>
          </a:p>
        </p:txBody>
      </p:sp>
      <p:pic>
        <p:nvPicPr>
          <p:cNvPr descr="wordmark_rev.png"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05325"/>
            <a:ext cx="4131026" cy="3419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325" y="1388925"/>
            <a:ext cx="3774899" cy="357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81000" y="8511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Preprocessing</a:t>
            </a:r>
            <a:endParaRPr/>
          </a:p>
        </p:txBody>
      </p:sp>
      <p:pic>
        <p:nvPicPr>
          <p:cNvPr descr="wordmark_rev.pn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925" y="1714638"/>
            <a:ext cx="64198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1110925" y="2632025"/>
            <a:ext cx="763500" cy="221100"/>
          </a:xfrm>
          <a:prstGeom prst="ellipse">
            <a:avLst/>
          </a:prstGeom>
          <a:noFill/>
          <a:ln cap="flat" cmpd="sng" w="762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445725" y="2119700"/>
            <a:ext cx="763500" cy="221100"/>
          </a:xfrm>
          <a:prstGeom prst="ellipse">
            <a:avLst/>
          </a:prstGeom>
          <a:noFill/>
          <a:ln cap="flat" cmpd="sng" w="762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445725" y="2623313"/>
            <a:ext cx="763500" cy="221100"/>
          </a:xfrm>
          <a:prstGeom prst="ellipse">
            <a:avLst/>
          </a:prstGeom>
          <a:noFill/>
          <a:ln cap="flat" cmpd="sng" w="762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75" y="1606738"/>
            <a:ext cx="83534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1236750" y="1898588"/>
            <a:ext cx="763500" cy="221100"/>
          </a:xfrm>
          <a:prstGeom prst="ellipse">
            <a:avLst/>
          </a:prstGeom>
          <a:noFill/>
          <a:ln cap="flat" cmpd="sng" w="76200">
            <a:solidFill>
              <a:srgbClr val="F470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701500" y="1206550"/>
            <a:ext cx="31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91 features per sequence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457200" y="1320199"/>
            <a:ext cx="8305800" cy="3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862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the preprocessing, we chose the following classifiers: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Tree Classifier -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well with numerical data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Gaussian Naive Bayes -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applies Bayes’ theorem with the naive assumption of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conditional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independence between every pair of features,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Logistic Regression - 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well in classification problems / when target variable is categorical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•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Ensemble Techniques - 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Forest Classifier,Gradient Boosting Classifier,CatBoost Classifier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57200" y="8584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Models </a:t>
            </a:r>
            <a:endParaRPr/>
          </a:p>
        </p:txBody>
      </p:sp>
      <p:pic>
        <p:nvPicPr>
          <p:cNvPr descr="wordmark_rev.png"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20"/>
            <a:ext cx="1771650" cy="44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419100" y="1436325"/>
            <a:ext cx="42456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062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Apart from Decision Tree Classifier, most models did not overfit.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96837" lvl="0" marL="11906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Ensemble techniques performed better than the other techniques.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19100" y="843875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Baseline results</a:t>
            </a:r>
            <a:r>
              <a:rPr lang="en" sz="2400">
                <a:solidFill>
                  <a:srgbClr val="F4702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descr="wordmark_rev.png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6719"/>
            <a:ext cx="1771650" cy="4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100" y="1305575"/>
            <a:ext cx="3825143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