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2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3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3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7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2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3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9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1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6030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3D0B5-75B6-21F3-7225-BA0413928F16}"/>
              </a:ext>
            </a:extLst>
          </p:cNvPr>
          <p:cNvSpPr txBox="1"/>
          <p:nvPr/>
        </p:nvSpPr>
        <p:spPr>
          <a:xfrm>
            <a:off x="1449295" y="1402976"/>
            <a:ext cx="6798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/>
              <a:t>Функция</a:t>
            </a:r>
            <a:r>
              <a:rPr lang="en-US" sz="4800" dirty="0"/>
              <a:t> </a:t>
            </a:r>
            <a:r>
              <a:rPr lang="en-US" sz="4800" dirty="0" err="1"/>
              <a:t>нахождения</a:t>
            </a:r>
            <a:endParaRPr lang="en-US" sz="4800" dirty="0"/>
          </a:p>
          <a:p>
            <a:pPr algn="l"/>
            <a:r>
              <a:rPr lang="en-US" sz="4800" dirty="0"/>
              <a:t>НОД</a:t>
            </a:r>
          </a:p>
        </p:txBody>
      </p:sp>
    </p:spTree>
    <p:extLst>
      <p:ext uri="{BB962C8B-B14F-4D97-AF65-F5344CB8AC3E}">
        <p14:creationId xmlns:p14="http://schemas.microsoft.com/office/powerpoint/2010/main" val="39898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49559-C25B-876A-51DD-86FA3A22101E}"/>
              </a:ext>
            </a:extLst>
          </p:cNvPr>
          <p:cNvSpPr txBox="1"/>
          <p:nvPr/>
        </p:nvSpPr>
        <p:spPr>
          <a:xfrm>
            <a:off x="1825036" y="912518"/>
            <a:ext cx="825539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cs typeface="Arial"/>
              </a:rPr>
              <a:t>Цель </a:t>
            </a:r>
            <a:r>
              <a:rPr lang="ru-RU" sz="2400" dirty="0" smtClean="0">
                <a:cs typeface="Arial"/>
              </a:rPr>
              <a:t>проекта: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cs typeface="Arial"/>
              </a:rPr>
              <a:t>П</a:t>
            </a:r>
            <a:r>
              <a:rPr lang="ru-RU" sz="2400" dirty="0" smtClean="0">
                <a:cs typeface="Arial"/>
              </a:rPr>
              <a:t>редставить </a:t>
            </a:r>
            <a:r>
              <a:rPr lang="ru-RU" sz="2400" dirty="0">
                <a:cs typeface="Arial"/>
              </a:rPr>
              <a:t>функцию для нахождения НОД двух </a:t>
            </a:r>
            <a:r>
              <a:rPr lang="ru-RU" sz="2400" dirty="0" smtClean="0">
                <a:cs typeface="Arial"/>
              </a:rPr>
              <a:t>чисел</a:t>
            </a:r>
            <a:endParaRPr lang="ru-RU" sz="2400" dirty="0">
              <a:cs typeface="Arial"/>
            </a:endParaRPr>
          </a:p>
          <a:p>
            <a:pPr>
              <a:lnSpc>
                <a:spcPct val="150000"/>
              </a:lnSpc>
            </a:pPr>
            <a:endParaRPr lang="ru-RU" sz="2400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3305E-5FDF-81AB-F856-5E396A4A8E79}"/>
              </a:ext>
            </a:extLst>
          </p:cNvPr>
          <p:cNvSpPr txBox="1"/>
          <p:nvPr/>
        </p:nvSpPr>
        <p:spPr>
          <a:xfrm>
            <a:off x="1825036" y="2511777"/>
            <a:ext cx="7206074" cy="1985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Arial"/>
              </a:rPr>
              <a:t>Задачи проекта</a:t>
            </a:r>
            <a:r>
              <a:rPr lang="ru-RU" sz="2400" dirty="0" smtClean="0">
                <a:cs typeface="Arial"/>
              </a:rPr>
              <a:t>:</a:t>
            </a:r>
            <a:endParaRPr lang="ru-RU" dirty="0" smtClean="0">
              <a:cs typeface="Arial"/>
            </a:endParaRPr>
          </a:p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lang="ru-RU" dirty="0" smtClean="0">
                <a:cs typeface="Arial"/>
              </a:rPr>
              <a:t>Познакомиться </a:t>
            </a:r>
            <a:r>
              <a:rPr lang="ru-RU" dirty="0">
                <a:cs typeface="Arial"/>
              </a:rPr>
              <a:t>с системой управления версиями GIT</a:t>
            </a:r>
            <a:endParaRPr lang="ru-RU" sz="2400" dirty="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dirty="0">
                <a:cs typeface="Arial"/>
              </a:rPr>
              <a:t>Научиться писать документацию к программе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8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3439A-FEA5-E6F8-D31B-14D585B8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>
                <a:cs typeface="Arial" panose="020B0604020202020204"/>
              </a:rPr>
              <a:t>Участники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12236-612C-9688-9EE2-987BB3E6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ru-RU" dirty="0">
                <a:cs typeface="Arial"/>
              </a:rPr>
              <a:t>Сухоруков Матвей</a:t>
            </a:r>
            <a:endParaRPr lang="ru-RU" dirty="0"/>
          </a:p>
          <a:p>
            <a:pPr marL="344170" indent="-344170"/>
            <a:r>
              <a:rPr lang="ru-RU" dirty="0">
                <a:cs typeface="Arial"/>
              </a:rPr>
              <a:t>Фетисов Андрей</a:t>
            </a:r>
          </a:p>
          <a:p>
            <a:pPr marL="344170" indent="-344170"/>
            <a:r>
              <a:rPr lang="ru-RU" dirty="0">
                <a:cs typeface="Arial"/>
              </a:rPr>
              <a:t>Арутюнян Роман</a:t>
            </a:r>
          </a:p>
        </p:txBody>
      </p:sp>
    </p:spTree>
    <p:extLst>
      <p:ext uri="{BB962C8B-B14F-4D97-AF65-F5344CB8AC3E}">
        <p14:creationId xmlns:p14="http://schemas.microsoft.com/office/powerpoint/2010/main" val="4114045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Презентация PowerPoint</vt:lpstr>
      <vt:lpstr>Презентация PowerPoint</vt:lpstr>
      <vt:lpstr>Участники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Abezitibod</dc:creator>
  <cp:lastModifiedBy>Abezitibod</cp:lastModifiedBy>
  <cp:revision>85</cp:revision>
  <dcterms:created xsi:type="dcterms:W3CDTF">2023-10-11T18:52:49Z</dcterms:created>
  <dcterms:modified xsi:type="dcterms:W3CDTF">2023-10-13T08:54:06Z</dcterms:modified>
</cp:coreProperties>
</file>