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628909b7e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628909b7e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628909b7e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628909b7e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62086f8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62086f8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628909b7e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628909b7e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een ribbon graphic element" id="126" name="Google Shape;126;p13" title="Graphic ribbon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343975"/>
            <a:ext cx="1272100" cy="3128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ribbon graphic element" id="127" name="Google Shape;127;p13" title="Graphic ribbon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670719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K.Abhichand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CE17B104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LINECRAFT ML TASK PPT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64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of </a:t>
            </a:r>
            <a:r>
              <a:rPr lang="en-GB"/>
              <a:t>approach</a:t>
            </a:r>
            <a:r>
              <a:rPr lang="en-GB"/>
              <a:t> 		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536850"/>
            <a:ext cx="75057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Processed the data by </a:t>
            </a:r>
            <a:r>
              <a:rPr lang="en-GB"/>
              <a:t>checking for NaN values, removing useless columns.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Explored the data and visualized some interesting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Scaled and assigned</a:t>
            </a:r>
            <a:r>
              <a:rPr b="1" lang="en-GB"/>
              <a:t> binary representation</a:t>
            </a:r>
            <a:r>
              <a:rPr lang="en-GB"/>
              <a:t> to categorical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Used the below classification algorithms and took the best model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Logistic Regression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Decision tree classifier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Random Forest classifier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Support Vector Machines (SVM)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K-Nearest Neighbors (KNN)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Naive Bayes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Best accuracy score was achieved by </a:t>
            </a:r>
            <a:r>
              <a:rPr b="1" lang="en-GB"/>
              <a:t>Random Forest Classifier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Now predicted the type of fault for the data which has machine failure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There is no high correlation between any of the columns in the given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 There are 60% of low quality </a:t>
            </a:r>
            <a:r>
              <a:rPr lang="en-GB"/>
              <a:t>variants</a:t>
            </a:r>
            <a:r>
              <a:rPr lang="en-GB"/>
              <a:t>, 30.2% of medium quality, 9.7% high quality </a:t>
            </a:r>
            <a:r>
              <a:rPr lang="en-GB"/>
              <a:t>variants</a:t>
            </a:r>
            <a:r>
              <a:rPr lang="en-GB"/>
              <a:t> to be precise.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Rotational speed and torque follows normal distribution, where as other columns weren’t </a:t>
            </a:r>
            <a:r>
              <a:rPr lang="en-GB"/>
              <a:t>distributed</a:t>
            </a:r>
            <a:r>
              <a:rPr lang="en-GB"/>
              <a:t> normally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Also there is no good correlation between the types of failure and the input columns. So, no column can be deleted.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00"/>
              <a:t>Accuracy</a:t>
            </a:r>
            <a:endParaRPr sz="2100"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11700" y="1658725"/>
            <a:ext cx="40638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Achieved an accuracy </a:t>
            </a:r>
            <a:r>
              <a:rPr lang="en-GB"/>
              <a:t>score</a:t>
            </a:r>
            <a:r>
              <a:rPr lang="en-GB"/>
              <a:t> of</a:t>
            </a:r>
            <a:r>
              <a:rPr b="1" lang="en-GB"/>
              <a:t> 100% </a:t>
            </a:r>
            <a:r>
              <a:rPr lang="en-GB"/>
              <a:t>for machine failure on the Train data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seen from the graph, </a:t>
            </a:r>
            <a:r>
              <a:rPr lang="en-GB"/>
              <a:t>random</a:t>
            </a:r>
            <a:r>
              <a:rPr lang="en-GB"/>
              <a:t> forest classifier gave an accuracy score of </a:t>
            </a:r>
            <a:r>
              <a:rPr b="1" lang="en-GB"/>
              <a:t>98.125%</a:t>
            </a:r>
            <a:r>
              <a:rPr lang="en-GB"/>
              <a:t> on the </a:t>
            </a:r>
            <a:r>
              <a:rPr b="1" lang="en-GB"/>
              <a:t>test data</a:t>
            </a:r>
            <a:r>
              <a:rPr lang="en-GB"/>
              <a:t>.(on my own hold out)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507" y="1658713"/>
            <a:ext cx="4624863" cy="18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of types of fault.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623600"/>
            <a:ext cx="75057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Achieved an accuracy score of </a:t>
            </a:r>
            <a:r>
              <a:rPr b="1" lang="en-GB"/>
              <a:t>93%</a:t>
            </a:r>
            <a:r>
              <a:rPr lang="en-GB"/>
              <a:t> for the type1 faults on the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Achieved an accuracy score of </a:t>
            </a:r>
            <a:r>
              <a:rPr b="1" lang="en-GB"/>
              <a:t>100%</a:t>
            </a:r>
            <a:r>
              <a:rPr lang="en-GB"/>
              <a:t> for the type1 faults  on the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Achieved an accuracy score of </a:t>
            </a:r>
            <a:r>
              <a:rPr b="1" lang="en-GB"/>
              <a:t>96%</a:t>
            </a:r>
            <a:r>
              <a:rPr lang="en-GB"/>
              <a:t> for the type1 faults on the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Achieved an accuracy score of </a:t>
            </a:r>
            <a:r>
              <a:rPr b="1" lang="en-GB"/>
              <a:t>100% </a:t>
            </a:r>
            <a:r>
              <a:rPr lang="en-GB"/>
              <a:t>for the type1 faults on the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Achieved an accuracy score of </a:t>
            </a:r>
            <a:r>
              <a:rPr b="1" lang="en-GB"/>
              <a:t>100% </a:t>
            </a:r>
            <a:r>
              <a:rPr lang="en-GB"/>
              <a:t>for the type1 faults on the test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Visualised this results through the confusion matrix.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