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0" r:id="rId5"/>
    <p:sldId id="261" r:id="rId6"/>
    <p:sldId id="262" r:id="rId7"/>
    <p:sldId id="266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2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1" d="100"/>
          <a:sy n="121" d="100"/>
        </p:scale>
        <p:origin x="220" y="76"/>
      </p:cViewPr>
      <p:guideLst>
        <p:guide orient="horz" pos="2160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D92D-EEA6-4C26-B967-1BA4AE3A3DA3}" type="datetimeFigureOut">
              <a:rPr lang="de-CH" smtClean="0"/>
              <a:t>04.09.2018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47B1-C0E7-4655-8204-ABBD9189262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6855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D92D-EEA6-4C26-B967-1BA4AE3A3DA3}" type="datetimeFigureOut">
              <a:rPr lang="de-CH" smtClean="0"/>
              <a:t>04.09.2018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47B1-C0E7-4655-8204-ABBD9189262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254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D92D-EEA6-4C26-B967-1BA4AE3A3DA3}" type="datetimeFigureOut">
              <a:rPr lang="de-CH" smtClean="0"/>
              <a:t>04.09.2018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47B1-C0E7-4655-8204-ABBD9189262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675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D92D-EEA6-4C26-B967-1BA4AE3A3DA3}" type="datetimeFigureOut">
              <a:rPr lang="de-CH" smtClean="0"/>
              <a:t>04.09.2018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47B1-C0E7-4655-8204-ABBD9189262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039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D92D-EEA6-4C26-B967-1BA4AE3A3DA3}" type="datetimeFigureOut">
              <a:rPr lang="de-CH" smtClean="0"/>
              <a:t>04.09.2018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47B1-C0E7-4655-8204-ABBD9189262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846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D92D-EEA6-4C26-B967-1BA4AE3A3DA3}" type="datetimeFigureOut">
              <a:rPr lang="de-CH" smtClean="0"/>
              <a:t>04.09.2018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47B1-C0E7-4655-8204-ABBD9189262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130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D92D-EEA6-4C26-B967-1BA4AE3A3DA3}" type="datetimeFigureOut">
              <a:rPr lang="de-CH" smtClean="0"/>
              <a:t>04.09.2018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47B1-C0E7-4655-8204-ABBD9189262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135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D92D-EEA6-4C26-B967-1BA4AE3A3DA3}" type="datetimeFigureOut">
              <a:rPr lang="de-CH" smtClean="0"/>
              <a:t>04.09.2018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47B1-C0E7-4655-8204-ABBD9189262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697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D92D-EEA6-4C26-B967-1BA4AE3A3DA3}" type="datetimeFigureOut">
              <a:rPr lang="de-CH" smtClean="0"/>
              <a:t>04.09.2018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47B1-C0E7-4655-8204-ABBD9189262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850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D92D-EEA6-4C26-B967-1BA4AE3A3DA3}" type="datetimeFigureOut">
              <a:rPr lang="de-CH" smtClean="0"/>
              <a:t>04.09.2018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47B1-C0E7-4655-8204-ABBD9189262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983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D92D-EEA6-4C26-B967-1BA4AE3A3DA3}" type="datetimeFigureOut">
              <a:rPr lang="de-CH" smtClean="0"/>
              <a:t>04.09.2018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47B1-C0E7-4655-8204-ABBD9189262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256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4D92D-EEA6-4C26-B967-1BA4AE3A3DA3}" type="datetimeFigureOut">
              <a:rPr lang="de-CH" smtClean="0"/>
              <a:t>04.09.2018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747B1-C0E7-4655-8204-ABBD9189262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054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10" Type="http://schemas.microsoft.com/office/2007/relationships/hdphoto" Target="../media/hdphoto4.wdp"/><Relationship Id="rId4" Type="http://schemas.openxmlformats.org/officeDocument/2006/relationships/image" Target="../media/image8.jpe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10" Type="http://schemas.microsoft.com/office/2007/relationships/hdphoto" Target="../media/hdphoto4.wdp"/><Relationship Id="rId4" Type="http://schemas.openxmlformats.org/officeDocument/2006/relationships/image" Target="../media/image8.jpe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10" Type="http://schemas.microsoft.com/office/2007/relationships/hdphoto" Target="../media/hdphoto4.wdp"/><Relationship Id="rId4" Type="http://schemas.openxmlformats.org/officeDocument/2006/relationships/image" Target="../media/image8.jpe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10" Type="http://schemas.microsoft.com/office/2007/relationships/hdphoto" Target="../media/hdphoto4.wdp"/><Relationship Id="rId4" Type="http://schemas.openxmlformats.org/officeDocument/2006/relationships/image" Target="../media/image8.jpe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10" Type="http://schemas.microsoft.com/office/2007/relationships/hdphoto" Target="../media/hdphoto4.wdp"/><Relationship Id="rId4" Type="http://schemas.openxmlformats.org/officeDocument/2006/relationships/image" Target="../media/image8.jpe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13.jpg"/><Relationship Id="rId5" Type="http://schemas.openxmlformats.org/officeDocument/2006/relationships/image" Target="../media/image9.png"/><Relationship Id="rId10" Type="http://schemas.microsoft.com/office/2007/relationships/hdphoto" Target="../media/hdphoto4.wdp"/><Relationship Id="rId4" Type="http://schemas.openxmlformats.org/officeDocument/2006/relationships/image" Target="../media/image8.jpe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H:\4-Presentations-Posters\7-Bioinformatics_journal_club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8849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H:\4-Presentations-Posters\7-Bioinformatics_journal_club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55" y="248849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H:\4-Presentations-Posters\7-Bioinformatics_journal_club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006" y="248849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H:\4-Presentations-Posters\7-Bioinformatics_journal_club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48849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:\4-Presentations-Posters\7-Bioinformatics_journal_club\dna-string-double-helix-icon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76561">
            <a:off x="91185" y="3009019"/>
            <a:ext cx="2217424" cy="124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:\4-Presentations-Posters\7-Bioinformatics_journal_club\f-d 01626013f306fb7cc7f19f3646d9613720fabd7c9e7ded344b0465a1+IMAGE_THUMB_POSTCARD_TINY+IMAGE_THUMB_POSTCARD_TINY.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869" y="2654770"/>
            <a:ext cx="2016224" cy="181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:\4-Presentations-Posters\7-Bioinformatics_journal_club\threonine-3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616997" y="2711235"/>
            <a:ext cx="1844446" cy="159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:\4-Presentations-Posters\7-Bioinformatics_journal_club\vetsuiss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2502"/>
            <a:ext cx="2204958" cy="93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:\4-Presentations-Posters\7-Bioinformatics_journal_club\logo_unibern@2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0"/>
            <a:ext cx="933388" cy="71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738843"/>
            <a:ext cx="946854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250" b="1" dirty="0" smtClean="0">
                <a:latin typeface="Arial Black" panose="020B0A04020102020204" pitchFamily="34" charset="0"/>
              </a:rPr>
              <a:t>Bioinformaticians </a:t>
            </a:r>
            <a:r>
              <a:rPr lang="de-CH" sz="4250" b="1" dirty="0">
                <a:latin typeface="Arial Black" panose="020B0A04020102020204" pitchFamily="34" charset="0"/>
              </a:rPr>
              <a:t>@ </a:t>
            </a:r>
            <a:r>
              <a:rPr lang="de-CH" sz="4250" b="1" dirty="0" smtClean="0">
                <a:solidFill>
                  <a:srgbClr val="D3222C"/>
                </a:solidFill>
                <a:latin typeface="Arial Black" panose="020B0A04020102020204" pitchFamily="34" charset="0"/>
              </a:rPr>
              <a:t>Vetsuisse</a:t>
            </a:r>
            <a:endParaRPr lang="de-CH" sz="4250" dirty="0">
              <a:latin typeface="Arial Black" panose="020B0A04020102020204" pitchFamily="34" charset="0"/>
            </a:endParaRPr>
          </a:p>
        </p:txBody>
      </p:sp>
      <p:pic>
        <p:nvPicPr>
          <p:cNvPr id="1035" name="Picture 11" descr="H:\4-Presentations-Posters\7-Bioinformatics_journal_club\MV31.png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511596">
            <a:off x="6872847" y="2618268"/>
            <a:ext cx="2287653" cy="189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0" y="6021288"/>
            <a:ext cx="89764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rial Black" panose="020B0A04020102020204" pitchFamily="34" charset="0"/>
              </a:rPr>
              <a:t>Häfliger</a:t>
            </a:r>
            <a:r>
              <a:rPr lang="en-US" sz="1600" dirty="0" smtClean="0">
                <a:latin typeface="Arial Black" panose="020B0A04020102020204" pitchFamily="34" charset="0"/>
              </a:rPr>
              <a:t>, Irene </a:t>
            </a:r>
            <a:endParaRPr lang="de-CH" sz="1600" dirty="0" smtClean="0">
              <a:latin typeface="Arial Black" panose="020B0A04020102020204" pitchFamily="34" charset="0"/>
            </a:endParaRPr>
          </a:p>
          <a:p>
            <a:r>
              <a:rPr lang="en-US" sz="1600" dirty="0" err="1" smtClean="0">
                <a:latin typeface="Arial Black" panose="020B0A04020102020204" pitchFamily="34" charset="0"/>
              </a:rPr>
              <a:t>Jagannathan</a:t>
            </a:r>
            <a:r>
              <a:rPr lang="en-US" sz="1600" dirty="0" smtClean="0">
                <a:latin typeface="Arial Black" panose="020B0A04020102020204" pitchFamily="34" charset="0"/>
              </a:rPr>
              <a:t>, </a:t>
            </a:r>
            <a:r>
              <a:rPr lang="en-US" sz="1600" dirty="0" err="1" smtClean="0">
                <a:latin typeface="Arial Black" panose="020B0A04020102020204" pitchFamily="34" charset="0"/>
              </a:rPr>
              <a:t>Vidhya</a:t>
            </a:r>
            <a:r>
              <a:rPr lang="en-US" sz="1600" dirty="0" smtClean="0">
                <a:latin typeface="Arial Black" panose="020B0A04020102020204" pitchFamily="34" charset="0"/>
              </a:rPr>
              <a:t/>
            </a:r>
            <a:br>
              <a:rPr lang="en-US" sz="1600" dirty="0" smtClean="0">
                <a:latin typeface="Arial Black" panose="020B0A04020102020204" pitchFamily="34" charset="0"/>
              </a:rPr>
            </a:br>
            <a:r>
              <a:rPr lang="en-US" sz="1600" dirty="0" smtClean="0">
                <a:latin typeface="Arial Black" panose="020B0A04020102020204" pitchFamily="34" charset="0"/>
              </a:rPr>
              <a:t>Ritler, Dominic</a:t>
            </a:r>
          </a:p>
          <a:p>
            <a:endParaRPr lang="de-CH" dirty="0"/>
          </a:p>
        </p:txBody>
      </p:sp>
      <p:sp>
        <p:nvSpPr>
          <p:cNvPr id="21" name="TextBox 20"/>
          <p:cNvSpPr txBox="1"/>
          <p:nvPr/>
        </p:nvSpPr>
        <p:spPr>
          <a:xfrm>
            <a:off x="-1" y="4725143"/>
            <a:ext cx="9144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b="1" dirty="0" smtClean="0">
                <a:latin typeface="Arial Black" panose="020B0A04020102020204" pitchFamily="34" charset="0"/>
              </a:rPr>
              <a:t>4.09.2018 Bern</a:t>
            </a:r>
            <a:endParaRPr lang="de-CH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69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:\4-Presentations-Posters\7-Bioinformatics_journal_club\vetsuis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2502"/>
            <a:ext cx="2204958" cy="93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:\4-Presentations-Posters\7-Bioinformatics_journal_club\logo_unibern@2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0"/>
            <a:ext cx="933388" cy="71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-36512" y="14322"/>
            <a:ext cx="3384376" cy="952191"/>
            <a:chOff x="-231328" y="1649328"/>
            <a:chExt cx="10990101" cy="3092054"/>
          </a:xfrm>
        </p:grpSpPr>
        <p:pic>
          <p:nvPicPr>
            <p:cNvPr id="1027" name="Picture 3" descr="H:\4-Presentations-Posters\7-Bioinformatics_journal_club\images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2488493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 descr="H:\4-Presentations-Posters\7-Bioinformatics_journal_club\images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3755" y="2488493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" descr="H:\4-Presentations-Posters\7-Bioinformatics_journal_club\images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0006" y="2488493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3" descr="H:\4-Presentations-Posters\7-Bioinformatics_journal_club\images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256" y="2488493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H:\4-Presentations-Posters\7-Bioinformatics_journal_club\dna-string-double-helix-icon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976561">
              <a:off x="91185" y="3009019"/>
              <a:ext cx="2217424" cy="1247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:\4-Presentations-Posters\7-Bioinformatics_journal_club\f-d 01626013f306fb7cc7f19f3646d9613720fabd7c9e7ded344b0465a1+IMAGE_THUMB_POSTCARD_TINY+IMAGE_THUMB_POSTCARD_TINY.1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5869" y="2654770"/>
              <a:ext cx="2016224" cy="1810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H:\4-Presentations-Posters\7-Bioinformatics_journal_club\threonine-3d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0000">
              <a:off x="2616997" y="2711235"/>
              <a:ext cx="1844446" cy="1595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-231328" y="1649328"/>
              <a:ext cx="10990101" cy="7540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de-CH" sz="1300" b="1" dirty="0">
                  <a:latin typeface="Arial Black" panose="020B0A04020102020204" pitchFamily="34" charset="0"/>
                </a:rPr>
                <a:t>Bioinformaticians @ </a:t>
              </a:r>
              <a:r>
                <a:rPr lang="de-CH" sz="1300" b="1" dirty="0">
                  <a:solidFill>
                    <a:srgbClr val="D3222C"/>
                  </a:solidFill>
                  <a:latin typeface="Arial Black" panose="020B0A04020102020204" pitchFamily="34" charset="0"/>
                </a:rPr>
                <a:t>Vetsuisse</a:t>
              </a:r>
              <a:endParaRPr lang="de-CH" sz="1300" dirty="0">
                <a:latin typeface="Arial Black" panose="020B0A04020102020204" pitchFamily="34" charset="0"/>
              </a:endParaRPr>
            </a:p>
          </p:txBody>
        </p:sp>
        <p:pic>
          <p:nvPicPr>
            <p:cNvPr id="1035" name="Picture 11" descr="H:\4-Presentations-Posters\7-Bioinformatics_journal_club\MV31.pn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511596">
              <a:off x="6872847" y="2618268"/>
              <a:ext cx="2287653" cy="189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-36511" y="1988839"/>
            <a:ext cx="302433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u="sng" dirty="0" smtClean="0">
                <a:latin typeface="+mj-lt"/>
              </a:rPr>
              <a:t>Irene</a:t>
            </a:r>
            <a:endParaRPr lang="en-US" sz="6000" b="1" u="sng" dirty="0">
              <a:latin typeface="+mj-lt"/>
            </a:endParaRPr>
          </a:p>
          <a:p>
            <a:pPr algn="ctr"/>
            <a:endParaRPr lang="en-US" sz="1600" dirty="0">
              <a:latin typeface="+mj-lt"/>
            </a:endParaRPr>
          </a:p>
          <a:p>
            <a:pPr algn="ctr"/>
            <a:r>
              <a:rPr lang="en-US" sz="2400" dirty="0">
                <a:latin typeface="+mj-lt"/>
              </a:rPr>
              <a:t>Institute of </a:t>
            </a:r>
            <a:r>
              <a:rPr lang="en-US" sz="2400" dirty="0" smtClean="0">
                <a:latin typeface="+mj-lt"/>
              </a:rPr>
              <a:t>Genetics </a:t>
            </a:r>
            <a:endParaRPr lang="en-US" sz="2400" dirty="0">
              <a:latin typeface="+mj-lt"/>
            </a:endParaRPr>
          </a:p>
          <a:p>
            <a:pPr algn="ctr"/>
            <a:endParaRPr lang="en-US" sz="2400" dirty="0">
              <a:latin typeface="+mj-lt"/>
            </a:endParaRPr>
          </a:p>
          <a:p>
            <a:pPr algn="ctr"/>
            <a:r>
              <a:rPr lang="en-US" sz="2400" b="1" dirty="0">
                <a:latin typeface="+mj-lt"/>
              </a:rPr>
              <a:t>Working field </a:t>
            </a:r>
          </a:p>
          <a:p>
            <a:pPr marL="531813" indent="-342900">
              <a:buFontTx/>
              <a:buChar char="-"/>
            </a:pPr>
            <a:r>
              <a:rPr lang="en-US" sz="2400" dirty="0" smtClean="0">
                <a:latin typeface="+mj-lt"/>
              </a:rPr>
              <a:t>Whole genome sequence analysis</a:t>
            </a:r>
            <a:endParaRPr lang="en-US" sz="2400" dirty="0">
              <a:latin typeface="+mj-lt"/>
            </a:endParaRPr>
          </a:p>
          <a:p>
            <a:pPr marL="342900" indent="-342900" algn="ctr">
              <a:buFontTx/>
              <a:buChar char="-"/>
            </a:pPr>
            <a:endParaRPr lang="en-US" sz="2400" dirty="0">
              <a:latin typeface="+mj-lt"/>
            </a:endParaRPr>
          </a:p>
          <a:p>
            <a:pPr marL="342900" indent="-342900" algn="ctr">
              <a:buFontTx/>
              <a:buChar char="-"/>
            </a:pPr>
            <a:endParaRPr lang="en-US" sz="2000" dirty="0">
              <a:latin typeface="+mj-lt"/>
            </a:endParaRPr>
          </a:p>
          <a:p>
            <a:pPr algn="ctr"/>
            <a:r>
              <a:rPr lang="en-US" sz="2000" dirty="0">
                <a:latin typeface="+mj-lt"/>
              </a:rPr>
              <a:t> 	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32705" y="1988839"/>
            <a:ext cx="306256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u="sng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Vidhya</a:t>
            </a:r>
            <a:endParaRPr lang="en-US" sz="6000" b="1" u="sng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algn="ctr"/>
            <a:endParaRPr lang="en-US" sz="16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Institute of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Genetics 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algn="ctr"/>
            <a:endParaRPr lang="en-US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Working field </a:t>
            </a:r>
          </a:p>
          <a:p>
            <a:pPr marL="531813" indent="-342900">
              <a:buFontTx/>
              <a:buChar char="-"/>
            </a:pP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Transcriptomics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marL="531813" indent="-342900">
              <a:buFontTx/>
              <a:buChar char="-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Whole genome sequence analysis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+mj-lt"/>
            </a:endParaRPr>
          </a:p>
          <a:p>
            <a:pPr marL="342900" indent="-342900" algn="ctr">
              <a:buFontTx/>
              <a:buChar char="-"/>
            </a:pPr>
            <a:endParaRPr lang="en-US" sz="2000" dirty="0">
              <a:latin typeface="+mj-lt"/>
            </a:endParaRPr>
          </a:p>
          <a:p>
            <a:pPr algn="ctr"/>
            <a:r>
              <a:rPr lang="en-US" sz="2000" dirty="0">
                <a:latin typeface="+mj-lt"/>
              </a:rPr>
              <a:t> 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40152" y="1988839"/>
            <a:ext cx="320384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u="sng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Dominic</a:t>
            </a:r>
            <a:endParaRPr lang="en-US" sz="6000" b="1" u="sng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algn="ctr"/>
            <a:endParaRPr lang="en-US" sz="16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Institute of Parasitology </a:t>
            </a:r>
          </a:p>
          <a:p>
            <a:pPr algn="ctr"/>
            <a:endParaRPr lang="en-US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Working field </a:t>
            </a:r>
          </a:p>
          <a:p>
            <a:pPr marL="531813" indent="-342900">
              <a:buFontTx/>
              <a:buChar char="-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Metabolomics</a:t>
            </a:r>
          </a:p>
          <a:p>
            <a:pPr marL="531813" indent="-342900">
              <a:buFontTx/>
              <a:buChar char="-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Proteomics</a:t>
            </a:r>
          </a:p>
          <a:p>
            <a:pPr marL="531813" indent="-342900">
              <a:buFontTx/>
              <a:buChar char="-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Transcriptomics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+mj-lt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191621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5" grpId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:\4-Presentations-Posters\7-Bioinformatics_journal_club\vetsuis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2502"/>
            <a:ext cx="2204958" cy="93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:\4-Presentations-Posters\7-Bioinformatics_journal_club\logo_unibern@2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0"/>
            <a:ext cx="933388" cy="71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-36512" y="14322"/>
            <a:ext cx="3384376" cy="952191"/>
            <a:chOff x="-231328" y="1649328"/>
            <a:chExt cx="10990101" cy="3092054"/>
          </a:xfrm>
        </p:grpSpPr>
        <p:pic>
          <p:nvPicPr>
            <p:cNvPr id="1027" name="Picture 3" descr="H:\4-Presentations-Posters\7-Bioinformatics_journal_club\images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2488493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 descr="H:\4-Presentations-Posters\7-Bioinformatics_journal_club\images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3755" y="2488493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" descr="H:\4-Presentations-Posters\7-Bioinformatics_journal_club\images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0006" y="2488493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3" descr="H:\4-Presentations-Posters\7-Bioinformatics_journal_club\images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256" y="2488493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H:\4-Presentations-Posters\7-Bioinformatics_journal_club\dna-string-double-helix-icon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976561">
              <a:off x="91185" y="3009019"/>
              <a:ext cx="2217424" cy="1247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:\4-Presentations-Posters\7-Bioinformatics_journal_club\f-d 01626013f306fb7cc7f19f3646d9613720fabd7c9e7ded344b0465a1+IMAGE_THUMB_POSTCARD_TINY+IMAGE_THUMB_POSTCARD_TINY.1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5869" y="2654770"/>
              <a:ext cx="2016224" cy="1810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H:\4-Presentations-Posters\7-Bioinformatics_journal_club\threonine-3d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0000">
              <a:off x="2616997" y="2711235"/>
              <a:ext cx="1844446" cy="1595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-231328" y="1649328"/>
              <a:ext cx="10990101" cy="7540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de-CH" sz="1300" b="1" dirty="0">
                  <a:latin typeface="Arial Black" panose="020B0A04020102020204" pitchFamily="34" charset="0"/>
                </a:rPr>
                <a:t>Bioinformaticians @ </a:t>
              </a:r>
              <a:r>
                <a:rPr lang="de-CH" sz="1300" b="1" dirty="0">
                  <a:solidFill>
                    <a:srgbClr val="D3222C"/>
                  </a:solidFill>
                  <a:latin typeface="Arial Black" panose="020B0A04020102020204" pitchFamily="34" charset="0"/>
                </a:rPr>
                <a:t>Vetsuisse</a:t>
              </a:r>
              <a:endParaRPr lang="de-CH" sz="1300" dirty="0">
                <a:latin typeface="Arial Black" panose="020B0A04020102020204" pitchFamily="34" charset="0"/>
              </a:endParaRPr>
            </a:p>
          </p:txBody>
        </p:sp>
        <p:pic>
          <p:nvPicPr>
            <p:cNvPr id="1035" name="Picture 11" descr="H:\4-Presentations-Posters\7-Bioinformatics_journal_club\MV31.pn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511596">
              <a:off x="6872847" y="2618268"/>
              <a:ext cx="2287653" cy="189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2303748" y="2967335"/>
            <a:ext cx="4536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5400" b="1" dirty="0" smtClean="0"/>
              <a:t>Who are you?</a:t>
            </a:r>
            <a:endParaRPr lang="de-CH" sz="5400" b="1" dirty="0"/>
          </a:p>
        </p:txBody>
      </p:sp>
    </p:spTree>
    <p:extLst>
      <p:ext uri="{BB962C8B-B14F-4D97-AF65-F5344CB8AC3E}">
        <p14:creationId xmlns:p14="http://schemas.microsoft.com/office/powerpoint/2010/main" val="408907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:\4-Presentations-Posters\7-Bioinformatics_journal_club\vetsuis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2502"/>
            <a:ext cx="2204958" cy="93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:\4-Presentations-Posters\7-Bioinformatics_journal_club\logo_unibern@2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0"/>
            <a:ext cx="933388" cy="71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-36512" y="14322"/>
            <a:ext cx="3384376" cy="952191"/>
            <a:chOff x="-231328" y="1649328"/>
            <a:chExt cx="10990101" cy="3092054"/>
          </a:xfrm>
        </p:grpSpPr>
        <p:pic>
          <p:nvPicPr>
            <p:cNvPr id="1027" name="Picture 3" descr="H:\4-Presentations-Posters\7-Bioinformatics_journal_club\images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2488493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 descr="H:\4-Presentations-Posters\7-Bioinformatics_journal_club\images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3755" y="2488493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" descr="H:\4-Presentations-Posters\7-Bioinformatics_journal_club\images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0006" y="2488493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3" descr="H:\4-Presentations-Posters\7-Bioinformatics_journal_club\images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256" y="2488493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H:\4-Presentations-Posters\7-Bioinformatics_journal_club\dna-string-double-helix-icon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976561">
              <a:off x="91185" y="3009019"/>
              <a:ext cx="2217424" cy="1247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:\4-Presentations-Posters\7-Bioinformatics_journal_club\f-d 01626013f306fb7cc7f19f3646d9613720fabd7c9e7ded344b0465a1+IMAGE_THUMB_POSTCARD_TINY+IMAGE_THUMB_POSTCARD_TINY.1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5869" y="2654770"/>
              <a:ext cx="2016224" cy="1810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H:\4-Presentations-Posters\7-Bioinformatics_journal_club\threonine-3d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0000">
              <a:off x="2616997" y="2711235"/>
              <a:ext cx="1844446" cy="1595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-231328" y="1649328"/>
              <a:ext cx="10990101" cy="7540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de-CH" sz="1300" b="1" dirty="0" smtClean="0">
                  <a:latin typeface="Arial Black" panose="020B0A04020102020204" pitchFamily="34" charset="0"/>
                </a:rPr>
                <a:t>Bioinformaticians </a:t>
              </a:r>
              <a:r>
                <a:rPr lang="de-CH" sz="1300" b="1" dirty="0">
                  <a:latin typeface="Arial Black" panose="020B0A04020102020204" pitchFamily="34" charset="0"/>
                </a:rPr>
                <a:t>@ </a:t>
              </a:r>
              <a:r>
                <a:rPr lang="de-CH" sz="1300" b="1" dirty="0" smtClean="0">
                  <a:solidFill>
                    <a:srgbClr val="D3222C"/>
                  </a:solidFill>
                  <a:latin typeface="Arial Black" panose="020B0A04020102020204" pitchFamily="34" charset="0"/>
                </a:rPr>
                <a:t>Vetsuisse</a:t>
              </a:r>
              <a:endParaRPr lang="de-CH" sz="1300" dirty="0">
                <a:latin typeface="Arial Black" panose="020B0A04020102020204" pitchFamily="34" charset="0"/>
              </a:endParaRPr>
            </a:p>
          </p:txBody>
        </p:sp>
        <p:pic>
          <p:nvPicPr>
            <p:cNvPr id="1035" name="Picture 11" descr="H:\4-Presentations-Posters\7-Bioinformatics_journal_club\MV31.pn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511596">
              <a:off x="6872847" y="2618268"/>
              <a:ext cx="2287653" cy="189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1038" y="1988839"/>
            <a:ext cx="907474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u="sng" dirty="0" smtClean="0"/>
              <a:t>Goal:</a:t>
            </a:r>
          </a:p>
          <a:p>
            <a:endParaRPr lang="en-US" sz="2000" dirty="0" smtClean="0"/>
          </a:p>
          <a:p>
            <a:r>
              <a:rPr lang="en-US" sz="2800" dirty="0" smtClean="0"/>
              <a:t>Creating a platform for exchange between</a:t>
            </a:r>
          </a:p>
          <a:p>
            <a:r>
              <a:rPr lang="en-US" sz="2800" dirty="0" err="1" smtClean="0"/>
              <a:t>bioinformaticians</a:t>
            </a:r>
            <a:r>
              <a:rPr lang="en-US" sz="2800" dirty="0" smtClean="0"/>
              <a:t> and persons working in the field</a:t>
            </a:r>
          </a:p>
          <a:p>
            <a:endParaRPr lang="en-US" sz="2800" dirty="0" smtClean="0"/>
          </a:p>
          <a:p>
            <a:pPr marL="342900" indent="-342900">
              <a:buFontTx/>
              <a:buChar char="-"/>
            </a:pPr>
            <a:r>
              <a:rPr lang="en-US" sz="2800" dirty="0" smtClean="0"/>
              <a:t>Create an interfaculty bioinformatics network</a:t>
            </a:r>
          </a:p>
          <a:p>
            <a:pPr marL="342900" indent="-342900">
              <a:buFontTx/>
              <a:buChar char="-"/>
            </a:pPr>
            <a:r>
              <a:rPr lang="en-US" sz="2800" dirty="0" smtClean="0"/>
              <a:t>Share knowledge and experiences</a:t>
            </a:r>
          </a:p>
          <a:p>
            <a:pPr marL="342900" indent="-342900">
              <a:buFontTx/>
              <a:buChar char="-"/>
            </a:pPr>
            <a:r>
              <a:rPr lang="en-US" sz="2800" dirty="0" smtClean="0"/>
              <a:t>Enhance bioinformatics knowledge at the </a:t>
            </a:r>
            <a:r>
              <a:rPr lang="en-US" sz="2800" dirty="0" err="1" smtClean="0"/>
              <a:t>Vetsuisse</a:t>
            </a:r>
            <a:endParaRPr lang="en-US" sz="2800" dirty="0" smtClean="0"/>
          </a:p>
          <a:p>
            <a:pPr marL="342900" indent="-342900">
              <a:buFontTx/>
              <a:buChar char="-"/>
            </a:pPr>
            <a:endParaRPr lang="en-US" sz="2800" dirty="0" smtClean="0"/>
          </a:p>
          <a:p>
            <a:r>
              <a:rPr lang="en-US" sz="2800" dirty="0" smtClean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344508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:\4-Presentations-Posters\7-Bioinformatics_journal_club\vetsuis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2502"/>
            <a:ext cx="2204958" cy="93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:\4-Presentations-Posters\7-Bioinformatics_journal_club\logo_unibern@2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0"/>
            <a:ext cx="933388" cy="71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-36512" y="14322"/>
            <a:ext cx="3384376" cy="952191"/>
            <a:chOff x="-231328" y="1649328"/>
            <a:chExt cx="10990101" cy="3092054"/>
          </a:xfrm>
        </p:grpSpPr>
        <p:pic>
          <p:nvPicPr>
            <p:cNvPr id="1027" name="Picture 3" descr="H:\4-Presentations-Posters\7-Bioinformatics_journal_club\images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2488493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 descr="H:\4-Presentations-Posters\7-Bioinformatics_journal_club\images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3755" y="2488493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" descr="H:\4-Presentations-Posters\7-Bioinformatics_journal_club\images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0006" y="2488493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3" descr="H:\4-Presentations-Posters\7-Bioinformatics_journal_club\images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256" y="2488493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H:\4-Presentations-Posters\7-Bioinformatics_journal_club\dna-string-double-helix-icon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976561">
              <a:off x="91185" y="3009019"/>
              <a:ext cx="2217424" cy="1247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:\4-Presentations-Posters\7-Bioinformatics_journal_club\f-d 01626013f306fb7cc7f19f3646d9613720fabd7c9e7ded344b0465a1+IMAGE_THUMB_POSTCARD_TINY+IMAGE_THUMB_POSTCARD_TINY.1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5869" y="2654770"/>
              <a:ext cx="2016224" cy="1810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H:\4-Presentations-Posters\7-Bioinformatics_journal_club\threonine-3d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0000">
              <a:off x="2616997" y="2711235"/>
              <a:ext cx="1844446" cy="1595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-231328" y="1649328"/>
              <a:ext cx="10990101" cy="7540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de-CH" sz="1300" b="1" dirty="0" smtClean="0">
                  <a:latin typeface="Arial Black" panose="020B0A04020102020204" pitchFamily="34" charset="0"/>
                </a:rPr>
                <a:t>Bioinformaticians </a:t>
              </a:r>
              <a:r>
                <a:rPr lang="de-CH" sz="1300" b="1" dirty="0">
                  <a:latin typeface="Arial Black" panose="020B0A04020102020204" pitchFamily="34" charset="0"/>
                </a:rPr>
                <a:t>@ </a:t>
              </a:r>
              <a:r>
                <a:rPr lang="de-CH" sz="1300" b="1" dirty="0" smtClean="0">
                  <a:solidFill>
                    <a:srgbClr val="D3222C"/>
                  </a:solidFill>
                  <a:latin typeface="Arial Black" panose="020B0A04020102020204" pitchFamily="34" charset="0"/>
                </a:rPr>
                <a:t>Vetsuisse</a:t>
              </a:r>
              <a:endParaRPr lang="de-CH" sz="1300" dirty="0">
                <a:latin typeface="Arial Black" panose="020B0A04020102020204" pitchFamily="34" charset="0"/>
              </a:endParaRPr>
            </a:p>
          </p:txBody>
        </p:sp>
        <p:pic>
          <p:nvPicPr>
            <p:cNvPr id="1035" name="Picture 11" descr="H:\4-Presentations-Posters\7-Bioinformatics_journal_club\MV31.pn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511596">
              <a:off x="6872847" y="2618268"/>
              <a:ext cx="2287653" cy="189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1038" y="1988839"/>
            <a:ext cx="907474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u="sng" dirty="0">
                <a:cs typeface="Times New Roman" panose="02020603050405020304" pitchFamily="18" charset="0"/>
              </a:rPr>
              <a:t>I</a:t>
            </a:r>
            <a:r>
              <a:rPr lang="en-US" sz="6600" b="1" u="sng" dirty="0" smtClean="0">
                <a:cs typeface="Times New Roman" panose="02020603050405020304" pitchFamily="18" charset="0"/>
              </a:rPr>
              <a:t>mplementation</a:t>
            </a:r>
            <a:r>
              <a:rPr lang="en-US" sz="6600" b="1" u="sng" dirty="0" smtClean="0">
                <a:cs typeface="Times New Roman" panose="02020603050405020304" pitchFamily="18" charset="0"/>
              </a:rPr>
              <a:t>:</a:t>
            </a:r>
          </a:p>
          <a:p>
            <a:endParaRPr lang="en-US" dirty="0" smtClean="0">
              <a:cs typeface="Times New Roman" panose="02020603050405020304" pitchFamily="18" charset="0"/>
            </a:endParaRPr>
          </a:p>
          <a:p>
            <a:r>
              <a:rPr lang="en-US" sz="2400" dirty="0" smtClean="0">
                <a:cs typeface="Times New Roman" panose="02020603050405020304" pitchFamily="18" charset="0"/>
              </a:rPr>
              <a:t>Establish a </a:t>
            </a:r>
            <a:r>
              <a:rPr lang="en-US" sz="2400" dirty="0" err="1" smtClean="0">
                <a:cs typeface="Times New Roman" panose="02020603050405020304" pitchFamily="18" charset="0"/>
              </a:rPr>
              <a:t>Vetsuisse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cs typeface="Times New Roman" panose="02020603050405020304" pitchFamily="18" charset="0"/>
              </a:rPr>
              <a:t>bioinformatics meeting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endParaRPr lang="en-US" sz="2400" dirty="0" smtClean="0"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cs typeface="Times New Roman" panose="02020603050405020304" pitchFamily="18" charset="0"/>
              </a:rPr>
              <a:t>On a regular </a:t>
            </a:r>
            <a:r>
              <a:rPr lang="en-US" sz="2400" dirty="0" smtClean="0">
                <a:cs typeface="Times New Roman" panose="02020603050405020304" pitchFamily="18" charset="0"/>
              </a:rPr>
              <a:t>base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cs typeface="Times New Roman" panose="02020603050405020304" pitchFamily="18" charset="0"/>
              </a:rPr>
              <a:t>Work related discussions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cs typeface="Times New Roman" panose="02020603050405020304" pitchFamily="18" charset="0"/>
              </a:rPr>
              <a:t>Journal club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cs typeface="Times New Roman" panose="02020603050405020304" pitchFamily="18" charset="0"/>
              </a:rPr>
              <a:t>Including invited </a:t>
            </a:r>
            <a:r>
              <a:rPr lang="en-US" sz="2400" dirty="0" smtClean="0">
                <a:cs typeface="Times New Roman" panose="02020603050405020304" pitchFamily="18" charset="0"/>
              </a:rPr>
              <a:t>speakers 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endParaRPr lang="en-US" sz="2400" dirty="0" smtClean="0"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cs typeface="Times New Roman" panose="02020603050405020304" pitchFamily="18" charset="0"/>
            </a:endParaRPr>
          </a:p>
          <a:p>
            <a:r>
              <a:rPr lang="en-US" sz="2400" dirty="0" smtClean="0">
                <a:cs typeface="Times New Roman" panose="02020603050405020304" pitchFamily="18" charset="0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342830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:\4-Presentations-Posters\7-Bioinformatics_journal_club\vetsuis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2502"/>
            <a:ext cx="2204958" cy="93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:\4-Presentations-Posters\7-Bioinformatics_journal_club\logo_unibern@2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0"/>
            <a:ext cx="933388" cy="71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-36512" y="14322"/>
            <a:ext cx="3384376" cy="952191"/>
            <a:chOff x="-231328" y="1649328"/>
            <a:chExt cx="10990101" cy="3092054"/>
          </a:xfrm>
        </p:grpSpPr>
        <p:pic>
          <p:nvPicPr>
            <p:cNvPr id="1027" name="Picture 3" descr="H:\4-Presentations-Posters\7-Bioinformatics_journal_club\images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2488493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 descr="H:\4-Presentations-Posters\7-Bioinformatics_journal_club\images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3755" y="2488493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" descr="H:\4-Presentations-Posters\7-Bioinformatics_journal_club\images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0006" y="2488493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3" descr="H:\4-Presentations-Posters\7-Bioinformatics_journal_club\images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256" y="2488493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H:\4-Presentations-Posters\7-Bioinformatics_journal_club\dna-string-double-helix-icon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976561">
              <a:off x="91185" y="3009019"/>
              <a:ext cx="2217424" cy="1247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:\4-Presentations-Posters\7-Bioinformatics_journal_club\f-d 01626013f306fb7cc7f19f3646d9613720fabd7c9e7ded344b0465a1+IMAGE_THUMB_POSTCARD_TINY+IMAGE_THUMB_POSTCARD_TINY.1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5869" y="2654770"/>
              <a:ext cx="2016224" cy="1810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H:\4-Presentations-Posters\7-Bioinformatics_journal_club\threonine-3d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0000">
              <a:off x="2616997" y="2711235"/>
              <a:ext cx="1844446" cy="1595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-231328" y="1649328"/>
              <a:ext cx="10990101" cy="7540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de-CH" sz="1300" b="1" dirty="0" smtClean="0">
                  <a:latin typeface="Arial Black" panose="020B0A04020102020204" pitchFamily="34" charset="0"/>
                </a:rPr>
                <a:t>Bioinformaticians </a:t>
              </a:r>
              <a:r>
                <a:rPr lang="de-CH" sz="1300" b="1" dirty="0">
                  <a:latin typeface="Arial Black" panose="020B0A04020102020204" pitchFamily="34" charset="0"/>
                </a:rPr>
                <a:t>@ </a:t>
              </a:r>
              <a:r>
                <a:rPr lang="de-CH" sz="1300" b="1" dirty="0" smtClean="0">
                  <a:solidFill>
                    <a:srgbClr val="D3222C"/>
                  </a:solidFill>
                  <a:latin typeface="Arial Black" panose="020B0A04020102020204" pitchFamily="34" charset="0"/>
                </a:rPr>
                <a:t>Vetsuisse</a:t>
              </a:r>
              <a:endParaRPr lang="de-CH" sz="1300" dirty="0">
                <a:latin typeface="Arial Black" panose="020B0A04020102020204" pitchFamily="34" charset="0"/>
              </a:endParaRPr>
            </a:p>
          </p:txBody>
        </p:sp>
        <p:pic>
          <p:nvPicPr>
            <p:cNvPr id="1035" name="Picture 11" descr="H:\4-Presentations-Posters\7-Bioinformatics_journal_club\MV31.pn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511596">
              <a:off x="6872847" y="2618268"/>
              <a:ext cx="2287653" cy="189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1038" y="1988839"/>
            <a:ext cx="907474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u="sng" dirty="0" smtClean="0"/>
              <a:t>Questions and ideas:</a:t>
            </a:r>
          </a:p>
          <a:p>
            <a:endParaRPr lang="en-US" u="sng" dirty="0" smtClean="0"/>
          </a:p>
          <a:p>
            <a:pPr marL="285750" indent="-285750">
              <a:buFontTx/>
              <a:buChar char="-"/>
            </a:pPr>
            <a:r>
              <a:rPr lang="en-US" sz="2400" dirty="0"/>
              <a:t>What would you like to have exchange about?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How regular should we meet? </a:t>
            </a:r>
          </a:p>
          <a:p>
            <a:pPr marL="285750" indent="-285750">
              <a:buFontTx/>
              <a:buChar char="-"/>
            </a:pPr>
            <a:endParaRPr lang="en-US" sz="2400" dirty="0"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smtClean="0">
                <a:cs typeface="Times New Roman" panose="02020603050405020304" pitchFamily="18" charset="0"/>
              </a:rPr>
              <a:t>suggestion</a:t>
            </a:r>
            <a:r>
              <a:rPr lang="en-US" sz="2400" dirty="0">
                <a:cs typeface="Times New Roman" panose="02020603050405020304" pitchFamily="18" charset="0"/>
              </a:rPr>
              <a:t>: next meeting 18</a:t>
            </a:r>
            <a:r>
              <a:rPr lang="en-US" sz="2400" baseline="30000" dirty="0">
                <a:cs typeface="Times New Roman" panose="02020603050405020304" pitchFamily="18" charset="0"/>
              </a:rPr>
              <a:t>th</a:t>
            </a:r>
            <a:r>
              <a:rPr lang="en-US" sz="2400" dirty="0">
                <a:cs typeface="Times New Roman" panose="02020603050405020304" pitchFamily="18" charset="0"/>
              </a:rPr>
              <a:t> of </a:t>
            </a:r>
            <a:r>
              <a:rPr lang="en-US" sz="2400" dirty="0" smtClean="0">
                <a:cs typeface="Times New Roman" panose="02020603050405020304" pitchFamily="18" charset="0"/>
              </a:rPr>
              <a:t>September 3pm</a:t>
            </a:r>
            <a:endParaRPr lang="de-CH" sz="2400" dirty="0"/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r>
              <a:rPr lang="en-US" sz="2400" dirty="0" smtClean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292094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:\4-Presentations-Posters\7-Bioinformatics_journal_club\vetsuis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2502"/>
            <a:ext cx="2204958" cy="93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:\4-Presentations-Posters\7-Bioinformatics_journal_club\logo_unibern@2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0"/>
            <a:ext cx="933388" cy="71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-36512" y="14322"/>
            <a:ext cx="3384376" cy="952191"/>
            <a:chOff x="-231328" y="1649328"/>
            <a:chExt cx="10990101" cy="3092054"/>
          </a:xfrm>
        </p:grpSpPr>
        <p:pic>
          <p:nvPicPr>
            <p:cNvPr id="1027" name="Picture 3" descr="H:\4-Presentations-Posters\7-Bioinformatics_journal_club\images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2488493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 descr="H:\4-Presentations-Posters\7-Bioinformatics_journal_club\images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3755" y="2488493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" descr="H:\4-Presentations-Posters\7-Bioinformatics_journal_club\images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0006" y="2488493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3" descr="H:\4-Presentations-Posters\7-Bioinformatics_journal_club\images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256" y="2488493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H:\4-Presentations-Posters\7-Bioinformatics_journal_club\dna-string-double-helix-icon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976561">
              <a:off x="91185" y="3009019"/>
              <a:ext cx="2217424" cy="1247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:\4-Presentations-Posters\7-Bioinformatics_journal_club\f-d 01626013f306fb7cc7f19f3646d9613720fabd7c9e7ded344b0465a1+IMAGE_THUMB_POSTCARD_TINY+IMAGE_THUMB_POSTCARD_TINY.1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5869" y="2654770"/>
              <a:ext cx="2016224" cy="1810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H:\4-Presentations-Posters\7-Bioinformatics_journal_club\threonine-3d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0000">
              <a:off x="2616997" y="2711235"/>
              <a:ext cx="1844446" cy="1595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-231328" y="1649328"/>
              <a:ext cx="10990101" cy="7540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de-CH" sz="1300" b="1" dirty="0" smtClean="0">
                  <a:latin typeface="Arial Black" panose="020B0A04020102020204" pitchFamily="34" charset="0"/>
                </a:rPr>
                <a:t>Bioinformaticians </a:t>
              </a:r>
              <a:r>
                <a:rPr lang="de-CH" sz="1300" b="1" dirty="0">
                  <a:latin typeface="Arial Black" panose="020B0A04020102020204" pitchFamily="34" charset="0"/>
                </a:rPr>
                <a:t>@ </a:t>
              </a:r>
              <a:r>
                <a:rPr lang="de-CH" sz="1300" b="1" dirty="0" smtClean="0">
                  <a:solidFill>
                    <a:srgbClr val="D3222C"/>
                  </a:solidFill>
                  <a:latin typeface="Arial Black" panose="020B0A04020102020204" pitchFamily="34" charset="0"/>
                </a:rPr>
                <a:t>Vetsuisse</a:t>
              </a:r>
              <a:endParaRPr lang="de-CH" sz="1300" dirty="0">
                <a:latin typeface="Arial Black" panose="020B0A04020102020204" pitchFamily="34" charset="0"/>
              </a:endParaRPr>
            </a:p>
          </p:txBody>
        </p:sp>
        <p:pic>
          <p:nvPicPr>
            <p:cNvPr id="1035" name="Picture 11" descr="H:\4-Presentations-Posters\7-Bioinformatics_journal_club\MV31.pn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511596">
              <a:off x="6872847" y="2618268"/>
              <a:ext cx="2287653" cy="189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1038" y="1988839"/>
            <a:ext cx="907474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6600" b="1" dirty="0" smtClean="0"/>
              <a:t>The cake is no lie!</a:t>
            </a:r>
            <a:endParaRPr lang="de-CH" sz="2400" b="1" dirty="0"/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r>
              <a:rPr lang="en-US" sz="2400" dirty="0" smtClean="0"/>
              <a:t> 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1" r="21322" b="23736"/>
          <a:stretch/>
        </p:blipFill>
        <p:spPr>
          <a:xfrm>
            <a:off x="2503440" y="3140968"/>
            <a:ext cx="4176464" cy="316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9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On-screen Show (4:3)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VETSUISSE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Ritler, Dominic (VETSUISSE)</dc:creator>
  <cp:lastModifiedBy>Häfliger, Irene (VETSUISSE)</cp:lastModifiedBy>
  <cp:revision>19</cp:revision>
  <dcterms:created xsi:type="dcterms:W3CDTF">2018-08-31T10:50:43Z</dcterms:created>
  <dcterms:modified xsi:type="dcterms:W3CDTF">2018-09-04T08:11:45Z</dcterms:modified>
</cp:coreProperties>
</file>