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5520" y="516255"/>
            <a:ext cx="10626725" cy="1958340"/>
          </a:xfrm>
        </p:spPr>
        <p:txBody>
          <a:bodyPr/>
          <a:lstStyle/>
          <a:p>
            <a:pPr algn="ctr"/>
            <a:r>
              <a:rPr lang="en-US" sz="4800" b="1" dirty="0"/>
              <a:t>Low Level Parking System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2720" y="4450080"/>
            <a:ext cx="9218295" cy="2143125"/>
          </a:xfrm>
        </p:spPr>
        <p:txBody>
          <a:bodyPr/>
          <a:lstStyle/>
          <a:p>
            <a:r>
              <a:rPr lang="en-US"/>
              <a:t>by Eeshan Chanpura</a:t>
            </a:r>
            <a:endParaRPr lang="en-US"/>
          </a:p>
          <a:p>
            <a:r>
              <a:rPr lang="en-US"/>
              <a:t>Pre Final Year Student</a:t>
            </a:r>
            <a:endParaRPr lang="en-US"/>
          </a:p>
          <a:p>
            <a:r>
              <a:rPr lang="en-US"/>
              <a:t>Language : Python  </a:t>
            </a:r>
            <a:endParaRPr lang="en-US"/>
          </a:p>
          <a:p>
            <a:endParaRPr lang="en-US" sz="2000"/>
          </a:p>
          <a:p>
            <a:r>
              <a:rPr lang="en-US" sz="2000"/>
              <a:t> </a:t>
            </a:r>
            <a:endParaRPr lang="en-US" sz="2000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885" y="327660"/>
            <a:ext cx="10972800" cy="1177925"/>
          </a:xfrm>
        </p:spPr>
        <p:txBody>
          <a:bodyPr/>
          <a:p>
            <a:pPr algn="ctr"/>
            <a:r>
              <a:rPr lang="en-US" sz="2800"/>
              <a:t> </a:t>
            </a:r>
            <a:r>
              <a:rPr lang="en-US" sz="5400" b="1"/>
              <a:t>Introduction.</a:t>
            </a:r>
            <a:endParaRPr lang="en-US" sz="5400" b="1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92910"/>
            <a:ext cx="10972800" cy="4434840"/>
          </a:xfrm>
        </p:spPr>
        <p:txBody>
          <a:bodyPr/>
          <a:p>
            <a:r>
              <a:rPr lang="en-US"/>
              <a:t>This repository gives an overview of how we can design a basic parking lot in Python. It creates parking lot with given number of slots. The cars follow Greedy approach while being parked in the slots.</a:t>
            </a:r>
            <a:endParaRPr lang="en-US"/>
          </a:p>
          <a:p>
            <a:r>
              <a:rPr lang="en-US">
                <a:sym typeface="+mn-ea"/>
              </a:rPr>
              <a:t>Github Link: </a:t>
            </a:r>
            <a:r>
              <a:rPr lang="en-US">
                <a:solidFill>
                  <a:srgbClr val="0070C0"/>
                </a:solidFill>
                <a:sym typeface="+mn-ea"/>
              </a:rPr>
              <a:t>https://github.com/Eeshan2001/Low-Level-Parking-Lot-System</a:t>
            </a:r>
            <a:endParaRPr lang="en-US">
              <a:solidFill>
                <a:srgbClr val="0070C0"/>
              </a:solidFill>
            </a:endParaRPr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ipe/>
      </p:transition>
    </mc:Choice>
    <mc:Fallback>
      <p:transition spd="med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782955" y="1104900"/>
            <a:ext cx="1015873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Admin  can use following command to control the Parking System</a:t>
            </a:r>
            <a:endParaRPr lang="en-US" sz="2000"/>
          </a:p>
          <a:p>
            <a:r>
              <a:rPr lang="en-US" sz="2000"/>
              <a:t>LowLevel_ParkingSystem.py script defines the following functions -</a:t>
            </a:r>
            <a:endParaRPr lang="en-US" sz="2000"/>
          </a:p>
          <a:p>
            <a:endParaRPr lang="en-US" sz="2000"/>
          </a:p>
          <a:p>
            <a:pPr marL="457200" indent="-457200">
              <a:buAutoNum type="arabicPeriod"/>
            </a:pPr>
            <a:r>
              <a:rPr lang="en-US" sz="2000">
                <a:solidFill>
                  <a:srgbClr val="002060"/>
                </a:solidFill>
              </a:rPr>
              <a:t>create_parking_lot n</a:t>
            </a:r>
            <a:r>
              <a:rPr lang="en-US" sz="2000"/>
              <a:t> - Given n number of slots, create a parking lot</a:t>
            </a:r>
            <a:endParaRPr lang="en-US" sz="2000"/>
          </a:p>
          <a:p>
            <a:pPr marL="457200" indent="-457200">
              <a:buAutoNum type="arabicPeriod"/>
            </a:pPr>
            <a:r>
              <a:rPr lang="en-US" sz="2000">
                <a:solidFill>
                  <a:srgbClr val="002060"/>
                </a:solidFill>
              </a:rPr>
              <a:t>park car_number car_color</a:t>
            </a:r>
            <a:r>
              <a:rPr lang="en-US" sz="2000"/>
              <a:t> - Parks a vehicle with given registration number and color in the nearest empty slot possible. If there are no more empty slots available, it shows a message "Sorry, parking lot is full".</a:t>
            </a:r>
            <a:endParaRPr lang="en-US" sz="2000"/>
          </a:p>
          <a:p>
            <a:pPr marL="457200" indent="-457200">
              <a:buAutoNum type="arabicPeriod"/>
            </a:pPr>
            <a:r>
              <a:rPr lang="en-US" sz="2000">
                <a:solidFill>
                  <a:srgbClr val="002060"/>
                </a:solidFill>
              </a:rPr>
              <a:t>status</a:t>
            </a:r>
            <a:r>
              <a:rPr lang="en-US" sz="2000"/>
              <a:t> - Prints the slot number, registration number and color of the parked vehicles.</a:t>
            </a:r>
            <a:endParaRPr lang="en-US" sz="2000"/>
          </a:p>
          <a:p>
            <a:pPr marL="457200" indent="-457200">
              <a:buAutoNum type="arabicPeriod"/>
            </a:pPr>
            <a:r>
              <a:rPr lang="en-US" sz="2000">
                <a:solidFill>
                  <a:srgbClr val="002060"/>
                </a:solidFill>
              </a:rPr>
              <a:t>leave x</a:t>
            </a:r>
            <a:r>
              <a:rPr lang="en-US" sz="2000"/>
              <a:t> - Removes vehicle from slot number x</a:t>
            </a:r>
            <a:endParaRPr lang="en-US" sz="2000"/>
          </a:p>
          <a:p>
            <a:pPr marL="457200" indent="-457200">
              <a:buAutoNum type="arabicPeriod"/>
            </a:pPr>
            <a:r>
              <a:rPr lang="en-US" sz="2000">
                <a:solidFill>
                  <a:srgbClr val="002060"/>
                </a:solidFill>
              </a:rPr>
              <a:t>check_car_number_with_carcolor car_color</a:t>
            </a:r>
            <a:r>
              <a:rPr lang="en-US" sz="2000"/>
              <a:t> - this will display All car number with same color</a:t>
            </a:r>
            <a:endParaRPr lang="en-US" sz="2000"/>
          </a:p>
          <a:p>
            <a:pPr marL="457200" indent="-457200">
              <a:buAutoNum type="arabicPeriod"/>
            </a:pPr>
            <a:r>
              <a:rPr lang="en-US" sz="2000">
                <a:solidFill>
                  <a:srgbClr val="002060"/>
                </a:solidFill>
              </a:rPr>
              <a:t>check_slot_number_with_carcolor car_color</a:t>
            </a:r>
            <a:r>
              <a:rPr lang="en-US" sz="2000"/>
              <a:t> - this will display All filled slots with same color</a:t>
            </a:r>
            <a:endParaRPr lang="en-US" sz="2000"/>
          </a:p>
          <a:p>
            <a:pPr marL="457200" indent="-457200">
              <a:buAutoNum type="arabicPeriod"/>
            </a:pPr>
            <a:r>
              <a:rPr lang="en-US" sz="2000">
                <a:solidFill>
                  <a:srgbClr val="002060"/>
                </a:solidFill>
              </a:rPr>
              <a:t>check_slot_number_with_carno car_no</a:t>
            </a:r>
            <a:r>
              <a:rPr lang="en-US" sz="2000"/>
              <a:t> - this will display slot alloted to car_number</a:t>
            </a:r>
            <a:endParaRPr 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ipe/>
      </p:transition>
    </mc:Choice>
    <mc:Fallback>
      <p:transition spd="med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78485" y="376555"/>
            <a:ext cx="964692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LowLevel_ParkingSystem.py can be run through shell or through file containing test cases. Vehicle.py is a separate class where we can define the type of vehicles that can be parked. it only contains class Car.</a:t>
            </a:r>
            <a:endParaRPr lang="en-US" sz="2000"/>
          </a:p>
          <a:p>
            <a:r>
              <a:rPr lang="en-US" sz="2000"/>
              <a:t>An example file run_test_case.txt has been provided in repo. </a:t>
            </a:r>
            <a:endParaRPr lang="en-US" sz="2000"/>
          </a:p>
          <a:p>
            <a:r>
              <a:rPr lang="en-US" sz="2000"/>
              <a:t>To run with a file execute </a:t>
            </a:r>
            <a:r>
              <a:rPr lang="en-US" sz="2000">
                <a:solidFill>
                  <a:srgbClr val="002060"/>
                </a:solidFill>
              </a:rPr>
              <a:t>python LowLevel_ParkingSystem.py -f run_test_case.txt‘</a:t>
            </a:r>
            <a:endParaRPr lang="en-US" sz="2000">
              <a:solidFill>
                <a:srgbClr val="002060"/>
              </a:solidFill>
            </a:endParaRPr>
          </a:p>
        </p:txBody>
      </p:sp>
      <p:pic>
        <p:nvPicPr>
          <p:cNvPr id="3" name="Picture 2" descr="Screenshot (46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8485" y="2139315"/>
            <a:ext cx="9646920" cy="44526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ipe/>
      </p:transition>
    </mc:Choice>
    <mc:Fallback>
      <p:transition spd="med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s 1"/>
          <p:cNvSpPr/>
          <p:nvPr/>
        </p:nvSpPr>
        <p:spPr>
          <a:xfrm>
            <a:off x="3709670" y="2829560"/>
            <a:ext cx="4988560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7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  <a:endParaRPr lang="en-US" altLang="zh-CN" sz="72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edge/>
      </p:transition>
    </mc:Choice>
    <mc:Fallback>
      <p:transition spd="med">
        <p:wedge/>
      </p:transition>
    </mc:Fallback>
  </mc:AlternateContent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1536</Words>
  <Application>WPS Presentation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Gear Drives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 Level Parking System</dc:title>
  <dc:creator/>
  <cp:lastModifiedBy>Administrator</cp:lastModifiedBy>
  <cp:revision>1</cp:revision>
  <dcterms:created xsi:type="dcterms:W3CDTF">2022-03-06T18:06:56Z</dcterms:created>
  <dcterms:modified xsi:type="dcterms:W3CDTF">2022-03-06T18:06:56Z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F1EB807FFFB24FCBB1FB7FFF5C7B7409</vt:lpwstr>
  </property>
  <property fmtid="{D5CDD505-2E9C-101B-9397-08002B2CF9AE}" pid="3" name="KSOProductBuildVer">
    <vt:lpwstr>1033-11.2.0.10463</vt:lpwstr>
  </property>
</Properties>
</file>