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F6AF7D-C445-4E02-B53C-F56B29D23557}">
  <a:tblStyle styleId="{7BF6AF7D-C445-4E02-B53C-F56B29D235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4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d2ba57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d2ba57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1d2ba57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1d2ba57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1d2ba57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1d2ba57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bh-Raw/ColorSwitchJavafx" TargetMode="External"/><Relationship Id="rId4" Type="http://schemas.openxmlformats.org/officeDocument/2006/relationships/hyperlink" Target="https://drive.google.com/file/d/16MKauKQMumCDXga9EkJZ5r01oqzXObl-/view?usp=sharing" TargetMode="External"/><Relationship Id="rId5" Type="http://schemas.openxmlformats.org/officeDocument/2006/relationships/hyperlink" Target="https://drive.google.com/drive/folders/12iOZJLrES9IzffV7O6888Zfd5MD899yJ?usp=sharing" TargetMode="External"/><Relationship Id="rId6" Type="http://schemas.openxmlformats.org/officeDocument/2006/relationships/hyperlink" Target="https://github.com/Abh-Raw/ColorSwitchJavafx/blob/master/README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b="1" lang="en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b="1" lang="en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R S</a:t>
            </a:r>
            <a:r>
              <a:rPr b="1" lang="en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W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IT</a:t>
            </a:r>
            <a:r>
              <a:rPr b="1" lang="en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H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814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201 - Advanced Programming : Final Project Presentation</a:t>
            </a:r>
            <a:br>
              <a:rPr lang="en"/>
            </a:br>
            <a:r>
              <a:rPr lang="en"/>
              <a:t>Abhinav Rawat (ECE - 2019132) &amp; Rupanshoo Saxena (CSE - 2019096)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PR</a:t>
            </a:r>
            <a:r>
              <a:rPr lang="en" sz="48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JECT I</a:t>
            </a:r>
            <a:r>
              <a:rPr lang="en" sz="4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lang="en" sz="48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RMATI</a:t>
            </a:r>
            <a:r>
              <a:rPr lang="en" sz="48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34350"/>
            <a:ext cx="85206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Repository Link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https://github.com/Abh-Raw/ColorSwitchJavafx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of the game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https://drive.google.com/file/d/16MKauKQMumCDXga9EkJZ5r01oqzXObl-/view?usp=sharing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Pictures 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https://drive.google.com/drive/folders/12iOZJLrES9IzffV7O6888Zfd5MD899yJ?usp=sharing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feature info 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https://github.com/Abh-Raw/ColorSwitchJavafx/blob/master/README.md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IN</a:t>
            </a:r>
            <a:r>
              <a:rPr lang="en" sz="48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IVIDU</a:t>
            </a:r>
            <a:r>
              <a:rPr lang="en" sz="4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L EFF</a:t>
            </a:r>
            <a:r>
              <a:rPr lang="en" sz="48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lang="en" sz="48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S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952500" y="146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{7BF6AF7D-C445-4E02-B53C-F56B29D23557}</a:tableStyleId>
              </a:tblPr>
              <a:tblGrid>
                <a:gridCol w="3619500"/>
                <a:gridCol w="3619500"/>
              </a:tblGrid>
              <a:tr h="62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Abhinav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Rupanshoo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2717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-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Back-end working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-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Leaderboard 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-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Ball working and logic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-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Point system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-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Game Pause and Resume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-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Obstacles creation(all 10)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-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Obstacle animation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-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Main Menu animation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-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Logo creation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-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Front-end 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en" sz="48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NUS C</a:t>
            </a:r>
            <a:r>
              <a:rPr lang="en" sz="4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MP</a:t>
            </a:r>
            <a:r>
              <a:rPr lang="en" sz="48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NE</a:t>
            </a:r>
            <a:r>
              <a:rPr lang="en" sz="48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N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89525"/>
            <a:ext cx="8520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Leaderboard - with top 10 highscores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Collision animations : ball with star and ball with wrong colour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Splash screen animation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