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Mines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SIH1339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Automation of drill core rock sample lithology logging.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Achievers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Abhishek Singh Maurya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U-0573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Kharagpur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Transportation &amp; Logistics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112394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D0DCF0B-6C6E-33B0-B2E8-81F0FD47612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440" r="440"/>
          <a:stretch>
            <a:fillRect/>
          </a:stretch>
        </p:blipFill>
        <p:spPr>
          <a:xfrm>
            <a:off x="7178040" y="144463"/>
            <a:ext cx="4890135" cy="35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:</a:t>
            </a:r>
            <a:r>
              <a:rPr lang="en-IN" sz="18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Programming Language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Python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Data Manipulation and Analysis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Pandas, NumPy, Collab/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Jupyter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Notebook, OpenCV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Data Visualization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Matplotlib, Seaborn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Machine Learning Frameworks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TensorFlow,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PyTorch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 Scikit-learn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Frontend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HTML, CSS, JS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Backend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Django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0000"/>
                </a:solidFill>
                <a:effectLst/>
              </a:rPr>
              <a:t>Cloud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 Azure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</vt:lpstr>
      <vt:lpstr>Libre Franklin</vt:lpstr>
      <vt:lpstr>Noto Sans Symbols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Deepak Kumar</cp:lastModifiedBy>
  <cp:revision>1</cp:revision>
  <dcterms:modified xsi:type="dcterms:W3CDTF">2023-10-24T17:48:45Z</dcterms:modified>
</cp:coreProperties>
</file>