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200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7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73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_sort" TargetMode="External"/><Relationship Id="rId2" Type="http://schemas.openxmlformats.org/officeDocument/2006/relationships/hyperlink" Target="https://www.geeksforgeeks.org/counting-invers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377C43-2F1E-4DE8-8798-274D985F3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1142996"/>
          </a:xfrm>
        </p:spPr>
        <p:txBody>
          <a:bodyPr>
            <a:normAutofit/>
          </a:bodyPr>
          <a:lstStyle/>
          <a:p>
            <a:r>
              <a:rPr lang="fr-FR" sz="5400" dirty="0" err="1"/>
              <a:t>Comb</a:t>
            </a:r>
            <a:r>
              <a:rPr lang="fr-FR" sz="5400" dirty="0"/>
              <a:t>-sort</a:t>
            </a:r>
          </a:p>
        </p:txBody>
      </p:sp>
      <p:pic>
        <p:nvPicPr>
          <p:cNvPr id="14" name="Picture 3" descr="cubes blancs 3D suspendus et empilés">
            <a:extLst>
              <a:ext uri="{FF2B5EF4-FFF2-40B4-BE49-F238E27FC236}">
                <a16:creationId xmlns:a16="http://schemas.microsoft.com/office/drawing/2014/main" id="{77578B9C-1216-45D9-A71B-E0EBBB4C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1" r="32799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6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6C79F-4D24-4DEB-984A-CECC949E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 Sort is mainly an improvement over Bubble Sort. Bubble sort always compares adjacent values. So, all </a:t>
            </a: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inversions</a:t>
            </a:r>
            <a:r>
              <a:rPr lang="en-US" dirty="0"/>
              <a:t> are removed one by one. Comb Sort improves on Bubble Sort by using gap of size more than 1. The gap starts with a large value and shrinks by a factor of 1.3 in every iteration until it reaches the value 1. Thus, Comb Sort removes more than 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inversion</a:t>
            </a:r>
            <a:r>
              <a:rPr lang="en-US" dirty="0">
                <a:solidFill>
                  <a:srgbClr val="D2601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counts</a:t>
            </a:r>
            <a:r>
              <a:rPr lang="en-US" dirty="0"/>
              <a:t> with one swap and performs better than Bubble Sort.</a:t>
            </a:r>
            <a:br>
              <a:rPr lang="en-US" dirty="0"/>
            </a:br>
            <a:r>
              <a:rPr lang="en-US" dirty="0"/>
              <a:t>The shrink factor has been empirically found to be 1.3 (by testing Combsort on over 200,000 random lists)</a:t>
            </a:r>
            <a:br>
              <a:rPr lang="en-US" dirty="0"/>
            </a:br>
            <a:r>
              <a:rPr lang="en-US" dirty="0"/>
              <a:t>Although, it works better than Bubble Sort on average, worst case remains O(n</a:t>
            </a:r>
            <a:r>
              <a:rPr lang="en-US" baseline="30000" dirty="0"/>
              <a:t>2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Below is the implementation. [Source: </a:t>
            </a:r>
            <a:r>
              <a:rPr lang="en-US" dirty="0">
                <a:hlinkClick r:id="rId3"/>
              </a:rPr>
              <a:t>Wiki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alpha val="70000"/>
                  </a:schemeClr>
                </a:solidFill>
              </a:rPr>
              <a:t>geeksforgeeks.org</a:t>
            </a:r>
            <a:r>
              <a:rPr lang="en-US" dirty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989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40FE31-6897-4500-A0A1-8C2A31D77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97" y="1790700"/>
            <a:ext cx="7300255" cy="3978275"/>
          </a:xfrm>
        </p:spPr>
      </p:pic>
    </p:spTree>
    <p:extLst>
      <p:ext uri="{BB962C8B-B14F-4D97-AF65-F5344CB8AC3E}">
        <p14:creationId xmlns:p14="http://schemas.microsoft.com/office/powerpoint/2010/main" val="53825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E3385014-6B8E-4F90-A4B5-A0EEE3ADE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64" y="1471658"/>
            <a:ext cx="4619671" cy="4413589"/>
          </a:xfrm>
        </p:spPr>
      </p:pic>
    </p:spTree>
    <p:extLst>
      <p:ext uri="{BB962C8B-B14F-4D97-AF65-F5344CB8AC3E}">
        <p14:creationId xmlns:p14="http://schemas.microsoft.com/office/powerpoint/2010/main" val="354093085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142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Rockwell Nova Light</vt:lpstr>
      <vt:lpstr>Wingdings</vt:lpstr>
      <vt:lpstr>LeafVTI</vt:lpstr>
      <vt:lpstr>Comb-sort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Comb-sort</dc:title>
  <dc:creator>ABDELHAK BOUTIFOUR</dc:creator>
  <cp:lastModifiedBy>ABDELHAK BOUTIFOUR</cp:lastModifiedBy>
  <cp:revision>1</cp:revision>
  <dcterms:created xsi:type="dcterms:W3CDTF">2021-06-13T23:12:29Z</dcterms:created>
  <dcterms:modified xsi:type="dcterms:W3CDTF">2021-06-13T23:24:04Z</dcterms:modified>
</cp:coreProperties>
</file>