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5CCB1B-7C4A-4858-A75A-7FE2E5489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2FD885BC-D186-4671-BF8A-190D2EB5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34109"/>
            <a:ext cx="9144000" cy="2387600"/>
          </a:xfrm>
        </p:spPr>
        <p:txBody>
          <a:bodyPr/>
          <a:lstStyle/>
          <a:p>
            <a:r>
              <a:rPr lang="en-GB" sz="60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Online Handicraft Retailer Pricing – A Case Study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venues and No.of Sessions and Conversion Rates">
            <a:extLst>
              <a:ext uri="{FF2B5EF4-FFF2-40B4-BE49-F238E27FC236}">
                <a16:creationId xmlns:a16="http://schemas.microsoft.com/office/drawing/2014/main" id="{7C56E4D7-18C0-4D40-AC45-9B8C00EB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rders and Revenues">
            <a:extLst>
              <a:ext uri="{FF2B5EF4-FFF2-40B4-BE49-F238E27FC236}">
                <a16:creationId xmlns:a16="http://schemas.microsoft.com/office/drawing/2014/main" id="{614AD44C-20E2-4879-AE03-3F247006C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essions and Revenue Comparison">
            <a:extLst>
              <a:ext uri="{FF2B5EF4-FFF2-40B4-BE49-F238E27FC236}">
                <a16:creationId xmlns:a16="http://schemas.microsoft.com/office/drawing/2014/main" id="{1EDDADA3-3924-4F33-9447-8909BEB2B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Insights">
            <a:extLst>
              <a:ext uri="{FF2B5EF4-FFF2-40B4-BE49-F238E27FC236}">
                <a16:creationId xmlns:a16="http://schemas.microsoft.com/office/drawing/2014/main" id="{703BB07B-EEA0-4C16-8A5D-FAE78E8CA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Online Handicraft Retailer Pricing – A Case Study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Handicraft Retailer Pricing - Case Study </dc:title>
  <dc:creator/>
  <cp:lastModifiedBy>Abhinandan Aggarwal</cp:lastModifiedBy>
  <cp:revision>2</cp:revision>
  <dcterms:created xsi:type="dcterms:W3CDTF">2020-07-07T13:23:33Z</dcterms:created>
  <dcterms:modified xsi:type="dcterms:W3CDTF">2020-07-07T13:32:18Z</dcterms:modified>
</cp:coreProperties>
</file>