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C7A67-6B5A-4296-BDFB-890D082BD826}" v="15" dt="2024-03-26T10:15:5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103" d="100"/>
          <a:sy n="103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 Barge" userId="dd6c6367f72c74f6" providerId="LiveId" clId="{125C7A67-6B5A-4296-BDFB-890D082BD826}"/>
    <pc:docChg chg="custSel modSld">
      <pc:chgData name="Abha Barge" userId="dd6c6367f72c74f6" providerId="LiveId" clId="{125C7A67-6B5A-4296-BDFB-890D082BD826}" dt="2024-03-26T10:45:12.775" v="3547" actId="20577"/>
      <pc:docMkLst>
        <pc:docMk/>
      </pc:docMkLst>
      <pc:sldChg chg="modSp mod">
        <pc:chgData name="Abha Barge" userId="dd6c6367f72c74f6" providerId="LiveId" clId="{125C7A67-6B5A-4296-BDFB-890D082BD826}" dt="2024-03-24T04:17:15.149" v="8" actId="1076"/>
        <pc:sldMkLst>
          <pc:docMk/>
          <pc:sldMk cId="951136339" sldId="256"/>
        </pc:sldMkLst>
        <pc:spChg chg="mod">
          <ac:chgData name="Abha Barge" userId="dd6c6367f72c74f6" providerId="LiveId" clId="{125C7A67-6B5A-4296-BDFB-890D082BD826}" dt="2024-03-24T04:15:55.583" v="0" actId="20577"/>
          <ac:spMkLst>
            <pc:docMk/>
            <pc:sldMk cId="951136339" sldId="256"/>
            <ac:spMk id="2" creationId="{7D07A1C1-DE3E-0D1D-BC1A-49F48781E7E6}"/>
          </ac:spMkLst>
        </pc:spChg>
        <pc:spChg chg="mod">
          <ac:chgData name="Abha Barge" userId="dd6c6367f72c74f6" providerId="LiveId" clId="{125C7A67-6B5A-4296-BDFB-890D082BD826}" dt="2024-03-24T04:17:03.228" v="7" actId="1076"/>
          <ac:spMkLst>
            <pc:docMk/>
            <pc:sldMk cId="951136339" sldId="256"/>
            <ac:spMk id="4" creationId="{A78E246C-98CA-1511-DF6E-49B23344B0F5}"/>
          </ac:spMkLst>
        </pc:spChg>
        <pc:spChg chg="mod">
          <ac:chgData name="Abha Barge" userId="dd6c6367f72c74f6" providerId="LiveId" clId="{125C7A67-6B5A-4296-BDFB-890D082BD826}" dt="2024-03-24T04:16:55.762" v="6" actId="1076"/>
          <ac:spMkLst>
            <pc:docMk/>
            <pc:sldMk cId="951136339" sldId="256"/>
            <ac:spMk id="6" creationId="{0CFC1D0E-9854-0D71-D351-4C0A2C91A09B}"/>
          </ac:spMkLst>
        </pc:spChg>
        <pc:spChg chg="mod">
          <ac:chgData name="Abha Barge" userId="dd6c6367f72c74f6" providerId="LiveId" clId="{125C7A67-6B5A-4296-BDFB-890D082BD826}" dt="2024-03-24T04:16:49.599" v="5" actId="1076"/>
          <ac:spMkLst>
            <pc:docMk/>
            <pc:sldMk cId="951136339" sldId="256"/>
            <ac:spMk id="7" creationId="{9680B190-593A-E585-A800-943510E12B17}"/>
          </ac:spMkLst>
        </pc:spChg>
        <pc:spChg chg="mod">
          <ac:chgData name="Abha Barge" userId="dd6c6367f72c74f6" providerId="LiveId" clId="{125C7A67-6B5A-4296-BDFB-890D082BD826}" dt="2024-03-24T04:17:15.149" v="8" actId="1076"/>
          <ac:spMkLst>
            <pc:docMk/>
            <pc:sldMk cId="951136339" sldId="256"/>
            <ac:spMk id="8" creationId="{D9A28806-5957-95BE-0286-42EAEF483EA4}"/>
          </ac:spMkLst>
        </pc:spChg>
      </pc:sldChg>
      <pc:sldChg chg="addSp delSp modSp mod">
        <pc:chgData name="Abha Barge" userId="dd6c6367f72c74f6" providerId="LiveId" clId="{125C7A67-6B5A-4296-BDFB-890D082BD826}" dt="2024-03-26T10:45:12.775" v="3547" actId="20577"/>
        <pc:sldMkLst>
          <pc:docMk/>
          <pc:sldMk cId="1847076000" sldId="257"/>
        </pc:sldMkLst>
        <pc:spChg chg="del mod">
          <ac:chgData name="Abha Barge" userId="dd6c6367f72c74f6" providerId="LiveId" clId="{125C7A67-6B5A-4296-BDFB-890D082BD826}" dt="2024-03-26T08:44:18.478" v="46" actId="478"/>
          <ac:spMkLst>
            <pc:docMk/>
            <pc:sldMk cId="1847076000" sldId="257"/>
            <ac:spMk id="2" creationId="{ADB14EC3-4430-D025-EF53-C1D2A0B88C4C}"/>
          </ac:spMkLst>
        </pc:spChg>
        <pc:spChg chg="del mod">
          <ac:chgData name="Abha Barge" userId="dd6c6367f72c74f6" providerId="LiveId" clId="{125C7A67-6B5A-4296-BDFB-890D082BD826}" dt="2024-03-26T08:44:12.020" v="45" actId="478"/>
          <ac:spMkLst>
            <pc:docMk/>
            <pc:sldMk cId="1847076000" sldId="257"/>
            <ac:spMk id="3" creationId="{8FCF892C-1D66-EEFF-C944-416F9836B470}"/>
          </ac:spMkLst>
        </pc:spChg>
        <pc:spChg chg="del mod">
          <ac:chgData name="Abha Barge" userId="dd6c6367f72c74f6" providerId="LiveId" clId="{125C7A67-6B5A-4296-BDFB-890D082BD826}" dt="2024-03-26T08:44:06.530" v="44" actId="478"/>
          <ac:spMkLst>
            <pc:docMk/>
            <pc:sldMk cId="1847076000" sldId="257"/>
            <ac:spMk id="4" creationId="{7018D729-6FE5-0B53-53E3-876AF231E9AB}"/>
          </ac:spMkLst>
        </pc:spChg>
        <pc:spChg chg="del">
          <ac:chgData name="Abha Barge" userId="dd6c6367f72c74f6" providerId="LiveId" clId="{125C7A67-6B5A-4296-BDFB-890D082BD826}" dt="2024-03-24T13:12:23.279" v="14" actId="931"/>
          <ac:spMkLst>
            <pc:docMk/>
            <pc:sldMk cId="1847076000" sldId="257"/>
            <ac:spMk id="8" creationId="{CF029815-15C2-F8DE-63BC-26DACC993E92}"/>
          </ac:spMkLst>
        </pc:spChg>
        <pc:spChg chg="add mod">
          <ac:chgData name="Abha Barge" userId="dd6c6367f72c74f6" providerId="LiveId" clId="{125C7A67-6B5A-4296-BDFB-890D082BD826}" dt="2024-03-26T09:42:38.695" v="2364" actId="1076"/>
          <ac:spMkLst>
            <pc:docMk/>
            <pc:sldMk cId="1847076000" sldId="257"/>
            <ac:spMk id="21" creationId="{F2742DCD-F6AF-EB53-20F1-14C131F86373}"/>
          </ac:spMkLst>
        </pc:spChg>
        <pc:spChg chg="add mod">
          <ac:chgData name="Abha Barge" userId="dd6c6367f72c74f6" providerId="LiveId" clId="{125C7A67-6B5A-4296-BDFB-890D082BD826}" dt="2024-03-26T09:32:08.356" v="2093" actId="255"/>
          <ac:spMkLst>
            <pc:docMk/>
            <pc:sldMk cId="1847076000" sldId="257"/>
            <ac:spMk id="22" creationId="{703992B8-C362-824B-9879-D275EF7CA330}"/>
          </ac:spMkLst>
        </pc:spChg>
        <pc:spChg chg="add mod">
          <ac:chgData name="Abha Barge" userId="dd6c6367f72c74f6" providerId="LiveId" clId="{125C7A67-6B5A-4296-BDFB-890D082BD826}" dt="2024-03-26T09:42:29.637" v="2362" actId="1076"/>
          <ac:spMkLst>
            <pc:docMk/>
            <pc:sldMk cId="1847076000" sldId="257"/>
            <ac:spMk id="23" creationId="{6C8840D2-7F05-7A80-73AC-6350C7E46859}"/>
          </ac:spMkLst>
        </pc:spChg>
        <pc:spChg chg="add mod">
          <ac:chgData name="Abha Barge" userId="dd6c6367f72c74f6" providerId="LiveId" clId="{125C7A67-6B5A-4296-BDFB-890D082BD826}" dt="2024-03-26T10:45:12.775" v="3547" actId="20577"/>
          <ac:spMkLst>
            <pc:docMk/>
            <pc:sldMk cId="1847076000" sldId="257"/>
            <ac:spMk id="24" creationId="{84F5036F-FE86-E539-A7D1-4920274FAEB3}"/>
          </ac:spMkLst>
        </pc:spChg>
        <pc:spChg chg="add mod">
          <ac:chgData name="Abha Barge" userId="dd6c6367f72c74f6" providerId="LiveId" clId="{125C7A67-6B5A-4296-BDFB-890D082BD826}" dt="2024-03-26T09:12:15.073" v="1091" actId="20577"/>
          <ac:spMkLst>
            <pc:docMk/>
            <pc:sldMk cId="1847076000" sldId="257"/>
            <ac:spMk id="25" creationId="{E41C665A-179E-BB54-1D3C-B4BEF7EE1471}"/>
          </ac:spMkLst>
        </pc:spChg>
        <pc:spChg chg="add mod">
          <ac:chgData name="Abha Barge" userId="dd6c6367f72c74f6" providerId="LiveId" clId="{125C7A67-6B5A-4296-BDFB-890D082BD826}" dt="2024-03-26T09:33:59.525" v="2141" actId="20577"/>
          <ac:spMkLst>
            <pc:docMk/>
            <pc:sldMk cId="1847076000" sldId="257"/>
            <ac:spMk id="26" creationId="{D55C35C7-F71E-57CE-81D8-35EC765FA9E0}"/>
          </ac:spMkLst>
        </pc:spChg>
        <pc:spChg chg="add mod">
          <ac:chgData name="Abha Barge" userId="dd6c6367f72c74f6" providerId="LiveId" clId="{125C7A67-6B5A-4296-BDFB-890D082BD826}" dt="2024-03-26T09:42:33.537" v="2363" actId="1076"/>
          <ac:spMkLst>
            <pc:docMk/>
            <pc:sldMk cId="1847076000" sldId="257"/>
            <ac:spMk id="27" creationId="{C1ADF2EF-FE85-D946-8BEE-1D0A0EC85D7C}"/>
          </ac:spMkLst>
        </pc:spChg>
        <pc:spChg chg="add mod">
          <ac:chgData name="Abha Barge" userId="dd6c6367f72c74f6" providerId="LiveId" clId="{125C7A67-6B5A-4296-BDFB-890D082BD826}" dt="2024-03-26T10:20:52.766" v="2715" actId="20577"/>
          <ac:spMkLst>
            <pc:docMk/>
            <pc:sldMk cId="1847076000" sldId="257"/>
            <ac:spMk id="28" creationId="{DFEFC0CB-3764-F84E-51D6-F792A792728B}"/>
          </ac:spMkLst>
        </pc:spChg>
        <pc:picChg chg="add del mod">
          <ac:chgData name="Abha Barge" userId="dd6c6367f72c74f6" providerId="LiveId" clId="{125C7A67-6B5A-4296-BDFB-890D082BD826}" dt="2024-03-26T10:15:47.188" v="2369" actId="478"/>
          <ac:picMkLst>
            <pc:docMk/>
            <pc:sldMk cId="1847076000" sldId="257"/>
            <ac:picMk id="3" creationId="{F34BDA67-C37F-77C5-47DF-09AC38A030D1}"/>
          </ac:picMkLst>
        </pc:picChg>
        <pc:picChg chg="mod">
          <ac:chgData name="Abha Barge" userId="dd6c6367f72c74f6" providerId="LiveId" clId="{125C7A67-6B5A-4296-BDFB-890D082BD826}" dt="2024-03-26T09:27:47.909" v="2006" actId="1076"/>
          <ac:picMkLst>
            <pc:docMk/>
            <pc:sldMk cId="1847076000" sldId="257"/>
            <ac:picMk id="6" creationId="{44C63BA8-B6FD-EB7A-949E-F4DE4BA706DB}"/>
          </ac:picMkLst>
        </pc:picChg>
        <pc:picChg chg="add mod">
          <ac:chgData name="Abha Barge" userId="dd6c6367f72c74f6" providerId="LiveId" clId="{125C7A67-6B5A-4296-BDFB-890D082BD826}" dt="2024-03-26T10:16:22.886" v="2376" actId="1076"/>
          <ac:picMkLst>
            <pc:docMk/>
            <pc:sldMk cId="1847076000" sldId="257"/>
            <ac:picMk id="8" creationId="{3D6446EC-2C1B-0876-1F51-82B2EB89C95B}"/>
          </ac:picMkLst>
        </pc:picChg>
        <pc:picChg chg="add del mod">
          <ac:chgData name="Abha Barge" userId="dd6c6367f72c74f6" providerId="LiveId" clId="{125C7A67-6B5A-4296-BDFB-890D082BD826}" dt="2024-03-26T10:09:49.352" v="2365" actId="478"/>
          <ac:picMkLst>
            <pc:docMk/>
            <pc:sldMk cId="1847076000" sldId="257"/>
            <ac:picMk id="9" creationId="{F70C19BC-7026-C580-EEC7-D372EB73C9C7}"/>
          </ac:picMkLst>
        </pc:picChg>
        <pc:picChg chg="add mod">
          <ac:chgData name="Abha Barge" userId="dd6c6367f72c74f6" providerId="LiveId" clId="{125C7A67-6B5A-4296-BDFB-890D082BD826}" dt="2024-03-24T13:12:23.279" v="14" actId="931"/>
          <ac:picMkLst>
            <pc:docMk/>
            <pc:sldMk cId="1847076000" sldId="257"/>
            <ac:picMk id="10" creationId="{4D7C41DB-36E4-36A0-C3AA-6F7EC02D3172}"/>
          </ac:picMkLst>
        </pc:picChg>
        <pc:picChg chg="add del mod">
          <ac:chgData name="Abha Barge" userId="dd6c6367f72c74f6" providerId="LiveId" clId="{125C7A67-6B5A-4296-BDFB-890D082BD826}" dt="2024-03-24T13:16:55.674" v="30" actId="478"/>
          <ac:picMkLst>
            <pc:docMk/>
            <pc:sldMk cId="1847076000" sldId="257"/>
            <ac:picMk id="12" creationId="{EF2D9BFC-9970-6F1E-622E-FCF80E877142}"/>
          </ac:picMkLst>
        </pc:picChg>
        <pc:picChg chg="add mod modCrop">
          <ac:chgData name="Abha Barge" userId="dd6c6367f72c74f6" providerId="LiveId" clId="{125C7A67-6B5A-4296-BDFB-890D082BD826}" dt="2024-03-26T09:10:08.235" v="902" actId="1076"/>
          <ac:picMkLst>
            <pc:docMk/>
            <pc:sldMk cId="1847076000" sldId="257"/>
            <ac:picMk id="14" creationId="{CC4DDC59-D85C-FE88-BE81-668A236B1ECE}"/>
          </ac:picMkLst>
        </pc:picChg>
        <pc:cxnChg chg="add mod">
          <ac:chgData name="Abha Barge" userId="dd6c6367f72c74f6" providerId="LiveId" clId="{125C7A67-6B5A-4296-BDFB-890D082BD826}" dt="2024-03-26T09:01:10.659" v="61" actId="1076"/>
          <ac:cxnSpMkLst>
            <pc:docMk/>
            <pc:sldMk cId="1847076000" sldId="257"/>
            <ac:cxnSpMk id="12" creationId="{6ACDB57C-0C98-A53D-00DD-74817C219814}"/>
          </ac:cxnSpMkLst>
        </pc:cxnChg>
        <pc:cxnChg chg="add del mod">
          <ac:chgData name="Abha Barge" userId="dd6c6367f72c74f6" providerId="LiveId" clId="{125C7A67-6B5A-4296-BDFB-890D082BD826}" dt="2024-03-26T09:01:46.717" v="65" actId="478"/>
          <ac:cxnSpMkLst>
            <pc:docMk/>
            <pc:sldMk cId="1847076000" sldId="257"/>
            <ac:cxnSpMk id="18" creationId="{2B08C948-71B4-E7AB-ACA4-5E34219666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C504-22D3-F13C-2BD7-F93A51A9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96991-D1B0-E842-45B3-57D4DDFE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BB85-CB11-513B-4A55-D45A8A9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7908-09AC-04DC-CF15-E1A95B90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68D9-E785-F0DF-5FC7-7BC0A7F1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C1AB-534D-4A68-8E42-D7BACAAA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7B9C1-6554-1C9E-FBAE-CE0AC70F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5E1F-304E-5ABB-EB26-FA13B46F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ED4E-6520-FC3F-C2F9-B48CB5EB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A76E-AFC1-3512-B0D6-4CC1CA1C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C1870-AC8E-1C0F-DF36-4981C6E58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574A5-4DCE-2A46-668A-18B941B9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BE27-3391-8FA3-3424-978EA221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FFD9-A83A-0F3E-1C6A-EA1392B9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03E4-5C8D-49CD-E27B-515B0B1B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043D-AABD-6F12-B9C0-68DC258F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5823-FF84-C01E-007A-5C4D4CDD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5CF0-7822-95D4-4C8F-C5842DB7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DC34-148D-B278-F7A4-550AEC2F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46EE-33D3-B347-2C46-0E137EED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F7C6-FA88-1102-E800-59C66696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574E-D365-DF48-2D82-C9682BE3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2015-B204-61F0-99D1-32612489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9DED-F427-E97E-879B-89DC10CA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2250-C545-396D-59CC-964DBB77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7F09-3697-AC01-1363-F03A1071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33C7-1187-3FEC-227A-74E731FB2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55092-E97F-7595-EC2C-1AB66BA5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FCA5-F1EF-F09A-9E7C-3BCBA784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0134F-80AE-7781-EEE2-A38335EA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1497-1192-FCDF-7B89-87C67FAF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B535-7EF4-8549-316B-EDE051BE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C1BA-B6B4-0EDE-C1CA-AF3739A7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755F-E16F-54F8-03D9-58286BFE8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01194-C7E5-9BAC-D892-FB4C5D97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79022-64AC-F9E7-4719-B484B3458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4BB0-57D5-4227-B9A9-F9C709AF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E9CB2-4F73-0EDA-138B-D0F1EF9E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CB21F-BB90-6D60-1F3F-6170FFEA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ECBC-397F-3A70-2624-5E442913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D0CA5-4925-BD08-A84F-3D3868D9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46B8E-B190-B87C-6CF5-5FEAD0AF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23C1-EFE8-11A0-15EA-FCB373DD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205C1-BC07-D6D6-C916-5B3776AD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5BDD4-F02B-DA05-B6B8-E47FD98F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6310-1587-2D2E-365A-D7E270A0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6AAF-F0BD-9E2C-EED4-1BB7885C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5AB7-F8EF-9AE0-E955-C9BB5D63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64A3A-67F5-FD58-DF9E-276DF30B3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9D09D-AC0F-0E6A-004F-28E3CBCD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F8902-4B50-5788-107D-83B5B2DC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7B18E-578B-5263-9F4A-1F7B36E3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6513-BE66-8D21-25E9-2A5DF6D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FD8F6-82BC-605A-F5CC-446B9E23C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89092-2E92-C436-A7A2-DFAFA804E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2EF97-3C44-E68B-AD19-E3D429B7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3248-E481-01D9-5444-4C77C152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AD7B9-D389-C657-828F-D2A4F287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A9F3F-0493-97B2-32E6-D02CB446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E52E5-EA14-9543-C1B0-D152FB48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52CD-F1A5-EA38-A318-0D0180C57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E18D-025F-0B4F-8F0B-A2E92ACB38A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536F0-ED86-7BF6-EC0B-905A496C1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E934-006D-AF81-9F7C-14C874E7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5A1EC-7E75-D04B-ABBF-6524671D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A1C1-DE3E-0D1D-BC1A-49F48781E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ABA24-F6FF-56E3-49BD-DD393230E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yellow circle with blue text&#10;&#10;Description automatically generated">
            <a:extLst>
              <a:ext uri="{FF2B5EF4-FFF2-40B4-BE49-F238E27FC236}">
                <a16:creationId xmlns:a16="http://schemas.microsoft.com/office/drawing/2014/main" id="{D7D04B40-C3A6-ED6D-F4EF-A842758A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E246C-98CA-1511-DF6E-49B23344B0F5}"/>
              </a:ext>
            </a:extLst>
          </p:cNvPr>
          <p:cNvSpPr txBox="1"/>
          <p:nvPr/>
        </p:nvSpPr>
        <p:spPr>
          <a:xfrm>
            <a:off x="5154827" y="414972"/>
            <a:ext cx="4195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Abha Nitin Barge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C1D0E-9854-0D71-D351-4C0A2C91A09B}"/>
              </a:ext>
            </a:extLst>
          </p:cNvPr>
          <p:cNvSpPr txBox="1"/>
          <p:nvPr/>
        </p:nvSpPr>
        <p:spPr>
          <a:xfrm>
            <a:off x="5158944" y="1122363"/>
            <a:ext cx="688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–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0B190-593A-E585-A800-943510E12B17}"/>
              </a:ext>
            </a:extLst>
          </p:cNvPr>
          <p:cNvSpPr txBox="1"/>
          <p:nvPr/>
        </p:nvSpPr>
        <p:spPr>
          <a:xfrm>
            <a:off x="5154827" y="1854580"/>
            <a:ext cx="68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Problem Statement: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28806-5957-95BE-0286-42EAEF483EA4}"/>
              </a:ext>
            </a:extLst>
          </p:cNvPr>
          <p:cNvSpPr txBox="1"/>
          <p:nvPr/>
        </p:nvSpPr>
        <p:spPr>
          <a:xfrm>
            <a:off x="5148649" y="2244757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 Early Talent Engagement and Hiring through         Advanced Analytics and AI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404113-BB99-9033-F7A8-4343DD7A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839" y="245287"/>
            <a:ext cx="1267760" cy="1267760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C43716-58C7-54FC-B31B-14B40FBB2301}"/>
              </a:ext>
            </a:extLst>
          </p:cNvPr>
          <p:cNvSpPr txBox="1"/>
          <p:nvPr/>
        </p:nvSpPr>
        <p:spPr>
          <a:xfrm>
            <a:off x="5263977" y="3424077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ckwell Extra Bold" panose="02060903040505020403" pitchFamily="18" charset="0"/>
                <a:cs typeface="Arial" panose="020B0604020202020204" pitchFamily="34" charset="0"/>
              </a:rPr>
              <a:t>What if Unstop could provide an ‘unstoppable’ guarantee to recruiters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65F4E-900B-E507-0B01-8134A67E9B1D}"/>
              </a:ext>
            </a:extLst>
          </p:cNvPr>
          <p:cNvSpPr txBox="1"/>
          <p:nvPr/>
        </p:nvSpPr>
        <p:spPr>
          <a:xfrm>
            <a:off x="5154827" y="4429919"/>
            <a:ext cx="7043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solution aims to maintain an optional but powerful 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800" dirty="0">
                <a:solidFill>
                  <a:schemeClr val="bg1"/>
                </a:solidFill>
                <a:latin typeface="Rockwell Extra Bold" panose="02060903040505020403" pitchFamily="18" charset="0"/>
                <a:cs typeface="Arial" panose="020B0604020202020204" pitchFamily="34" charset="0"/>
              </a:rPr>
              <a:t>unstoppable guarantee score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for each user, this is based on factors like daily activity, participation rate, skills possessed.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would achieve the following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ckwell Extra Bold" panose="02060903040505020403" pitchFamily="18" charset="0"/>
                <a:cs typeface="Arial" panose="020B0604020202020204" pitchFamily="34" charset="0"/>
              </a:rPr>
              <a:t>Increased user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ckwell Extra Bold" panose="02060903040505020403" pitchFamily="18" charset="0"/>
                <a:cs typeface="Arial" panose="020B0604020202020204" pitchFamily="34" charset="0"/>
              </a:rPr>
              <a:t>Increased trust from recruiters</a:t>
            </a:r>
            <a:endParaRPr lang="en-US" sz="1800" dirty="0">
              <a:solidFill>
                <a:schemeClr val="bg1"/>
              </a:solidFill>
              <a:latin typeface="Rockwell Extra Bold" panose="020609030405050204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3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9938A7-1CA6-E18B-C637-8BC88C33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7C41DB-36E4-36A0-C3AA-6F7EC02D3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256" y="1825625"/>
            <a:ext cx="6337488" cy="4351338"/>
          </a:xfrm>
        </p:spPr>
      </p:pic>
      <p:pic>
        <p:nvPicPr>
          <p:cNvPr id="5" name="Picture 4" descr="A yellow circle with blue text&#10;&#10;Description automatically generated">
            <a:extLst>
              <a:ext uri="{FF2B5EF4-FFF2-40B4-BE49-F238E27FC236}">
                <a16:creationId xmlns:a16="http://schemas.microsoft.com/office/drawing/2014/main" id="{D7D04B40-C3A6-ED6D-F4EF-A842758AE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44C63BA8-B6FD-EB7A-949E-F4DE4BA7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327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DDC59-D85C-FE88-BE81-668A236B1E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68" t="7474" r="19684" b="7474"/>
          <a:stretch/>
        </p:blipFill>
        <p:spPr>
          <a:xfrm>
            <a:off x="52438" y="3430586"/>
            <a:ext cx="3913185" cy="308689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CDB57C-0C98-A53D-00DD-74817C219814}"/>
              </a:ext>
            </a:extLst>
          </p:cNvPr>
          <p:cNvCxnSpPr>
            <a:cxnSpLocks/>
          </p:cNvCxnSpPr>
          <p:nvPr/>
        </p:nvCxnSpPr>
        <p:spPr>
          <a:xfrm>
            <a:off x="396445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742DCD-F6AF-EB53-20F1-14C131F86373}"/>
              </a:ext>
            </a:extLst>
          </p:cNvPr>
          <p:cNvSpPr txBox="1"/>
          <p:nvPr/>
        </p:nvSpPr>
        <p:spPr>
          <a:xfrm>
            <a:off x="4175556" y="28880"/>
            <a:ext cx="58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use the unstoppable guarantee score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3992B8-C362-824B-9879-D275EF7CA330}"/>
              </a:ext>
            </a:extLst>
          </p:cNvPr>
          <p:cNvSpPr txBox="1"/>
          <p:nvPr/>
        </p:nvSpPr>
        <p:spPr>
          <a:xfrm>
            <a:off x="3963296" y="326996"/>
            <a:ext cx="6243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Many candidates </a:t>
            </a:r>
            <a:r>
              <a:rPr lang="en-I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on their resume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and write about </a:t>
            </a:r>
            <a:r>
              <a:rPr lang="en-I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that they </a:t>
            </a:r>
            <a:r>
              <a:rPr lang="en-I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possess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. In the recruiting process, spanning over few months, the </a:t>
            </a:r>
            <a:r>
              <a:rPr lang="en-I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recruiters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 their time and resources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by shortlisting such candidates, only to find out that they are not fit for the job, this is a prevalent problem.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840D2-7F05-7A80-73AC-6350C7E46859}"/>
              </a:ext>
            </a:extLst>
          </p:cNvPr>
          <p:cNvSpPr txBox="1"/>
          <p:nvPr/>
        </p:nvSpPr>
        <p:spPr>
          <a:xfrm>
            <a:off x="4229370" y="3476795"/>
            <a:ext cx="58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to implement this 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5036F-FE86-E539-A7D1-4920274FAEB3}"/>
              </a:ext>
            </a:extLst>
          </p:cNvPr>
          <p:cNvSpPr txBox="1"/>
          <p:nvPr/>
        </p:nvSpPr>
        <p:spPr>
          <a:xfrm>
            <a:off x="3953820" y="3788709"/>
            <a:ext cx="82381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 will use a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machine learning model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that implements multiple machine learning algorithms to calculate the Unstoppable Guarantee score.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 will use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n-IN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n-IN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en-IN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to choose the features,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techniques like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Principal Component Analysis or Attribute Subset Selection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are implemented.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For score calculation, I will use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multiple regression or polynomial regression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based on the features used and weightage provided to them.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the future, I can use clustering algorithms like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K-Means algorithm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to cluster applicants with similar scores and </a:t>
            </a:r>
            <a:r>
              <a:rPr lang="en-IN" sz="1200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Apriori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to perform Market Basket Analysis and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 targeted mock tests, preparation courses, etc. to specific applicants.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Unstop can also use this model to identify and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recruit talented individuals for Unstop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itself, by modifying the parameters.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Recurrent Neural Networks(RNN)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can be used for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to show variation in the scores of every user over sometime, this can motivate them to engage more with the platform.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Generative Adversarial Networks(GAN)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can be used to create personalised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application guide-bots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based on the Unstop Guarantee Score of an applicant.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1C665A-179E-BB54-1D3C-B4BEF7EE1471}"/>
              </a:ext>
            </a:extLst>
          </p:cNvPr>
          <p:cNvSpPr txBox="1"/>
          <p:nvPr/>
        </p:nvSpPr>
        <p:spPr>
          <a:xfrm>
            <a:off x="137089" y="2786628"/>
            <a:ext cx="364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Specific weightage is allocated to every feature, to reduce any bias.</a:t>
            </a:r>
          </a:p>
          <a:p>
            <a:r>
              <a:rPr lang="en-IN" sz="1000" dirty="0"/>
              <a:t>E.g. Solving difficult questions will get a higher score than solving easy questions.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5C35C7-F71E-57CE-81D8-35EC765FA9E0}"/>
              </a:ext>
            </a:extLst>
          </p:cNvPr>
          <p:cNvSpPr txBox="1"/>
          <p:nvPr/>
        </p:nvSpPr>
        <p:spPr>
          <a:xfrm>
            <a:off x="3955506" y="1064940"/>
            <a:ext cx="804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Unstoppable Guarantee Score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considers the applicant’s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regularity, true proficiency and 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overall dedication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towards the field in which they are applying for a job. This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eliminates all 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  <a:r>
              <a:rPr lang="en-IN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applicants</a:t>
            </a:r>
            <a:r>
              <a:rPr lang="en-IN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 the recruiter’s time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and monetary investments.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ADF2EF-FE85-D946-8BEE-1D0A0EC85D7C}"/>
              </a:ext>
            </a:extLst>
          </p:cNvPr>
          <p:cNvSpPr txBox="1"/>
          <p:nvPr/>
        </p:nvSpPr>
        <p:spPr>
          <a:xfrm>
            <a:off x="4245084" y="1771835"/>
            <a:ext cx="58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Job-market perspective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EFC0CB-3764-F84E-51D6-F792A792728B}"/>
              </a:ext>
            </a:extLst>
          </p:cNvPr>
          <p:cNvSpPr txBox="1"/>
          <p:nvPr/>
        </p:nvSpPr>
        <p:spPr>
          <a:xfrm>
            <a:off x="3953821" y="2043473"/>
            <a:ext cx="8295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Unstop can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revolutionize the industry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amplify the trust of various recruiters, in Unstop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if it can offer a fool-proof system for this, this is possible by using the ‘Unstoppable Guarantee Score’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This will take Unstop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ahead of the competition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in terms of recruiters as well as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good applicants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who would prefer proper validation of their skills.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Over the time, it can be used to predict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selection chances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This will also encourage candidates to be truthful and regular in their practice, thereby resulting in an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increased user engagement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446EC-2C1B-0876-1F51-82B2EB89C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494" y="216362"/>
            <a:ext cx="3919074" cy="24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519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Rockwell Extra Bold</vt:lpstr>
      <vt:lpstr>Wingdings</vt:lpstr>
      <vt:lpstr>Office Theme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Goel</dc:creator>
  <cp:lastModifiedBy>Abha Barge</cp:lastModifiedBy>
  <cp:revision>4</cp:revision>
  <dcterms:created xsi:type="dcterms:W3CDTF">2024-03-14T12:19:03Z</dcterms:created>
  <dcterms:modified xsi:type="dcterms:W3CDTF">2024-03-26T10:45:21Z</dcterms:modified>
</cp:coreProperties>
</file>