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1"/>
  </p:notesMasterIdLst>
  <p:sldIdLst>
    <p:sldId id="256" r:id="rId2"/>
    <p:sldId id="257" r:id="rId3"/>
    <p:sldId id="258" r:id="rId4"/>
    <p:sldId id="259" r:id="rId5"/>
    <p:sldId id="270" r:id="rId6"/>
    <p:sldId id="268" r:id="rId7"/>
    <p:sldId id="260" r:id="rId8"/>
    <p:sldId id="271"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406834-7BA4-4EB0-99CE-89197EC8F768}">
          <p14:sldIdLst>
            <p14:sldId id="256"/>
            <p14:sldId id="257"/>
            <p14:sldId id="258"/>
            <p14:sldId id="259"/>
            <p14:sldId id="270"/>
          </p14:sldIdLst>
        </p14:section>
        <p14:section name="Untitled Section" id="{007C1454-8A69-4218-A4A0-482DEA945968}">
          <p14:sldIdLst>
            <p14:sldId id="268"/>
            <p14:sldId id="260"/>
            <p14:sldId id="271"/>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89281" autoAdjust="0"/>
  </p:normalViewPr>
  <p:slideViewPr>
    <p:cSldViewPr>
      <p:cViewPr varScale="1">
        <p:scale>
          <a:sx n="96" d="100"/>
          <a:sy n="96" d="100"/>
        </p:scale>
        <p:origin x="48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6DE94-FDFD-44E7-AD7B-4CA62F81A7C2}" type="datetimeFigureOut">
              <a:rPr lang="en-IN" smtClean="0"/>
              <a:t>12-01-2024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E65A0-E919-4310-AF1E-19D752E49D97}" type="slidenum">
              <a:rPr lang="en-IN" smtClean="0"/>
              <a:t>‹#›</a:t>
            </a:fld>
            <a:endParaRPr lang="en-IN"/>
          </a:p>
        </p:txBody>
      </p:sp>
    </p:spTree>
    <p:extLst>
      <p:ext uri="{BB962C8B-B14F-4D97-AF65-F5344CB8AC3E}">
        <p14:creationId xmlns:p14="http://schemas.microsoft.com/office/powerpoint/2010/main" val="327900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4E65A0-E919-4310-AF1E-19D752E49D97}" type="slidenum">
              <a:rPr lang="en-IN" smtClean="0"/>
              <a:t>1</a:t>
            </a:fld>
            <a:endParaRPr lang="en-IN"/>
          </a:p>
        </p:txBody>
      </p:sp>
    </p:spTree>
    <p:extLst>
      <p:ext uri="{BB962C8B-B14F-4D97-AF65-F5344CB8AC3E}">
        <p14:creationId xmlns:p14="http://schemas.microsoft.com/office/powerpoint/2010/main" val="3030106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4E65A0-E919-4310-AF1E-19D752E49D97}" type="slidenum">
              <a:rPr lang="en-IN" smtClean="0"/>
              <a:t>4</a:t>
            </a:fld>
            <a:endParaRPr lang="en-IN"/>
          </a:p>
        </p:txBody>
      </p:sp>
    </p:spTree>
    <p:extLst>
      <p:ext uri="{BB962C8B-B14F-4D97-AF65-F5344CB8AC3E}">
        <p14:creationId xmlns:p14="http://schemas.microsoft.com/office/powerpoint/2010/main" val="355284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316F-6967-6CD0-FE1F-D6474583943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7E8FAFB2-86BE-D872-B7C8-3141EFF1733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BC979F-8092-F46F-F0BE-A92F2CA75BD8}"/>
              </a:ext>
            </a:extLst>
          </p:cNvPr>
          <p:cNvSpPr>
            <a:spLocks noGrp="1"/>
          </p:cNvSpPr>
          <p:nvPr>
            <p:ph type="dt" sz="half" idx="10"/>
          </p:nvPr>
        </p:nvSpPr>
        <p:spPr/>
        <p:txBody>
          <a:bodyPr/>
          <a:lstStyle/>
          <a:p>
            <a:fld id="{78122AEF-FA9D-4BE8-B6B0-16E4C230945F}" type="datetimeFigureOut">
              <a:rPr lang="en-IN" smtClean="0"/>
              <a:t>12-01-2024</a:t>
            </a:fld>
            <a:endParaRPr lang="en-IN"/>
          </a:p>
        </p:txBody>
      </p:sp>
      <p:sp>
        <p:nvSpPr>
          <p:cNvPr id="5" name="Footer Placeholder 4">
            <a:extLst>
              <a:ext uri="{FF2B5EF4-FFF2-40B4-BE49-F238E27FC236}">
                <a16:creationId xmlns:a16="http://schemas.microsoft.com/office/drawing/2014/main" id="{D64694B5-3090-6B55-9A06-2111BE530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99908A-8CBD-F896-4737-0D2F4F7C1FEE}"/>
              </a:ext>
            </a:extLst>
          </p:cNvPr>
          <p:cNvSpPr>
            <a:spLocks noGrp="1"/>
          </p:cNvSpPr>
          <p:nvPr>
            <p:ph type="sldNum" sz="quarter" idx="12"/>
          </p:nvPr>
        </p:nvSpPr>
        <p:spPr/>
        <p:txBody>
          <a:bodyPr/>
          <a:lstStyle/>
          <a:p>
            <a:fld id="{FA38BFAB-EF98-4986-8192-92ADF44BFE56}" type="slidenum">
              <a:rPr lang="en-IN" smtClean="0"/>
              <a:t>‹#›</a:t>
            </a:fld>
            <a:endParaRPr lang="en-IN"/>
          </a:p>
        </p:txBody>
      </p:sp>
    </p:spTree>
    <p:extLst>
      <p:ext uri="{BB962C8B-B14F-4D97-AF65-F5344CB8AC3E}">
        <p14:creationId xmlns:p14="http://schemas.microsoft.com/office/powerpoint/2010/main" val="423696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5BD1-5218-17B6-7439-FA86ECC7CA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AA636B-9DC3-4785-8F32-A4804D3C4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1175D-05AE-7DDD-1912-68E3421AB9C8}"/>
              </a:ext>
            </a:extLst>
          </p:cNvPr>
          <p:cNvSpPr>
            <a:spLocks noGrp="1"/>
          </p:cNvSpPr>
          <p:nvPr>
            <p:ph type="dt" sz="half" idx="10"/>
          </p:nvPr>
        </p:nvSpPr>
        <p:spPr/>
        <p:txBody>
          <a:bodyPr/>
          <a:lstStyle/>
          <a:p>
            <a:fld id="{78122AEF-FA9D-4BE8-B6B0-16E4C230945F}" type="datetimeFigureOut">
              <a:rPr lang="en-IN" smtClean="0"/>
              <a:t>12-01-2024</a:t>
            </a:fld>
            <a:endParaRPr lang="en-IN"/>
          </a:p>
        </p:txBody>
      </p:sp>
      <p:sp>
        <p:nvSpPr>
          <p:cNvPr id="5" name="Footer Placeholder 4">
            <a:extLst>
              <a:ext uri="{FF2B5EF4-FFF2-40B4-BE49-F238E27FC236}">
                <a16:creationId xmlns:a16="http://schemas.microsoft.com/office/drawing/2014/main" id="{D87C956D-1530-0AC8-960A-753B0BC8E3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E5B73A-3580-6C13-AD35-1DEE299D9ACE}"/>
              </a:ext>
            </a:extLst>
          </p:cNvPr>
          <p:cNvSpPr>
            <a:spLocks noGrp="1"/>
          </p:cNvSpPr>
          <p:nvPr>
            <p:ph type="sldNum" sz="quarter" idx="12"/>
          </p:nvPr>
        </p:nvSpPr>
        <p:spPr/>
        <p:txBody>
          <a:bodyPr/>
          <a:lstStyle/>
          <a:p>
            <a:fld id="{FA38BFAB-EF98-4986-8192-92ADF44BFE56}" type="slidenum">
              <a:rPr lang="en-IN" smtClean="0"/>
              <a:t>‹#›</a:t>
            </a:fld>
            <a:endParaRPr lang="en-IN"/>
          </a:p>
        </p:txBody>
      </p:sp>
    </p:spTree>
    <p:extLst>
      <p:ext uri="{BB962C8B-B14F-4D97-AF65-F5344CB8AC3E}">
        <p14:creationId xmlns:p14="http://schemas.microsoft.com/office/powerpoint/2010/main" val="1240365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01A193-C00D-85AB-05CF-F961F3BA743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FDCDDF-29BE-8BD6-3C19-64393CBAB95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C8E9B4-1D7C-9327-6464-CBA27440EDAC}"/>
              </a:ext>
            </a:extLst>
          </p:cNvPr>
          <p:cNvSpPr>
            <a:spLocks noGrp="1"/>
          </p:cNvSpPr>
          <p:nvPr>
            <p:ph type="dt" sz="half" idx="10"/>
          </p:nvPr>
        </p:nvSpPr>
        <p:spPr/>
        <p:txBody>
          <a:bodyPr/>
          <a:lstStyle/>
          <a:p>
            <a:fld id="{78122AEF-FA9D-4BE8-B6B0-16E4C230945F}" type="datetimeFigureOut">
              <a:rPr lang="en-IN" smtClean="0"/>
              <a:t>12-01-2024</a:t>
            </a:fld>
            <a:endParaRPr lang="en-IN"/>
          </a:p>
        </p:txBody>
      </p:sp>
      <p:sp>
        <p:nvSpPr>
          <p:cNvPr id="5" name="Footer Placeholder 4">
            <a:extLst>
              <a:ext uri="{FF2B5EF4-FFF2-40B4-BE49-F238E27FC236}">
                <a16:creationId xmlns:a16="http://schemas.microsoft.com/office/drawing/2014/main" id="{F3E1CD54-E04A-F014-33E5-22886D9BE6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3C4BF8-6664-5495-1A86-A7581FA221AF}"/>
              </a:ext>
            </a:extLst>
          </p:cNvPr>
          <p:cNvSpPr>
            <a:spLocks noGrp="1"/>
          </p:cNvSpPr>
          <p:nvPr>
            <p:ph type="sldNum" sz="quarter" idx="12"/>
          </p:nvPr>
        </p:nvSpPr>
        <p:spPr/>
        <p:txBody>
          <a:bodyPr/>
          <a:lstStyle/>
          <a:p>
            <a:fld id="{FA38BFAB-EF98-4986-8192-92ADF44BFE56}" type="slidenum">
              <a:rPr lang="en-IN" smtClean="0"/>
              <a:t>‹#›</a:t>
            </a:fld>
            <a:endParaRPr lang="en-IN"/>
          </a:p>
        </p:txBody>
      </p:sp>
    </p:spTree>
    <p:extLst>
      <p:ext uri="{BB962C8B-B14F-4D97-AF65-F5344CB8AC3E}">
        <p14:creationId xmlns:p14="http://schemas.microsoft.com/office/powerpoint/2010/main" val="177130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F25C-E7FD-6B08-00EA-73C1C818C4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6D78CE-34E0-24EF-3E04-CBC8515309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31C4D6-EA34-03A5-2A01-A9787B0A63E9}"/>
              </a:ext>
            </a:extLst>
          </p:cNvPr>
          <p:cNvSpPr>
            <a:spLocks noGrp="1"/>
          </p:cNvSpPr>
          <p:nvPr>
            <p:ph type="dt" sz="half" idx="10"/>
          </p:nvPr>
        </p:nvSpPr>
        <p:spPr/>
        <p:txBody>
          <a:bodyPr/>
          <a:lstStyle/>
          <a:p>
            <a:fld id="{78122AEF-FA9D-4BE8-B6B0-16E4C230945F}" type="datetimeFigureOut">
              <a:rPr lang="en-IN" smtClean="0"/>
              <a:t>12-01-2024</a:t>
            </a:fld>
            <a:endParaRPr lang="en-IN"/>
          </a:p>
        </p:txBody>
      </p:sp>
      <p:sp>
        <p:nvSpPr>
          <p:cNvPr id="5" name="Footer Placeholder 4">
            <a:extLst>
              <a:ext uri="{FF2B5EF4-FFF2-40B4-BE49-F238E27FC236}">
                <a16:creationId xmlns:a16="http://schemas.microsoft.com/office/drawing/2014/main" id="{0443E447-12E3-23A6-598E-390FB01A4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D701E-BB77-4B87-FE45-77BF3BE5F70F}"/>
              </a:ext>
            </a:extLst>
          </p:cNvPr>
          <p:cNvSpPr>
            <a:spLocks noGrp="1"/>
          </p:cNvSpPr>
          <p:nvPr>
            <p:ph type="sldNum" sz="quarter" idx="12"/>
          </p:nvPr>
        </p:nvSpPr>
        <p:spPr/>
        <p:txBody>
          <a:bodyPr/>
          <a:lstStyle/>
          <a:p>
            <a:fld id="{FA38BFAB-EF98-4986-8192-92ADF44BFE56}" type="slidenum">
              <a:rPr lang="en-IN" smtClean="0"/>
              <a:t>‹#›</a:t>
            </a:fld>
            <a:endParaRPr lang="en-IN"/>
          </a:p>
        </p:txBody>
      </p:sp>
    </p:spTree>
    <p:extLst>
      <p:ext uri="{BB962C8B-B14F-4D97-AF65-F5344CB8AC3E}">
        <p14:creationId xmlns:p14="http://schemas.microsoft.com/office/powerpoint/2010/main" val="18477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0A6D-27ED-DD98-572C-170D255E212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5A20C4-56E1-0DC1-6183-432022E1D10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B178E3-E0FB-6FF9-E8CB-35A69BDF1FA9}"/>
              </a:ext>
            </a:extLst>
          </p:cNvPr>
          <p:cNvSpPr>
            <a:spLocks noGrp="1"/>
          </p:cNvSpPr>
          <p:nvPr>
            <p:ph type="dt" sz="half" idx="10"/>
          </p:nvPr>
        </p:nvSpPr>
        <p:spPr/>
        <p:txBody>
          <a:bodyPr/>
          <a:lstStyle/>
          <a:p>
            <a:fld id="{78122AEF-FA9D-4BE8-B6B0-16E4C230945F}" type="datetimeFigureOut">
              <a:rPr lang="en-IN" smtClean="0"/>
              <a:t>12-01-2024</a:t>
            </a:fld>
            <a:endParaRPr lang="en-IN"/>
          </a:p>
        </p:txBody>
      </p:sp>
      <p:sp>
        <p:nvSpPr>
          <p:cNvPr id="5" name="Footer Placeholder 4">
            <a:extLst>
              <a:ext uri="{FF2B5EF4-FFF2-40B4-BE49-F238E27FC236}">
                <a16:creationId xmlns:a16="http://schemas.microsoft.com/office/drawing/2014/main" id="{BA8EBD33-CECC-5B9E-14A4-168301A2D3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D515D-2C8E-A782-6FE5-A222A2EA5643}"/>
              </a:ext>
            </a:extLst>
          </p:cNvPr>
          <p:cNvSpPr>
            <a:spLocks noGrp="1"/>
          </p:cNvSpPr>
          <p:nvPr>
            <p:ph type="sldNum" sz="quarter" idx="12"/>
          </p:nvPr>
        </p:nvSpPr>
        <p:spPr/>
        <p:txBody>
          <a:bodyPr/>
          <a:lstStyle/>
          <a:p>
            <a:fld id="{FA38BFAB-EF98-4986-8192-92ADF44BFE56}" type="slidenum">
              <a:rPr lang="en-IN" smtClean="0"/>
              <a:t>‹#›</a:t>
            </a:fld>
            <a:endParaRPr lang="en-IN"/>
          </a:p>
        </p:txBody>
      </p:sp>
    </p:spTree>
    <p:extLst>
      <p:ext uri="{BB962C8B-B14F-4D97-AF65-F5344CB8AC3E}">
        <p14:creationId xmlns:p14="http://schemas.microsoft.com/office/powerpoint/2010/main" val="336129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F3AF-C4A4-D4FE-401F-55EF378F25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6794E2-14B7-3B35-B1A9-BBE8D098A60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9C5B9A-FD7B-DF85-C101-705F4E3B418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2E6FAE-92F2-181A-D9F2-E565C9AA6B40}"/>
              </a:ext>
            </a:extLst>
          </p:cNvPr>
          <p:cNvSpPr>
            <a:spLocks noGrp="1"/>
          </p:cNvSpPr>
          <p:nvPr>
            <p:ph type="dt" sz="half" idx="10"/>
          </p:nvPr>
        </p:nvSpPr>
        <p:spPr/>
        <p:txBody>
          <a:bodyPr/>
          <a:lstStyle/>
          <a:p>
            <a:fld id="{78122AEF-FA9D-4BE8-B6B0-16E4C230945F}" type="datetimeFigureOut">
              <a:rPr lang="en-IN" smtClean="0"/>
              <a:t>12-01-2024</a:t>
            </a:fld>
            <a:endParaRPr lang="en-IN"/>
          </a:p>
        </p:txBody>
      </p:sp>
      <p:sp>
        <p:nvSpPr>
          <p:cNvPr id="6" name="Footer Placeholder 5">
            <a:extLst>
              <a:ext uri="{FF2B5EF4-FFF2-40B4-BE49-F238E27FC236}">
                <a16:creationId xmlns:a16="http://schemas.microsoft.com/office/drawing/2014/main" id="{D8DBB89F-EB2E-5F98-5F27-C96E25F902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99B036-A728-F449-BCEE-CCC15A0D5D23}"/>
              </a:ext>
            </a:extLst>
          </p:cNvPr>
          <p:cNvSpPr>
            <a:spLocks noGrp="1"/>
          </p:cNvSpPr>
          <p:nvPr>
            <p:ph type="sldNum" sz="quarter" idx="12"/>
          </p:nvPr>
        </p:nvSpPr>
        <p:spPr/>
        <p:txBody>
          <a:bodyPr/>
          <a:lstStyle/>
          <a:p>
            <a:fld id="{FA38BFAB-EF98-4986-8192-92ADF44BFE56}" type="slidenum">
              <a:rPr lang="en-IN" smtClean="0"/>
              <a:t>‹#›</a:t>
            </a:fld>
            <a:endParaRPr lang="en-IN"/>
          </a:p>
        </p:txBody>
      </p:sp>
    </p:spTree>
    <p:extLst>
      <p:ext uri="{BB962C8B-B14F-4D97-AF65-F5344CB8AC3E}">
        <p14:creationId xmlns:p14="http://schemas.microsoft.com/office/powerpoint/2010/main" val="229930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1F4A-1C8A-731A-9B80-CD70A535665E}"/>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018B1E-C23D-D806-FDFA-C445052EB99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7C81052-2152-4542-94FC-4E8F9C46E54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EA2EDD-10CB-45A6-A5E7-CA5C816217A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1CA9EF-D253-D6C8-6ECC-5A200FA67F7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64C926-EB02-20FF-99A7-F8763D67E66C}"/>
              </a:ext>
            </a:extLst>
          </p:cNvPr>
          <p:cNvSpPr>
            <a:spLocks noGrp="1"/>
          </p:cNvSpPr>
          <p:nvPr>
            <p:ph type="dt" sz="half" idx="10"/>
          </p:nvPr>
        </p:nvSpPr>
        <p:spPr/>
        <p:txBody>
          <a:bodyPr/>
          <a:lstStyle/>
          <a:p>
            <a:fld id="{78122AEF-FA9D-4BE8-B6B0-16E4C230945F}" type="datetimeFigureOut">
              <a:rPr lang="en-IN" smtClean="0"/>
              <a:t>12-01-2024</a:t>
            </a:fld>
            <a:endParaRPr lang="en-IN"/>
          </a:p>
        </p:txBody>
      </p:sp>
      <p:sp>
        <p:nvSpPr>
          <p:cNvPr id="8" name="Footer Placeholder 7">
            <a:extLst>
              <a:ext uri="{FF2B5EF4-FFF2-40B4-BE49-F238E27FC236}">
                <a16:creationId xmlns:a16="http://schemas.microsoft.com/office/drawing/2014/main" id="{C9EEE5E6-1337-B5C4-E53F-76174B0DDB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16CB35-7CA6-52B3-2FDB-D8795020A433}"/>
              </a:ext>
            </a:extLst>
          </p:cNvPr>
          <p:cNvSpPr>
            <a:spLocks noGrp="1"/>
          </p:cNvSpPr>
          <p:nvPr>
            <p:ph type="sldNum" sz="quarter" idx="12"/>
          </p:nvPr>
        </p:nvSpPr>
        <p:spPr/>
        <p:txBody>
          <a:bodyPr/>
          <a:lstStyle/>
          <a:p>
            <a:fld id="{FA38BFAB-EF98-4986-8192-92ADF44BFE56}" type="slidenum">
              <a:rPr lang="en-IN" smtClean="0"/>
              <a:t>‹#›</a:t>
            </a:fld>
            <a:endParaRPr lang="en-IN"/>
          </a:p>
        </p:txBody>
      </p:sp>
    </p:spTree>
    <p:extLst>
      <p:ext uri="{BB962C8B-B14F-4D97-AF65-F5344CB8AC3E}">
        <p14:creationId xmlns:p14="http://schemas.microsoft.com/office/powerpoint/2010/main" val="45172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C1853-00D9-E833-4440-2766AA39E6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97E20A-D9CB-ADC9-008F-D4EE6159C290}"/>
              </a:ext>
            </a:extLst>
          </p:cNvPr>
          <p:cNvSpPr>
            <a:spLocks noGrp="1"/>
          </p:cNvSpPr>
          <p:nvPr>
            <p:ph type="dt" sz="half" idx="10"/>
          </p:nvPr>
        </p:nvSpPr>
        <p:spPr/>
        <p:txBody>
          <a:bodyPr/>
          <a:lstStyle/>
          <a:p>
            <a:fld id="{78122AEF-FA9D-4BE8-B6B0-16E4C230945F}" type="datetimeFigureOut">
              <a:rPr lang="en-IN" smtClean="0"/>
              <a:t>12-01-2024</a:t>
            </a:fld>
            <a:endParaRPr lang="en-IN"/>
          </a:p>
        </p:txBody>
      </p:sp>
      <p:sp>
        <p:nvSpPr>
          <p:cNvPr id="4" name="Footer Placeholder 3">
            <a:extLst>
              <a:ext uri="{FF2B5EF4-FFF2-40B4-BE49-F238E27FC236}">
                <a16:creationId xmlns:a16="http://schemas.microsoft.com/office/drawing/2014/main" id="{C28AC4D2-FE3D-6627-3E09-57776F5448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5B9179-6E08-B2BC-BA0F-C64AB9E6FB6A}"/>
              </a:ext>
            </a:extLst>
          </p:cNvPr>
          <p:cNvSpPr>
            <a:spLocks noGrp="1"/>
          </p:cNvSpPr>
          <p:nvPr>
            <p:ph type="sldNum" sz="quarter" idx="12"/>
          </p:nvPr>
        </p:nvSpPr>
        <p:spPr/>
        <p:txBody>
          <a:bodyPr/>
          <a:lstStyle/>
          <a:p>
            <a:fld id="{FA38BFAB-EF98-4986-8192-92ADF44BFE56}" type="slidenum">
              <a:rPr lang="en-IN" smtClean="0"/>
              <a:t>‹#›</a:t>
            </a:fld>
            <a:endParaRPr lang="en-IN"/>
          </a:p>
        </p:txBody>
      </p:sp>
    </p:spTree>
    <p:extLst>
      <p:ext uri="{BB962C8B-B14F-4D97-AF65-F5344CB8AC3E}">
        <p14:creationId xmlns:p14="http://schemas.microsoft.com/office/powerpoint/2010/main" val="252138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2667DC-396E-8F5B-6747-87AEDDA29625}"/>
              </a:ext>
            </a:extLst>
          </p:cNvPr>
          <p:cNvSpPr>
            <a:spLocks noGrp="1"/>
          </p:cNvSpPr>
          <p:nvPr>
            <p:ph type="dt" sz="half" idx="10"/>
          </p:nvPr>
        </p:nvSpPr>
        <p:spPr/>
        <p:txBody>
          <a:bodyPr/>
          <a:lstStyle/>
          <a:p>
            <a:fld id="{78122AEF-FA9D-4BE8-B6B0-16E4C230945F}" type="datetimeFigureOut">
              <a:rPr lang="en-IN" smtClean="0"/>
              <a:t>12-01-2024</a:t>
            </a:fld>
            <a:endParaRPr lang="en-IN"/>
          </a:p>
        </p:txBody>
      </p:sp>
      <p:sp>
        <p:nvSpPr>
          <p:cNvPr id="3" name="Footer Placeholder 2">
            <a:extLst>
              <a:ext uri="{FF2B5EF4-FFF2-40B4-BE49-F238E27FC236}">
                <a16:creationId xmlns:a16="http://schemas.microsoft.com/office/drawing/2014/main" id="{24EC9B44-2184-98AC-00AE-9592135DB2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8DEB76-DDB0-899D-85BB-1CEB59C7B57A}"/>
              </a:ext>
            </a:extLst>
          </p:cNvPr>
          <p:cNvSpPr>
            <a:spLocks noGrp="1"/>
          </p:cNvSpPr>
          <p:nvPr>
            <p:ph type="sldNum" sz="quarter" idx="12"/>
          </p:nvPr>
        </p:nvSpPr>
        <p:spPr/>
        <p:txBody>
          <a:bodyPr/>
          <a:lstStyle/>
          <a:p>
            <a:fld id="{FA38BFAB-EF98-4986-8192-92ADF44BFE56}" type="slidenum">
              <a:rPr lang="en-IN" smtClean="0"/>
              <a:t>‹#›</a:t>
            </a:fld>
            <a:endParaRPr lang="en-IN"/>
          </a:p>
        </p:txBody>
      </p:sp>
    </p:spTree>
    <p:extLst>
      <p:ext uri="{BB962C8B-B14F-4D97-AF65-F5344CB8AC3E}">
        <p14:creationId xmlns:p14="http://schemas.microsoft.com/office/powerpoint/2010/main" val="244467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D404-AF9F-F8B3-0D9D-D5942FC0BC4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1D0936-AD4F-40C6-137E-B7E3218807D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43840A-7E15-2A58-D010-68CA36C2DE7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C76468E-44AB-C27F-CBA5-C57537C0D499}"/>
              </a:ext>
            </a:extLst>
          </p:cNvPr>
          <p:cNvSpPr>
            <a:spLocks noGrp="1"/>
          </p:cNvSpPr>
          <p:nvPr>
            <p:ph type="dt" sz="half" idx="10"/>
          </p:nvPr>
        </p:nvSpPr>
        <p:spPr/>
        <p:txBody>
          <a:bodyPr/>
          <a:lstStyle/>
          <a:p>
            <a:fld id="{78122AEF-FA9D-4BE8-B6B0-16E4C230945F}" type="datetimeFigureOut">
              <a:rPr lang="en-IN" smtClean="0"/>
              <a:t>12-01-2024</a:t>
            </a:fld>
            <a:endParaRPr lang="en-IN"/>
          </a:p>
        </p:txBody>
      </p:sp>
      <p:sp>
        <p:nvSpPr>
          <p:cNvPr id="6" name="Footer Placeholder 5">
            <a:extLst>
              <a:ext uri="{FF2B5EF4-FFF2-40B4-BE49-F238E27FC236}">
                <a16:creationId xmlns:a16="http://schemas.microsoft.com/office/drawing/2014/main" id="{3F2DCCCA-DC03-8B22-7C4E-3D692108B2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77C947-EA92-59AA-AB2C-0FF6586A16D9}"/>
              </a:ext>
            </a:extLst>
          </p:cNvPr>
          <p:cNvSpPr>
            <a:spLocks noGrp="1"/>
          </p:cNvSpPr>
          <p:nvPr>
            <p:ph type="sldNum" sz="quarter" idx="12"/>
          </p:nvPr>
        </p:nvSpPr>
        <p:spPr/>
        <p:txBody>
          <a:bodyPr/>
          <a:lstStyle/>
          <a:p>
            <a:fld id="{FA38BFAB-EF98-4986-8192-92ADF44BFE56}" type="slidenum">
              <a:rPr lang="en-IN" smtClean="0"/>
              <a:t>‹#›</a:t>
            </a:fld>
            <a:endParaRPr lang="en-IN"/>
          </a:p>
        </p:txBody>
      </p:sp>
    </p:spTree>
    <p:extLst>
      <p:ext uri="{BB962C8B-B14F-4D97-AF65-F5344CB8AC3E}">
        <p14:creationId xmlns:p14="http://schemas.microsoft.com/office/powerpoint/2010/main" val="13577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EB68-C882-5670-E066-5AEFCCD9524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691B04-B393-5614-9F3A-62912E72474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7BD3C9D-F0A8-5E45-CCAA-A56CBD6D9CF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9F2699B-C2A7-94F9-014B-458F98A16A98}"/>
              </a:ext>
            </a:extLst>
          </p:cNvPr>
          <p:cNvSpPr>
            <a:spLocks noGrp="1"/>
          </p:cNvSpPr>
          <p:nvPr>
            <p:ph type="dt" sz="half" idx="10"/>
          </p:nvPr>
        </p:nvSpPr>
        <p:spPr/>
        <p:txBody>
          <a:bodyPr/>
          <a:lstStyle/>
          <a:p>
            <a:fld id="{78122AEF-FA9D-4BE8-B6B0-16E4C230945F}" type="datetimeFigureOut">
              <a:rPr lang="en-IN" smtClean="0"/>
              <a:t>12-01-2024</a:t>
            </a:fld>
            <a:endParaRPr lang="en-IN"/>
          </a:p>
        </p:txBody>
      </p:sp>
      <p:sp>
        <p:nvSpPr>
          <p:cNvPr id="6" name="Footer Placeholder 5">
            <a:extLst>
              <a:ext uri="{FF2B5EF4-FFF2-40B4-BE49-F238E27FC236}">
                <a16:creationId xmlns:a16="http://schemas.microsoft.com/office/drawing/2014/main" id="{B7E85348-D8C0-5548-9D6F-2ACE9DDD29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561EFD-585F-D06A-8334-7AC5060F77F6}"/>
              </a:ext>
            </a:extLst>
          </p:cNvPr>
          <p:cNvSpPr>
            <a:spLocks noGrp="1"/>
          </p:cNvSpPr>
          <p:nvPr>
            <p:ph type="sldNum" sz="quarter" idx="12"/>
          </p:nvPr>
        </p:nvSpPr>
        <p:spPr/>
        <p:txBody>
          <a:bodyPr/>
          <a:lstStyle/>
          <a:p>
            <a:fld id="{FA38BFAB-EF98-4986-8192-92ADF44BFE56}" type="slidenum">
              <a:rPr lang="en-IN" smtClean="0"/>
              <a:t>‹#›</a:t>
            </a:fld>
            <a:endParaRPr lang="en-IN"/>
          </a:p>
        </p:txBody>
      </p:sp>
    </p:spTree>
    <p:extLst>
      <p:ext uri="{BB962C8B-B14F-4D97-AF65-F5344CB8AC3E}">
        <p14:creationId xmlns:p14="http://schemas.microsoft.com/office/powerpoint/2010/main" val="400430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450E1B-DB3F-C41F-623D-CDA25B4CA1D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012B92-30DF-B5D7-992B-FD3E01E6E7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45ED0-9A0F-AF92-1D26-DF7EF00B5C9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8122AEF-FA9D-4BE8-B6B0-16E4C230945F}" type="datetimeFigureOut">
              <a:rPr lang="en-IN" smtClean="0"/>
              <a:t>12-01-2024</a:t>
            </a:fld>
            <a:endParaRPr lang="en-IN"/>
          </a:p>
        </p:txBody>
      </p:sp>
      <p:sp>
        <p:nvSpPr>
          <p:cNvPr id="5" name="Footer Placeholder 4">
            <a:extLst>
              <a:ext uri="{FF2B5EF4-FFF2-40B4-BE49-F238E27FC236}">
                <a16:creationId xmlns:a16="http://schemas.microsoft.com/office/drawing/2014/main" id="{2CE377AE-1FD9-0B95-E207-05BCFE47D8A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EE866B-A461-54E4-C3C3-BA21813F9D4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38BFAB-EF98-4986-8192-92ADF44BFE56}" type="slidenum">
              <a:rPr lang="en-IN" smtClean="0"/>
              <a:t>‹#›</a:t>
            </a:fld>
            <a:endParaRPr lang="en-IN"/>
          </a:p>
        </p:txBody>
      </p:sp>
    </p:spTree>
    <p:extLst>
      <p:ext uri="{BB962C8B-B14F-4D97-AF65-F5344CB8AC3E}">
        <p14:creationId xmlns:p14="http://schemas.microsoft.com/office/powerpoint/2010/main" val="177814541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eg" /><Relationship Id="rId1" Type="http://schemas.openxmlformats.org/officeDocument/2006/relationships/slideLayout" Target="../slideLayouts/slideLayout7.xml" /><Relationship Id="rId5" Type="http://schemas.openxmlformats.org/officeDocument/2006/relationships/image" Target="../media/image6.jpeg" /><Relationship Id="rId4" Type="http://schemas.openxmlformats.org/officeDocument/2006/relationships/image" Target="../media/image5.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764704"/>
            <a:ext cx="8640960" cy="2664296"/>
          </a:xfrm>
        </p:spPr>
        <p:txBody>
          <a:bodyPr>
            <a:normAutofit/>
          </a:bodyPr>
          <a:lstStyle/>
          <a:p>
            <a:pPr algn="ctr"/>
            <a:r>
              <a:rPr lang="en-IN" dirty="0"/>
              <a:t> </a:t>
            </a:r>
            <a:r>
              <a:rPr lang="en-IN" sz="4800" b="1" dirty="0">
                <a:latin typeface="Times New Roman" panose="02020603050405020304" pitchFamily="18" charset="0"/>
                <a:cs typeface="Times New Roman" panose="02020603050405020304" pitchFamily="18" charset="0"/>
              </a:rPr>
              <a:t>Audio To </a:t>
            </a:r>
            <a:r>
              <a:rPr lang="en-IN" sz="4800" b="1" dirty="0" err="1">
                <a:latin typeface="Times New Roman" panose="02020603050405020304" pitchFamily="18" charset="0"/>
                <a:cs typeface="Times New Roman" panose="02020603050405020304" pitchFamily="18" charset="0"/>
              </a:rPr>
              <a:t>SignLanguage</a:t>
            </a:r>
            <a:r>
              <a:rPr lang="en-IN" sz="4800" b="1" dirty="0">
                <a:latin typeface="Times New Roman" panose="02020603050405020304" pitchFamily="18" charset="0"/>
                <a:cs typeface="Times New Roman" panose="02020603050405020304" pitchFamily="18" charset="0"/>
              </a:rPr>
              <a:t> </a:t>
            </a:r>
            <a:br>
              <a:rPr lang="en-IN" sz="4800" b="1" dirty="0">
                <a:latin typeface="Times New Roman" panose="02020603050405020304" pitchFamily="18" charset="0"/>
                <a:cs typeface="Times New Roman" panose="02020603050405020304" pitchFamily="18" charset="0"/>
              </a:rPr>
            </a:br>
            <a:r>
              <a:rPr lang="en-IN" sz="4800" b="1" dirty="0">
                <a:latin typeface="Times New Roman" panose="02020603050405020304" pitchFamily="18" charset="0"/>
                <a:cs typeface="Times New Roman" panose="02020603050405020304" pitchFamily="18" charset="0"/>
              </a:rPr>
              <a:t>Converter</a:t>
            </a:r>
            <a:br>
              <a:rPr lang="en-US"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300192" y="3933056"/>
            <a:ext cx="2105472" cy="1655762"/>
          </a:xfrm>
        </p:spPr>
        <p:txBody>
          <a:bodyPr>
            <a:normAutofit/>
          </a:bodyPr>
          <a:lstStyle/>
          <a:p>
            <a:pPr algn="r"/>
            <a:r>
              <a:rPr lang="en-US" b="1" dirty="0">
                <a:latin typeface="Times New Roman" panose="02020603050405020304" pitchFamily="18" charset="0"/>
                <a:cs typeface="Times New Roman" panose="02020603050405020304" pitchFamily="18" charset="0"/>
              </a:rPr>
              <a:t>Presented by:</a:t>
            </a:r>
          </a:p>
          <a:p>
            <a:pPr algn="r"/>
            <a:r>
              <a:rPr lang="en-US" sz="1600" b="1" dirty="0"/>
              <a:t>    </a:t>
            </a:r>
            <a:r>
              <a:rPr lang="en-US" sz="1600" dirty="0">
                <a:latin typeface="Times New Roman" panose="02020603050405020304" pitchFamily="18" charset="0"/>
                <a:cs typeface="Times New Roman" panose="02020603050405020304" pitchFamily="18" charset="0"/>
              </a:rPr>
              <a:t>Abhay KS</a:t>
            </a:r>
          </a:p>
          <a:p>
            <a:pPr algn="r"/>
            <a:r>
              <a:rPr lang="en-US" sz="1600" dirty="0" err="1">
                <a:latin typeface="Times New Roman" panose="02020603050405020304" pitchFamily="18" charset="0"/>
                <a:cs typeface="Times New Roman" panose="02020603050405020304" pitchFamily="18" charset="0"/>
              </a:rPr>
              <a:t>Clinet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Rovea</a:t>
            </a:r>
            <a:r>
              <a:rPr lang="en-US" sz="1600" dirty="0">
                <a:latin typeface="Times New Roman" panose="02020603050405020304" pitchFamily="18" charset="0"/>
                <a:cs typeface="Times New Roman" panose="02020603050405020304" pitchFamily="18" charset="0"/>
              </a:rPr>
              <a:t> Ross</a:t>
            </a:r>
          </a:p>
          <a:p>
            <a:pPr algn="r"/>
            <a:r>
              <a:rPr lang="en-US" sz="1600" dirty="0">
                <a:latin typeface="Times New Roman" panose="02020603050405020304" pitchFamily="18" charset="0"/>
                <a:cs typeface="Times New Roman" panose="02020603050405020304" pitchFamily="18" charset="0"/>
              </a:rPr>
              <a:t>Chris Benny</a:t>
            </a:r>
          </a:p>
          <a:p>
            <a:pPr algn="r"/>
            <a:r>
              <a:rPr lang="en-US" sz="1600" dirty="0">
                <a:latin typeface="Times New Roman" panose="02020603050405020304" pitchFamily="18" charset="0"/>
                <a:cs typeface="Times New Roman" panose="02020603050405020304" pitchFamily="18" charset="0"/>
              </a:rPr>
              <a:t>Jenson Jose</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BE7E81F-952B-2038-DB0C-726EE5A71866}"/>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1187624" y="3573016"/>
            <a:ext cx="4067944" cy="27164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8213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297" y="502021"/>
            <a:ext cx="7266222" cy="1642969"/>
          </a:xfrm>
        </p:spPr>
        <p:txBody>
          <a:bodyPr anchor="b">
            <a:normAutofit/>
          </a:bodyPr>
          <a:lstStyle/>
          <a:p>
            <a:r>
              <a:rPr lang="en-US" sz="3500" b="1">
                <a:latin typeface="Times New Roman" panose="02020603050405020304" pitchFamily="18" charset="0"/>
                <a:cs typeface="Times New Roman" panose="02020603050405020304" pitchFamily="18" charset="0"/>
              </a:rPr>
              <a:t>INTRODUCTION</a:t>
            </a:r>
            <a:endParaRPr lang="en-IN" sz="3500" b="1">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852297" y="2060755"/>
            <a:ext cx="7266222" cy="3454358"/>
          </a:xfrm>
        </p:spPr>
        <p:txBody>
          <a:bodyPr anchor="t">
            <a:normAutofit/>
          </a:bodyPr>
          <a:lstStyle/>
          <a:p>
            <a:endParaRPr lang="en-US" sz="1700" b="1"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There are 135 types of sign languages all over the world. We are using Indian Sign Language in this Project. </a:t>
            </a:r>
          </a:p>
          <a:p>
            <a:r>
              <a:rPr lang="en-US" sz="1700" b="1" dirty="0">
                <a:latin typeface="Times New Roman" panose="02020603050405020304" pitchFamily="18" charset="0"/>
                <a:cs typeface="Times New Roman" panose="02020603050405020304" pitchFamily="18" charset="0"/>
              </a:rPr>
              <a:t>This application takes speech as input, converts it into text and then displays the ISL by animation which is created using 3D BLENDER TOOL</a:t>
            </a:r>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25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619797" y="586855"/>
            <a:ext cx="3172575" cy="3387497"/>
          </a:xfrm>
        </p:spPr>
        <p:txBody>
          <a:bodyPr anchor="b">
            <a:normAutofit/>
          </a:bodyPr>
          <a:lstStyle/>
          <a:p>
            <a:pPr algn="r"/>
            <a:r>
              <a:rPr lang="en-US" sz="3500" b="1">
                <a:solidFill>
                  <a:srgbClr val="FFFFFF"/>
                </a:solidFill>
                <a:latin typeface="Times New Roman" panose="02020603050405020304" pitchFamily="18" charset="0"/>
                <a:cs typeface="Times New Roman" panose="02020603050405020304" pitchFamily="18" charset="0"/>
              </a:rPr>
              <a:t>EXISTING MODEL</a:t>
            </a:r>
            <a:endParaRPr lang="en-IN" sz="3500" b="1">
              <a:solidFill>
                <a:srgbClr val="FFFFFF"/>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4877368" y="649480"/>
            <a:ext cx="3646835" cy="5546047"/>
          </a:xfrm>
        </p:spPr>
        <p:txBody>
          <a:bodyPr anchor="ctr">
            <a:normAutofit/>
          </a:bodyPr>
          <a:lstStyle/>
          <a:p>
            <a:r>
              <a:rPr lang="en-US" sz="1700" b="1" i="0" u="none" strike="noStrike" baseline="0" dirty="0">
                <a:latin typeface="Times New Roman" panose="02020603050405020304" pitchFamily="18" charset="0"/>
              </a:rPr>
              <a:t>These models, such as audio-to-ISL converter and speech-to-sign language system for showcase various approaches but often face limitations, including complexity and reduced </a:t>
            </a:r>
            <a:r>
              <a:rPr lang="en-IN" sz="1700" b="1" i="0" u="none" strike="noStrike" baseline="0" dirty="0">
                <a:latin typeface="Times New Roman" panose="02020603050405020304" pitchFamily="18" charset="0"/>
              </a:rPr>
              <a:t>accuracy.</a:t>
            </a:r>
            <a:endParaRPr lang="en-US" sz="1700" b="1" i="0" u="none" strike="noStrike" baseline="0" dirty="0">
              <a:latin typeface="Times New Roman" panose="02020603050405020304" pitchFamily="18" charset="0"/>
            </a:endParaRPr>
          </a:p>
          <a:p>
            <a:endParaRPr lang="en-US" sz="17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93456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028699" y="294538"/>
            <a:ext cx="7421963" cy="1033669"/>
          </a:xfrm>
        </p:spPr>
        <p:txBody>
          <a:bodyPr>
            <a:normAutofit/>
          </a:bodyPr>
          <a:lstStyle/>
          <a:p>
            <a:r>
              <a:rPr lang="en-US" sz="3500" b="1">
                <a:solidFill>
                  <a:srgbClr val="FFFFFF"/>
                </a:solidFill>
                <a:latin typeface="Times New Roman" panose="02020603050405020304" pitchFamily="18" charset="0"/>
                <a:cs typeface="Times New Roman" panose="02020603050405020304" pitchFamily="18" charset="0"/>
              </a:rPr>
              <a:t>PROPOSED MODEL</a:t>
            </a:r>
            <a:endParaRPr lang="en-IN" sz="3500" b="1">
              <a:solidFill>
                <a:srgbClr val="FFFFFF"/>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28699" y="2318197"/>
            <a:ext cx="7293023" cy="3683358"/>
          </a:xfrm>
        </p:spPr>
        <p:txBody>
          <a:bodyPr anchor="ctr">
            <a:normAutofit/>
          </a:bodyPr>
          <a:lstStyle/>
          <a:p>
            <a:pPr marL="0" indent="0">
              <a:buNone/>
            </a:pPr>
            <a:endParaRPr lang="en-US" sz="1700" b="0" i="0" u="none" strike="noStrike" baseline="0" dirty="0">
              <a:latin typeface="Times New Roman" panose="02020603050405020304" pitchFamily="18" charset="0"/>
            </a:endParaRPr>
          </a:p>
          <a:p>
            <a:r>
              <a:rPr lang="en-US" sz="1700" b="1" i="0" u="none" strike="noStrike" baseline="0" dirty="0">
                <a:latin typeface="Times New Roman" panose="02020603050405020304" pitchFamily="18" charset="0"/>
              </a:rPr>
              <a:t>Improved Educational Opportunities.</a:t>
            </a:r>
          </a:p>
          <a:p>
            <a:r>
              <a:rPr lang="en-US" sz="1700" b="1" i="0" u="none" strike="noStrike" baseline="0" dirty="0">
                <a:latin typeface="Times New Roman" panose="02020603050405020304" pitchFamily="18" charset="0"/>
              </a:rPr>
              <a:t>Employment Inclusivity.</a:t>
            </a:r>
          </a:p>
          <a:p>
            <a:r>
              <a:rPr lang="en-US" sz="1700" b="1" i="0" u="none" strike="noStrike" baseline="0" dirty="0">
                <a:latin typeface="Times New Roman" panose="02020603050405020304" pitchFamily="18" charset="0"/>
              </a:rPr>
              <a:t>Wider Information Access.</a:t>
            </a:r>
          </a:p>
          <a:p>
            <a:r>
              <a:rPr lang="en-US" sz="1700" b="1" i="0" u="none" strike="noStrike" baseline="0" dirty="0">
                <a:latin typeface="Times New Roman" panose="02020603050405020304" pitchFamily="18" charset="0"/>
              </a:rPr>
              <a:t>Independence and Autonomy.</a:t>
            </a:r>
          </a:p>
          <a:p>
            <a:r>
              <a:rPr lang="en-US" sz="1700" b="1" i="0" u="none" strike="noStrike" baseline="0" dirty="0">
                <a:latin typeface="Times New Roman" panose="02020603050405020304" pitchFamily="18" charset="0"/>
              </a:rPr>
              <a:t>Local </a:t>
            </a:r>
            <a:r>
              <a:rPr lang="en-US" sz="1700" b="1" i="0" u="none" strike="noStrike" baseline="0" dirty="0" err="1">
                <a:latin typeface="Times New Roman" panose="02020603050405020304" pitchFamily="18" charset="0"/>
              </a:rPr>
              <a:t>languanges</a:t>
            </a:r>
            <a:r>
              <a:rPr lang="en-US" sz="1700" b="1" i="0" u="none" strike="noStrike" baseline="0" dirty="0">
                <a:latin typeface="Times New Roman" panose="02020603050405020304" pitchFamily="18" charset="0"/>
              </a:rPr>
              <a:t> also can be </a:t>
            </a:r>
            <a:r>
              <a:rPr lang="en-US" sz="1700" b="1" i="0" u="none" strike="noStrike" baseline="0" dirty="0" err="1">
                <a:latin typeface="Times New Roman" panose="02020603050405020304" pitchFamily="18" charset="0"/>
              </a:rPr>
              <a:t>coverted</a:t>
            </a:r>
            <a:r>
              <a:rPr lang="en-US" sz="1700" b="1" i="0" u="none" strike="noStrike" baseline="0" dirty="0">
                <a:latin typeface="Times New Roman" panose="02020603050405020304" pitchFamily="18" charset="0"/>
              </a:rPr>
              <a:t>.</a:t>
            </a:r>
          </a:p>
          <a:p>
            <a:pPr marL="0" indent="0">
              <a:buNone/>
            </a:pPr>
            <a:endParaRPr lang="en-IN" sz="1700" b="1" i="0" u="none" strike="noStrike" baseline="0" dirty="0">
              <a:latin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9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B48B8E2-60A5-CF3D-6FC6-511B223D6796}"/>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defTabSz="914400"/>
            <a:r>
              <a:rPr lang="en-US" sz="3500" kern="1200">
                <a:solidFill>
                  <a:srgbClr val="FFFFFF"/>
                </a:solidFill>
                <a:latin typeface="+mj-lt"/>
                <a:ea typeface="+mj-ea"/>
                <a:cs typeface="+mj-cs"/>
              </a:rPr>
              <a:t>ACTIVITY DIAGRAM</a:t>
            </a:r>
          </a:p>
        </p:txBody>
      </p:sp>
      <p:pic>
        <p:nvPicPr>
          <p:cNvPr id="5" name="Content Placeholder 4" descr="A diagram of a computer&#10;&#10;Description automatically generated">
            <a:extLst>
              <a:ext uri="{FF2B5EF4-FFF2-40B4-BE49-F238E27FC236}">
                <a16:creationId xmlns:a16="http://schemas.microsoft.com/office/drawing/2014/main" id="{E4431583-6603-369D-CACD-24BFB4B140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8952" y="-1"/>
            <a:ext cx="6115047" cy="6875817"/>
          </a:xfrm>
          <a:prstGeom prst="rect">
            <a:avLst/>
          </a:prstGeom>
        </p:spPr>
      </p:pic>
    </p:spTree>
    <p:extLst>
      <p:ext uri="{BB962C8B-B14F-4D97-AF65-F5344CB8AC3E}">
        <p14:creationId xmlns:p14="http://schemas.microsoft.com/office/powerpoint/2010/main" val="229840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693C8-F6E4-578F-B93E-6B531C4C32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1026" y="188642"/>
            <a:ext cx="4318074" cy="3024336"/>
          </a:xfrm>
          <a:prstGeom prst="rect">
            <a:avLst/>
          </a:prstGeom>
        </p:spPr>
      </p:pic>
      <p:sp>
        <p:nvSpPr>
          <p:cNvPr id="53" name="Rectangle 52">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7710" y="0"/>
            <a:ext cx="6858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C44A0CC-B6BA-390B-203C-3E1E1CE2FE92}"/>
              </a:ext>
            </a:extLst>
          </p:cNvPr>
          <p:cNvPicPr>
            <a:picLocks noChangeAspect="1"/>
          </p:cNvPicPr>
          <p:nvPr/>
        </p:nvPicPr>
        <p:blipFill>
          <a:blip r:embed="rId3"/>
          <a:stretch>
            <a:fillRect/>
          </a:stretch>
        </p:blipFill>
        <p:spPr>
          <a:xfrm>
            <a:off x="251519" y="188641"/>
            <a:ext cx="4161454" cy="3024336"/>
          </a:xfrm>
          <a:prstGeom prst="rect">
            <a:avLst/>
          </a:prstGeom>
        </p:spPr>
      </p:pic>
      <p:sp>
        <p:nvSpPr>
          <p:cNvPr id="55" name="Rectangle 54">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459486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9140" y="3383280"/>
            <a:ext cx="459486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E7416D-1413-263F-D24E-09A8DF993A65}"/>
              </a:ext>
            </a:extLst>
          </p:cNvPr>
          <p:cNvPicPr>
            <a:picLocks noChangeAspect="1"/>
          </p:cNvPicPr>
          <p:nvPr/>
        </p:nvPicPr>
        <p:blipFill>
          <a:blip r:embed="rId4"/>
          <a:stretch>
            <a:fillRect/>
          </a:stretch>
        </p:blipFill>
        <p:spPr>
          <a:xfrm>
            <a:off x="251519" y="3645023"/>
            <a:ext cx="4161454" cy="3024336"/>
          </a:xfrm>
          <a:prstGeom prst="rect">
            <a:avLst/>
          </a:prstGeom>
        </p:spPr>
      </p:pic>
      <p:pic>
        <p:nvPicPr>
          <p:cNvPr id="5" name="Picture 4">
            <a:extLst>
              <a:ext uri="{FF2B5EF4-FFF2-40B4-BE49-F238E27FC236}">
                <a16:creationId xmlns:a16="http://schemas.microsoft.com/office/drawing/2014/main" id="{41C256FE-B9E5-6DC2-9BAD-F051701B4F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31024" y="3645022"/>
            <a:ext cx="4318075" cy="3024336"/>
          </a:xfrm>
          <a:prstGeom prst="rect">
            <a:avLst/>
          </a:prstGeom>
        </p:spPr>
      </p:pic>
    </p:spTree>
    <p:extLst>
      <p:ext uri="{BB962C8B-B14F-4D97-AF65-F5344CB8AC3E}">
        <p14:creationId xmlns:p14="http://schemas.microsoft.com/office/powerpoint/2010/main" val="233118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B44A9-7A97-0497-BCC0-60930767F699}"/>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FUTURE SCOPE</a:t>
            </a:r>
          </a:p>
        </p:txBody>
      </p:sp>
      <p:sp>
        <p:nvSpPr>
          <p:cNvPr id="2" name="Content Placeholder 1">
            <a:extLst>
              <a:ext uri="{FF2B5EF4-FFF2-40B4-BE49-F238E27FC236}">
                <a16:creationId xmlns:a16="http://schemas.microsoft.com/office/drawing/2014/main" id="{5D70F237-23A7-F658-E8A9-9137C712537A}"/>
              </a:ext>
            </a:extLst>
          </p:cNvPr>
          <p:cNvSpPr>
            <a:spLocks noGrp="1"/>
          </p:cNvSpPr>
          <p:nvPr>
            <p:ph idx="1"/>
          </p:nvPr>
        </p:nvSpPr>
        <p:spPr/>
        <p:txBody>
          <a:bodyPr>
            <a:normAutofit/>
          </a:bodyPr>
          <a:lstStyle/>
          <a:p>
            <a:r>
              <a:rPr lang="en-US" sz="1800" b="1" i="0" u="none" strike="noStrike" baseline="0" dirty="0">
                <a:solidFill>
                  <a:srgbClr val="000000"/>
                </a:solidFill>
                <a:latin typeface="Times New Roman" panose="02020603050405020304" pitchFamily="18" charset="0"/>
              </a:rPr>
              <a:t>Sign language translator </a:t>
            </a:r>
            <a:r>
              <a:rPr lang="en-IN" sz="1800" b="1" i="0" u="none" strike="noStrike" baseline="0" dirty="0">
                <a:solidFill>
                  <a:srgbClr val="000000"/>
                </a:solidFill>
                <a:latin typeface="Times New Roman" panose="02020603050405020304" pitchFamily="18" charset="0"/>
              </a:rPr>
              <a:t>can be used in</a:t>
            </a:r>
            <a:r>
              <a:rPr lang="en-US" sz="1800" b="1" i="0" u="none" strike="noStrike" baseline="0" dirty="0">
                <a:solidFill>
                  <a:srgbClr val="000000"/>
                </a:solidFill>
                <a:latin typeface="Times New Roman" panose="02020603050405020304" pitchFamily="18" charset="0"/>
              </a:rPr>
              <a:t> schools, colleges, hospitals, universities, airports, courts anywhere anyone can use this system for understanding the sign language to communicate.</a:t>
            </a:r>
          </a:p>
          <a:p>
            <a:r>
              <a:rPr lang="en-US" sz="1800" b="1" i="0" u="none" strike="noStrike" baseline="0" dirty="0">
                <a:solidFill>
                  <a:srgbClr val="000000"/>
                </a:solidFill>
                <a:latin typeface="Times New Roman" panose="02020603050405020304" pitchFamily="18" charset="0"/>
              </a:rPr>
              <a:t>The future work is to develop an application where in the news channels can use it while giving news, in one corner of the screen it will be displayed in sign language for deaf people. </a:t>
            </a:r>
          </a:p>
          <a:p>
            <a:r>
              <a:rPr lang="en-US" sz="1800" b="1" i="0" u="none" strike="noStrike" baseline="0" dirty="0">
                <a:solidFill>
                  <a:srgbClr val="000000"/>
                </a:solidFill>
                <a:latin typeface="Times New Roman" panose="02020603050405020304" pitchFamily="18" charset="0"/>
              </a:rPr>
              <a:t>So this will be better idea which we can give to news channels. </a:t>
            </a:r>
          </a:p>
          <a:p>
            <a:endParaRPr lang="en-US" sz="1800" b="1" i="0" u="none" strike="noStrike" baseline="0" dirty="0">
              <a:solidFill>
                <a:srgbClr val="000000"/>
              </a:solidFill>
              <a:latin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43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4DE0-72AF-D107-CA3C-A917AD24199F}"/>
              </a:ext>
            </a:extLst>
          </p:cNvPr>
          <p:cNvSpPr>
            <a:spLocks noGrp="1"/>
          </p:cNvSpPr>
          <p:nvPr>
            <p:ph type="title"/>
          </p:nvPr>
        </p:nvSpPr>
        <p:spPr/>
        <p:txBody>
          <a:bodyPr/>
          <a:lstStyle/>
          <a:p>
            <a:pPr algn="ctr"/>
            <a:r>
              <a:rPr lang="en-US" b="1" dirty="0"/>
              <a:t>REFERENCES</a:t>
            </a:r>
            <a:endParaRPr lang="en-IN" b="1" dirty="0"/>
          </a:p>
        </p:txBody>
      </p:sp>
      <p:sp>
        <p:nvSpPr>
          <p:cNvPr id="3" name="Content Placeholder 2">
            <a:extLst>
              <a:ext uri="{FF2B5EF4-FFF2-40B4-BE49-F238E27FC236}">
                <a16:creationId xmlns:a16="http://schemas.microsoft.com/office/drawing/2014/main" id="{9A8A09B7-8909-D9BE-2DCC-50C19203F5A3}"/>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Huang, Y., Zhang, M., Huang, H., &amp; Zhu, J. (2021). Audio-to-Sign Language Translation Based on Deep Learning. </a:t>
            </a:r>
          </a:p>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Rathore, P., Singh, A., &amp; Saini, M. (2020). Real-Time Conversion of Speech to Sign Language using Deep Learning. </a:t>
            </a:r>
          </a:p>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Saxena, A., &amp; Reddy, K. V. (2019). Audio to Sign Language Conversion using Deep Learning and Hand Gesture Recognition. </a:t>
            </a:r>
          </a:p>
          <a:p>
            <a:endParaRPr lang="en-IN" dirty="0"/>
          </a:p>
        </p:txBody>
      </p:sp>
    </p:spTree>
    <p:extLst>
      <p:ext uri="{BB962C8B-B14F-4D97-AF65-F5344CB8AC3E}">
        <p14:creationId xmlns:p14="http://schemas.microsoft.com/office/powerpoint/2010/main" val="240419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560E5B-33DD-F702-8A82-D6EA9D9C2381}"/>
              </a:ext>
            </a:extLst>
          </p:cNvPr>
          <p:cNvSpPr>
            <a:spLocks noGrp="1"/>
          </p:cNvSpPr>
          <p:nvPr>
            <p:ph type="title"/>
          </p:nvPr>
        </p:nvSpPr>
        <p:spPr>
          <a:xfrm>
            <a:off x="1143002" y="1999615"/>
            <a:ext cx="6858000" cy="2764028"/>
          </a:xfrm>
        </p:spPr>
        <p:txBody>
          <a:bodyPr vert="horz" lIns="91440" tIns="45720" rIns="91440" bIns="45720" rtlCol="0" anchor="ctr">
            <a:normAutofit/>
          </a:bodyPr>
          <a:lstStyle/>
          <a:p>
            <a:pPr algn="ctr" defTabSz="914400"/>
            <a:br>
              <a:rPr lang="en-US" sz="4400" b="1" kern="1200">
                <a:solidFill>
                  <a:schemeClr val="tx1"/>
                </a:solidFill>
                <a:latin typeface="+mj-lt"/>
                <a:ea typeface="+mj-ea"/>
                <a:cs typeface="+mj-cs"/>
              </a:rPr>
            </a:br>
            <a:br>
              <a:rPr lang="en-US" sz="4400" b="1" kern="1200">
                <a:solidFill>
                  <a:schemeClr val="tx1"/>
                </a:solidFill>
                <a:latin typeface="+mj-lt"/>
                <a:ea typeface="+mj-ea"/>
                <a:cs typeface="+mj-cs"/>
              </a:rPr>
            </a:br>
            <a:br>
              <a:rPr lang="en-US" sz="4400" b="1" kern="1200">
                <a:solidFill>
                  <a:schemeClr val="tx1"/>
                </a:solidFill>
                <a:latin typeface="+mj-lt"/>
                <a:ea typeface="+mj-ea"/>
                <a:cs typeface="+mj-cs"/>
              </a:rPr>
            </a:br>
            <a:r>
              <a:rPr lang="en-US" sz="4400" b="1"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63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TotalTime>
  <Words>301</Words>
  <Application>Microsoft Office PowerPoint</Application>
  <PresentationFormat>On-screen Show (4:3)</PresentationFormat>
  <Paragraphs>34</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Audio To SignLanguage  Converter </vt:lpstr>
      <vt:lpstr>INTRODUCTION</vt:lpstr>
      <vt:lpstr>EXISTING MODEL</vt:lpstr>
      <vt:lpstr>PROPOSED MODEL</vt:lpstr>
      <vt:lpstr>ACTIVITY DIAGRAM</vt:lpstr>
      <vt:lpstr>PowerPoint Presentation</vt:lpstr>
      <vt:lpstr>FUTURE SCOPE</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DETECTION -Machine learning and Deep learning</dc:title>
  <dc:creator>User</dc:creator>
  <cp:lastModifiedBy>clinetrovea313@gmail.com</cp:lastModifiedBy>
  <cp:revision>16</cp:revision>
  <dcterms:created xsi:type="dcterms:W3CDTF">2023-08-01T15:51:05Z</dcterms:created>
  <dcterms:modified xsi:type="dcterms:W3CDTF">2024-01-12T02:33:36Z</dcterms:modified>
</cp:coreProperties>
</file>