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90" r:id="rId3"/>
    <p:sldId id="267" r:id="rId4"/>
    <p:sldId id="270" r:id="rId5"/>
    <p:sldId id="271" r:id="rId6"/>
    <p:sldId id="291" r:id="rId7"/>
    <p:sldId id="292" r:id="rId8"/>
    <p:sldId id="293" r:id="rId9"/>
    <p:sldId id="294" r:id="rId10"/>
    <p:sldId id="295" r:id="rId11"/>
    <p:sldId id="257" r:id="rId12"/>
    <p:sldId id="286" r:id="rId13"/>
    <p:sldId id="296" r:id="rId14"/>
    <p:sldId id="258" r:id="rId15"/>
    <p:sldId id="261" r:id="rId16"/>
    <p:sldId id="265" r:id="rId17"/>
    <p:sldId id="266" r:id="rId18"/>
    <p:sldId id="262" r:id="rId19"/>
    <p:sldId id="264" r:id="rId20"/>
    <p:sldId id="263" r:id="rId21"/>
    <p:sldId id="273" r:id="rId22"/>
    <p:sldId id="275" r:id="rId23"/>
    <p:sldId id="289" r:id="rId24"/>
    <p:sldId id="276" r:id="rId25"/>
    <p:sldId id="277" r:id="rId26"/>
    <p:sldId id="279" r:id="rId27"/>
    <p:sldId id="280" r:id="rId28"/>
    <p:sldId id="281" r:id="rId29"/>
    <p:sldId id="28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85916E-E545-43E1-9677-117B1743D0C2}" v="802" dt="2022-02-09T04:59:30.9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2" autoAdjust="0"/>
    <p:restoredTop sz="94658"/>
  </p:normalViewPr>
  <p:slideViewPr>
    <p:cSldViewPr snapToGrid="0">
      <p:cViewPr varScale="1">
        <p:scale>
          <a:sx n="120" d="100"/>
          <a:sy n="120" d="100"/>
        </p:scale>
        <p:origin x="4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y Scott" userId="727c031eb292df73" providerId="LiveId" clId="{6085916E-E545-43E1-9677-117B1743D0C2}"/>
    <pc:docChg chg="undo custSel addSld delSld modSld sldOrd">
      <pc:chgData name="Emily Scott" userId="727c031eb292df73" providerId="LiveId" clId="{6085916E-E545-43E1-9677-117B1743D0C2}" dt="2022-02-09T05:04:10.199" v="4050" actId="20577"/>
      <pc:docMkLst>
        <pc:docMk/>
      </pc:docMkLst>
      <pc:sldChg chg="modSp mod">
        <pc:chgData name="Emily Scott" userId="727c031eb292df73" providerId="LiveId" clId="{6085916E-E545-43E1-9677-117B1743D0C2}" dt="2022-02-08T22:04:12.962" v="18" actId="20577"/>
        <pc:sldMkLst>
          <pc:docMk/>
          <pc:sldMk cId="1556923428" sldId="256"/>
        </pc:sldMkLst>
        <pc:spChg chg="mod">
          <ac:chgData name="Emily Scott" userId="727c031eb292df73" providerId="LiveId" clId="{6085916E-E545-43E1-9677-117B1743D0C2}" dt="2022-02-08T22:04:04.601" v="6" actId="20577"/>
          <ac:spMkLst>
            <pc:docMk/>
            <pc:sldMk cId="1556923428" sldId="256"/>
            <ac:spMk id="2" creationId="{05AF80FF-B877-45EF-B0E1-613AABF5E3B0}"/>
          </ac:spMkLst>
        </pc:spChg>
        <pc:spChg chg="mod">
          <ac:chgData name="Emily Scott" userId="727c031eb292df73" providerId="LiveId" clId="{6085916E-E545-43E1-9677-117B1743D0C2}" dt="2022-02-08T22:04:12.962" v="18" actId="20577"/>
          <ac:spMkLst>
            <pc:docMk/>
            <pc:sldMk cId="1556923428" sldId="256"/>
            <ac:spMk id="3" creationId="{B8779F57-593E-48C1-A8BD-938F65169321}"/>
          </ac:spMkLst>
        </pc:spChg>
      </pc:sldChg>
      <pc:sldChg chg="addSp modSp new mod">
        <pc:chgData name="Emily Scott" userId="727c031eb292df73" providerId="LiveId" clId="{6085916E-E545-43E1-9677-117B1743D0C2}" dt="2022-02-09T04:18:58.358" v="1589" actId="20577"/>
        <pc:sldMkLst>
          <pc:docMk/>
          <pc:sldMk cId="1144602989" sldId="257"/>
        </pc:sldMkLst>
        <pc:spChg chg="mod">
          <ac:chgData name="Emily Scott" userId="727c031eb292df73" providerId="LiveId" clId="{6085916E-E545-43E1-9677-117B1743D0C2}" dt="2022-02-09T00:25:03.351" v="55" actId="20577"/>
          <ac:spMkLst>
            <pc:docMk/>
            <pc:sldMk cId="1144602989" sldId="257"/>
            <ac:spMk id="2" creationId="{CCB6F6E7-7FA5-492B-A8BB-3074C5F2260C}"/>
          </ac:spMkLst>
        </pc:spChg>
        <pc:spChg chg="mod">
          <ac:chgData name="Emily Scott" userId="727c031eb292df73" providerId="LiveId" clId="{6085916E-E545-43E1-9677-117B1743D0C2}" dt="2022-02-09T04:18:58.358" v="1589" actId="20577"/>
          <ac:spMkLst>
            <pc:docMk/>
            <pc:sldMk cId="1144602989" sldId="257"/>
            <ac:spMk id="3" creationId="{39ED3F6D-D96C-40BE-B588-099631649A26}"/>
          </ac:spMkLst>
        </pc:spChg>
        <pc:picChg chg="add mod">
          <ac:chgData name="Emily Scott" userId="727c031eb292df73" providerId="LiveId" clId="{6085916E-E545-43E1-9677-117B1743D0C2}" dt="2022-02-09T04:18:26.730" v="1449" actId="14100"/>
          <ac:picMkLst>
            <pc:docMk/>
            <pc:sldMk cId="1144602989" sldId="257"/>
            <ac:picMk id="5" creationId="{D012FE7D-3F2A-458E-9F29-D236E8CBD606}"/>
          </ac:picMkLst>
        </pc:picChg>
      </pc:sldChg>
      <pc:sldChg chg="modSp new mod">
        <pc:chgData name="Emily Scott" userId="727c031eb292df73" providerId="LiveId" clId="{6085916E-E545-43E1-9677-117B1743D0C2}" dt="2022-02-09T02:31:41.847" v="272" actId="27636"/>
        <pc:sldMkLst>
          <pc:docMk/>
          <pc:sldMk cId="1720943924" sldId="258"/>
        </pc:sldMkLst>
        <pc:spChg chg="mod">
          <ac:chgData name="Emily Scott" userId="727c031eb292df73" providerId="LiveId" clId="{6085916E-E545-43E1-9677-117B1743D0C2}" dt="2022-02-09T00:37:28.363" v="120" actId="20577"/>
          <ac:spMkLst>
            <pc:docMk/>
            <pc:sldMk cId="1720943924" sldId="258"/>
            <ac:spMk id="2" creationId="{79CC9326-DA25-482C-96A3-5D3A7364F586}"/>
          </ac:spMkLst>
        </pc:spChg>
        <pc:spChg chg="mod">
          <ac:chgData name="Emily Scott" userId="727c031eb292df73" providerId="LiveId" clId="{6085916E-E545-43E1-9677-117B1743D0C2}" dt="2022-02-09T02:31:41.847" v="272" actId="27636"/>
          <ac:spMkLst>
            <pc:docMk/>
            <pc:sldMk cId="1720943924" sldId="258"/>
            <ac:spMk id="3" creationId="{D1C0C762-AD77-4564-A655-8F92AB198BD8}"/>
          </ac:spMkLst>
        </pc:spChg>
      </pc:sldChg>
      <pc:sldChg chg="addSp modSp new del mod">
        <pc:chgData name="Emily Scott" userId="727c031eb292df73" providerId="LiveId" clId="{6085916E-E545-43E1-9677-117B1743D0C2}" dt="2022-02-09T04:17:27.997" v="1444" actId="47"/>
        <pc:sldMkLst>
          <pc:docMk/>
          <pc:sldMk cId="3092712351" sldId="259"/>
        </pc:sldMkLst>
        <pc:picChg chg="add mod">
          <ac:chgData name="Emily Scott" userId="727c031eb292df73" providerId="LiveId" clId="{6085916E-E545-43E1-9677-117B1743D0C2}" dt="2022-02-09T03:06:49.040" v="517" actId="14100"/>
          <ac:picMkLst>
            <pc:docMk/>
            <pc:sldMk cId="3092712351" sldId="259"/>
            <ac:picMk id="5" creationId="{A95D5823-DD43-4CF3-835D-989497C8004F}"/>
          </ac:picMkLst>
        </pc:picChg>
      </pc:sldChg>
      <pc:sldChg chg="modSp new del mod">
        <pc:chgData name="Emily Scott" userId="727c031eb292df73" providerId="LiveId" clId="{6085916E-E545-43E1-9677-117B1743D0C2}" dt="2022-02-09T02:27:13.498" v="144" actId="47"/>
        <pc:sldMkLst>
          <pc:docMk/>
          <pc:sldMk cId="3230786592" sldId="259"/>
        </pc:sldMkLst>
        <pc:spChg chg="mod">
          <ac:chgData name="Emily Scott" userId="727c031eb292df73" providerId="LiveId" clId="{6085916E-E545-43E1-9677-117B1743D0C2}" dt="2022-02-09T02:26:24.047" v="143" actId="20577"/>
          <ac:spMkLst>
            <pc:docMk/>
            <pc:sldMk cId="3230786592" sldId="259"/>
            <ac:spMk id="2" creationId="{1E6C9843-96CD-4C4A-A79D-C2B51CB4D257}"/>
          </ac:spMkLst>
        </pc:spChg>
      </pc:sldChg>
      <pc:sldChg chg="addSp delSp modSp new mod">
        <pc:chgData name="Emily Scott" userId="727c031eb292df73" providerId="LiveId" clId="{6085916E-E545-43E1-9677-117B1743D0C2}" dt="2022-02-09T03:05:29.056" v="436" actId="20577"/>
        <pc:sldMkLst>
          <pc:docMk/>
          <pc:sldMk cId="2807759749" sldId="260"/>
        </pc:sldMkLst>
        <pc:spChg chg="mod">
          <ac:chgData name="Emily Scott" userId="727c031eb292df73" providerId="LiveId" clId="{6085916E-E545-43E1-9677-117B1743D0C2}" dt="2022-02-09T03:05:29.056" v="436" actId="20577"/>
          <ac:spMkLst>
            <pc:docMk/>
            <pc:sldMk cId="2807759749" sldId="260"/>
            <ac:spMk id="2" creationId="{02FC69AF-41F8-45C7-863F-8664FFE5C090}"/>
          </ac:spMkLst>
        </pc:spChg>
        <pc:spChg chg="del">
          <ac:chgData name="Emily Scott" userId="727c031eb292df73" providerId="LiveId" clId="{6085916E-E545-43E1-9677-117B1743D0C2}" dt="2022-02-09T02:45:58.564" v="275" actId="3680"/>
          <ac:spMkLst>
            <pc:docMk/>
            <pc:sldMk cId="2807759749" sldId="260"/>
            <ac:spMk id="3" creationId="{DCDADAB7-B571-4EEC-8CB8-5F50CC8558BF}"/>
          </ac:spMkLst>
        </pc:spChg>
        <pc:graphicFrameChg chg="add mod ord modGraphic">
          <ac:chgData name="Emily Scott" userId="727c031eb292df73" providerId="LiveId" clId="{6085916E-E545-43E1-9677-117B1743D0C2}" dt="2022-02-09T03:04:34.613" v="422" actId="255"/>
          <ac:graphicFrameMkLst>
            <pc:docMk/>
            <pc:sldMk cId="2807759749" sldId="260"/>
            <ac:graphicFrameMk id="4" creationId="{8BF1644A-A911-4566-BED0-0B5F3BBCA55E}"/>
          </ac:graphicFrameMkLst>
        </pc:graphicFrameChg>
      </pc:sldChg>
      <pc:sldChg chg="modSp add mod">
        <pc:chgData name="Emily Scott" userId="727c031eb292df73" providerId="LiveId" clId="{6085916E-E545-43E1-9677-117B1743D0C2}" dt="2022-02-09T03:05:24.355" v="430" actId="20577"/>
        <pc:sldMkLst>
          <pc:docMk/>
          <pc:sldMk cId="66065814" sldId="261"/>
        </pc:sldMkLst>
        <pc:spChg chg="mod">
          <ac:chgData name="Emily Scott" userId="727c031eb292df73" providerId="LiveId" clId="{6085916E-E545-43E1-9677-117B1743D0C2}" dt="2022-02-09T03:05:24.355" v="430" actId="20577"/>
          <ac:spMkLst>
            <pc:docMk/>
            <pc:sldMk cId="66065814" sldId="261"/>
            <ac:spMk id="2" creationId="{02FC69AF-41F8-45C7-863F-8664FFE5C090}"/>
          </ac:spMkLst>
        </pc:spChg>
      </pc:sldChg>
      <pc:sldChg chg="addSp modSp new mod">
        <pc:chgData name="Emily Scott" userId="727c031eb292df73" providerId="LiveId" clId="{6085916E-E545-43E1-9677-117B1743D0C2}" dt="2022-02-09T03:12:35.758" v="520" actId="14100"/>
        <pc:sldMkLst>
          <pc:docMk/>
          <pc:sldMk cId="1355847322" sldId="262"/>
        </pc:sldMkLst>
        <pc:spChg chg="mod">
          <ac:chgData name="Emily Scott" userId="727c031eb292df73" providerId="LiveId" clId="{6085916E-E545-43E1-9677-117B1743D0C2}" dt="2022-02-09T03:05:34.954" v="443" actId="20577"/>
          <ac:spMkLst>
            <pc:docMk/>
            <pc:sldMk cId="1355847322" sldId="262"/>
            <ac:spMk id="2" creationId="{361F9F63-9E68-4722-B6CF-DC9A4B663F6E}"/>
          </ac:spMkLst>
        </pc:spChg>
        <pc:spChg chg="mod">
          <ac:chgData name="Emily Scott" userId="727c031eb292df73" providerId="LiveId" clId="{6085916E-E545-43E1-9677-117B1743D0C2}" dt="2022-02-09T03:05:46.803" v="512" actId="20577"/>
          <ac:spMkLst>
            <pc:docMk/>
            <pc:sldMk cId="1355847322" sldId="262"/>
            <ac:spMk id="3" creationId="{AF4D809A-A4BC-4456-BF97-52D50C625697}"/>
          </ac:spMkLst>
        </pc:spChg>
        <pc:picChg chg="add mod">
          <ac:chgData name="Emily Scott" userId="727c031eb292df73" providerId="LiveId" clId="{6085916E-E545-43E1-9677-117B1743D0C2}" dt="2022-02-09T03:12:35.758" v="520" actId="14100"/>
          <ac:picMkLst>
            <pc:docMk/>
            <pc:sldMk cId="1355847322" sldId="262"/>
            <ac:picMk id="4" creationId="{7285211E-D3D3-4962-9D7C-E2C89EFA1761}"/>
          </ac:picMkLst>
        </pc:picChg>
      </pc:sldChg>
      <pc:sldChg chg="addSp delSp modSp new mod">
        <pc:chgData name="Emily Scott" userId="727c031eb292df73" providerId="LiveId" clId="{6085916E-E545-43E1-9677-117B1743D0C2}" dt="2022-02-09T04:25:27.361" v="1725" actId="1076"/>
        <pc:sldMkLst>
          <pc:docMk/>
          <pc:sldMk cId="3216948391" sldId="263"/>
        </pc:sldMkLst>
        <pc:spChg chg="mod">
          <ac:chgData name="Emily Scott" userId="727c031eb292df73" providerId="LiveId" clId="{6085916E-E545-43E1-9677-117B1743D0C2}" dt="2022-02-09T03:18:49.044" v="670" actId="20577"/>
          <ac:spMkLst>
            <pc:docMk/>
            <pc:sldMk cId="3216948391" sldId="263"/>
            <ac:spMk id="2" creationId="{C30C12D2-8954-4618-A77A-AE0145F553AF}"/>
          </ac:spMkLst>
        </pc:spChg>
        <pc:spChg chg="del">
          <ac:chgData name="Emily Scott" userId="727c031eb292df73" providerId="LiveId" clId="{6085916E-E545-43E1-9677-117B1743D0C2}" dt="2022-02-09T03:19:19.254" v="671" actId="22"/>
          <ac:spMkLst>
            <pc:docMk/>
            <pc:sldMk cId="3216948391" sldId="263"/>
            <ac:spMk id="3" creationId="{A5AE5558-3137-4458-ACB3-5BB646A776B3}"/>
          </ac:spMkLst>
        </pc:spChg>
        <pc:picChg chg="add mod ord">
          <ac:chgData name="Emily Scott" userId="727c031eb292df73" providerId="LiveId" clId="{6085916E-E545-43E1-9677-117B1743D0C2}" dt="2022-02-09T03:19:27.960" v="674" actId="14100"/>
          <ac:picMkLst>
            <pc:docMk/>
            <pc:sldMk cId="3216948391" sldId="263"/>
            <ac:picMk id="5" creationId="{CF74BAB8-3ED8-4AA9-B742-5CADFF532800}"/>
          </ac:picMkLst>
        </pc:picChg>
        <pc:picChg chg="add mod">
          <ac:chgData name="Emily Scott" userId="727c031eb292df73" providerId="LiveId" clId="{6085916E-E545-43E1-9677-117B1743D0C2}" dt="2022-02-09T04:25:27.361" v="1725" actId="1076"/>
          <ac:picMkLst>
            <pc:docMk/>
            <pc:sldMk cId="3216948391" sldId="263"/>
            <ac:picMk id="7" creationId="{E1039E21-A9FE-4A51-A466-4C9C944B3354}"/>
          </ac:picMkLst>
        </pc:picChg>
      </pc:sldChg>
      <pc:sldChg chg="add del">
        <pc:chgData name="Emily Scott" userId="727c031eb292df73" providerId="LiveId" clId="{6085916E-E545-43E1-9677-117B1743D0C2}" dt="2022-02-09T03:12:39.387" v="521" actId="47"/>
        <pc:sldMkLst>
          <pc:docMk/>
          <pc:sldMk cId="3729427249" sldId="264"/>
        </pc:sldMkLst>
      </pc:sldChg>
      <pc:sldChg chg="addSp modSp add mod">
        <pc:chgData name="Emily Scott" userId="727c031eb292df73" providerId="LiveId" clId="{6085916E-E545-43E1-9677-117B1743D0C2}" dt="2022-02-09T03:14:37.092" v="575" actId="6549"/>
        <pc:sldMkLst>
          <pc:docMk/>
          <pc:sldMk cId="4095286407" sldId="264"/>
        </pc:sldMkLst>
        <pc:spChg chg="add mod">
          <ac:chgData name="Emily Scott" userId="727c031eb292df73" providerId="LiveId" clId="{6085916E-E545-43E1-9677-117B1743D0C2}" dt="2022-02-09T03:14:37.092" v="575" actId="6549"/>
          <ac:spMkLst>
            <pc:docMk/>
            <pc:sldMk cId="4095286407" sldId="264"/>
            <ac:spMk id="5" creationId="{C37562FC-A257-4CE2-97DB-FD9E70BB6F79}"/>
          </ac:spMkLst>
        </pc:spChg>
      </pc:sldChg>
      <pc:sldChg chg="modSp new mod">
        <pc:chgData name="Emily Scott" userId="727c031eb292df73" providerId="LiveId" clId="{6085916E-E545-43E1-9677-117B1743D0C2}" dt="2022-02-09T03:15:20.202" v="579" actId="255"/>
        <pc:sldMkLst>
          <pc:docMk/>
          <pc:sldMk cId="3798847589" sldId="265"/>
        </pc:sldMkLst>
        <pc:spChg chg="mod">
          <ac:chgData name="Emily Scott" userId="727c031eb292df73" providerId="LiveId" clId="{6085916E-E545-43E1-9677-117B1743D0C2}" dt="2022-02-09T03:15:07.812" v="578"/>
          <ac:spMkLst>
            <pc:docMk/>
            <pc:sldMk cId="3798847589" sldId="265"/>
            <ac:spMk id="2" creationId="{117FEDE2-F3EB-4865-AFB6-A611B64CE17E}"/>
          </ac:spMkLst>
        </pc:spChg>
        <pc:spChg chg="mod">
          <ac:chgData name="Emily Scott" userId="727c031eb292df73" providerId="LiveId" clId="{6085916E-E545-43E1-9677-117B1743D0C2}" dt="2022-02-09T03:15:20.202" v="579" actId="255"/>
          <ac:spMkLst>
            <pc:docMk/>
            <pc:sldMk cId="3798847589" sldId="265"/>
            <ac:spMk id="3" creationId="{565131F1-B65A-40FB-9498-6FF4EC3F1DCD}"/>
          </ac:spMkLst>
        </pc:spChg>
      </pc:sldChg>
      <pc:sldChg chg="modSp add mod">
        <pc:chgData name="Emily Scott" userId="727c031eb292df73" providerId="LiveId" clId="{6085916E-E545-43E1-9677-117B1743D0C2}" dt="2022-02-09T03:17:13.119" v="642" actId="20577"/>
        <pc:sldMkLst>
          <pc:docMk/>
          <pc:sldMk cId="2941195548" sldId="266"/>
        </pc:sldMkLst>
        <pc:spChg chg="mod">
          <ac:chgData name="Emily Scott" userId="727c031eb292df73" providerId="LiveId" clId="{6085916E-E545-43E1-9677-117B1743D0C2}" dt="2022-02-09T03:17:13.119" v="642" actId="20577"/>
          <ac:spMkLst>
            <pc:docMk/>
            <pc:sldMk cId="2941195548" sldId="266"/>
            <ac:spMk id="3" creationId="{565131F1-B65A-40FB-9498-6FF4EC3F1DCD}"/>
          </ac:spMkLst>
        </pc:spChg>
      </pc:sldChg>
      <pc:sldChg chg="modSp new mod">
        <pc:chgData name="Emily Scott" userId="727c031eb292df73" providerId="LiveId" clId="{6085916E-E545-43E1-9677-117B1743D0C2}" dt="2022-02-09T04:02:57.261" v="1228" actId="20577"/>
        <pc:sldMkLst>
          <pc:docMk/>
          <pc:sldMk cId="2861532304" sldId="267"/>
        </pc:sldMkLst>
        <pc:spChg chg="mod">
          <ac:chgData name="Emily Scott" userId="727c031eb292df73" providerId="LiveId" clId="{6085916E-E545-43E1-9677-117B1743D0C2}" dt="2022-02-09T04:02:57.261" v="1228" actId="20577"/>
          <ac:spMkLst>
            <pc:docMk/>
            <pc:sldMk cId="2861532304" sldId="267"/>
            <ac:spMk id="2" creationId="{AC62CC2D-2BAA-4C18-9E6D-D0F2942F3194}"/>
          </ac:spMkLst>
        </pc:spChg>
        <pc:spChg chg="mod">
          <ac:chgData name="Emily Scott" userId="727c031eb292df73" providerId="LiveId" clId="{6085916E-E545-43E1-9677-117B1743D0C2}" dt="2022-02-09T03:58:49.176" v="1208" actId="20577"/>
          <ac:spMkLst>
            <pc:docMk/>
            <pc:sldMk cId="2861532304" sldId="267"/>
            <ac:spMk id="3" creationId="{A43DDB65-784C-4279-926C-FDC44727B18D}"/>
          </ac:spMkLst>
        </pc:spChg>
      </pc:sldChg>
      <pc:sldChg chg="addSp delSp modSp new mod">
        <pc:chgData name="Emily Scott" userId="727c031eb292df73" providerId="LiveId" clId="{6085916E-E545-43E1-9677-117B1743D0C2}" dt="2022-02-09T04:01:34.250" v="1214" actId="478"/>
        <pc:sldMkLst>
          <pc:docMk/>
          <pc:sldMk cId="1838954197" sldId="268"/>
        </pc:sldMkLst>
        <pc:spChg chg="mod">
          <ac:chgData name="Emily Scott" userId="727c031eb292df73" providerId="LiveId" clId="{6085916E-E545-43E1-9677-117B1743D0C2}" dt="2022-02-09T03:42:58.662" v="709" actId="20577"/>
          <ac:spMkLst>
            <pc:docMk/>
            <pc:sldMk cId="1838954197" sldId="268"/>
            <ac:spMk id="2" creationId="{0A280433-FF2B-47EC-BC57-358C53EB9065}"/>
          </ac:spMkLst>
        </pc:spChg>
        <pc:spChg chg="del mod">
          <ac:chgData name="Emily Scott" userId="727c031eb292df73" providerId="LiveId" clId="{6085916E-E545-43E1-9677-117B1743D0C2}" dt="2022-02-09T04:01:34.250" v="1214" actId="478"/>
          <ac:spMkLst>
            <pc:docMk/>
            <pc:sldMk cId="1838954197" sldId="268"/>
            <ac:spMk id="3" creationId="{DA6B0BDC-F3AC-4A29-953B-C9BA19BC3BA3}"/>
          </ac:spMkLst>
        </pc:spChg>
        <pc:spChg chg="add mod">
          <ac:chgData name="Emily Scott" userId="727c031eb292df73" providerId="LiveId" clId="{6085916E-E545-43E1-9677-117B1743D0C2}" dt="2022-02-09T03:44:56.597" v="762" actId="1076"/>
          <ac:spMkLst>
            <pc:docMk/>
            <pc:sldMk cId="1838954197" sldId="268"/>
            <ac:spMk id="4" creationId="{29080B56-0131-40E5-A3C7-85E9D0DA713C}"/>
          </ac:spMkLst>
        </pc:spChg>
        <pc:spChg chg="add mod">
          <ac:chgData name="Emily Scott" userId="727c031eb292df73" providerId="LiveId" clId="{6085916E-E545-43E1-9677-117B1743D0C2}" dt="2022-02-09T03:55:40.245" v="814" actId="6549"/>
          <ac:spMkLst>
            <pc:docMk/>
            <pc:sldMk cId="1838954197" sldId="268"/>
            <ac:spMk id="5" creationId="{9D864E09-9C13-4727-9244-3932B1621B7F}"/>
          </ac:spMkLst>
        </pc:spChg>
        <pc:picChg chg="add mod">
          <ac:chgData name="Emily Scott" userId="727c031eb292df73" providerId="LiveId" clId="{6085916E-E545-43E1-9677-117B1743D0C2}" dt="2022-02-09T04:01:31.604" v="1213" actId="14100"/>
          <ac:picMkLst>
            <pc:docMk/>
            <pc:sldMk cId="1838954197" sldId="268"/>
            <ac:picMk id="7" creationId="{26139923-8BAB-4E86-885B-65F147D46DA7}"/>
          </ac:picMkLst>
        </pc:picChg>
      </pc:sldChg>
      <pc:sldChg chg="modSp add del mod">
        <pc:chgData name="Emily Scott" userId="727c031eb292df73" providerId="LiveId" clId="{6085916E-E545-43E1-9677-117B1743D0C2}" dt="2022-02-09T04:14:16.523" v="1294" actId="47"/>
        <pc:sldMkLst>
          <pc:docMk/>
          <pc:sldMk cId="925330288" sldId="269"/>
        </pc:sldMkLst>
        <pc:spChg chg="mod">
          <ac:chgData name="Emily Scott" userId="727c031eb292df73" providerId="LiveId" clId="{6085916E-E545-43E1-9677-117B1743D0C2}" dt="2022-02-09T04:02:51.828" v="1220" actId="20577"/>
          <ac:spMkLst>
            <pc:docMk/>
            <pc:sldMk cId="925330288" sldId="269"/>
            <ac:spMk id="2" creationId="{AC62CC2D-2BAA-4C18-9E6D-D0F2942F3194}"/>
          </ac:spMkLst>
        </pc:spChg>
        <pc:spChg chg="mod">
          <ac:chgData name="Emily Scott" userId="727c031eb292df73" providerId="LiveId" clId="{6085916E-E545-43E1-9677-117B1743D0C2}" dt="2022-02-09T03:59:03.160" v="1210" actId="20577"/>
          <ac:spMkLst>
            <pc:docMk/>
            <pc:sldMk cId="925330288" sldId="269"/>
            <ac:spMk id="3" creationId="{A43DDB65-784C-4279-926C-FDC44727B18D}"/>
          </ac:spMkLst>
        </pc:spChg>
      </pc:sldChg>
      <pc:sldChg chg="addSp delSp modSp new mod">
        <pc:chgData name="Emily Scott" userId="727c031eb292df73" providerId="LiveId" clId="{6085916E-E545-43E1-9677-117B1743D0C2}" dt="2022-02-09T04:14:13.263" v="1293" actId="20577"/>
        <pc:sldMkLst>
          <pc:docMk/>
          <pc:sldMk cId="3195043034" sldId="270"/>
        </pc:sldMkLst>
        <pc:spChg chg="mod">
          <ac:chgData name="Emily Scott" userId="727c031eb292df73" providerId="LiveId" clId="{6085916E-E545-43E1-9677-117B1743D0C2}" dt="2022-02-09T04:14:13.263" v="1293" actId="20577"/>
          <ac:spMkLst>
            <pc:docMk/>
            <pc:sldMk cId="3195043034" sldId="270"/>
            <ac:spMk id="2" creationId="{2073CD7A-482B-456A-B6E4-04DB720B4EC7}"/>
          </ac:spMkLst>
        </pc:spChg>
        <pc:spChg chg="del">
          <ac:chgData name="Emily Scott" userId="727c031eb292df73" providerId="LiveId" clId="{6085916E-E545-43E1-9677-117B1743D0C2}" dt="2022-02-09T04:13:40.222" v="1257" actId="478"/>
          <ac:spMkLst>
            <pc:docMk/>
            <pc:sldMk cId="3195043034" sldId="270"/>
            <ac:spMk id="3" creationId="{34D9DE1D-C58A-45C8-8054-97CA7D543B8F}"/>
          </ac:spMkLst>
        </pc:spChg>
        <pc:spChg chg="add mod">
          <ac:chgData name="Emily Scott" userId="727c031eb292df73" providerId="LiveId" clId="{6085916E-E545-43E1-9677-117B1743D0C2}" dt="2022-02-09T04:13:37.251" v="1256" actId="1038"/>
          <ac:spMkLst>
            <pc:docMk/>
            <pc:sldMk cId="3195043034" sldId="270"/>
            <ac:spMk id="8" creationId="{D7E23246-6A3C-4209-9D10-D20B11D4B8C3}"/>
          </ac:spMkLst>
        </pc:spChg>
        <pc:picChg chg="add mod">
          <ac:chgData name="Emily Scott" userId="727c031eb292df73" providerId="LiveId" clId="{6085916E-E545-43E1-9677-117B1743D0C2}" dt="2022-02-09T04:13:13.631" v="1238" actId="1076"/>
          <ac:picMkLst>
            <pc:docMk/>
            <pc:sldMk cId="3195043034" sldId="270"/>
            <ac:picMk id="5" creationId="{C5483BEE-1254-4257-BE4A-394BED27D36D}"/>
          </ac:picMkLst>
        </pc:picChg>
        <pc:picChg chg="add mod">
          <ac:chgData name="Emily Scott" userId="727c031eb292df73" providerId="LiveId" clId="{6085916E-E545-43E1-9677-117B1743D0C2}" dt="2022-02-09T04:13:09.722" v="1237" actId="14100"/>
          <ac:picMkLst>
            <pc:docMk/>
            <pc:sldMk cId="3195043034" sldId="270"/>
            <ac:picMk id="7" creationId="{D50C692A-EB04-411E-84CF-A2C18CE91790}"/>
          </ac:picMkLst>
        </pc:picChg>
      </pc:sldChg>
      <pc:sldChg chg="modSp new mod">
        <pc:chgData name="Emily Scott" userId="727c031eb292df73" providerId="LiveId" clId="{6085916E-E545-43E1-9677-117B1743D0C2}" dt="2022-02-09T04:16:45.692" v="1443" actId="20577"/>
        <pc:sldMkLst>
          <pc:docMk/>
          <pc:sldMk cId="2968887253" sldId="271"/>
        </pc:sldMkLst>
        <pc:spChg chg="mod">
          <ac:chgData name="Emily Scott" userId="727c031eb292df73" providerId="LiveId" clId="{6085916E-E545-43E1-9677-117B1743D0C2}" dt="2022-02-09T04:15:12.070" v="1349" actId="20577"/>
          <ac:spMkLst>
            <pc:docMk/>
            <pc:sldMk cId="2968887253" sldId="271"/>
            <ac:spMk id="2" creationId="{F79009C1-1ECA-4984-9E15-3342990F87E2}"/>
          </ac:spMkLst>
        </pc:spChg>
        <pc:spChg chg="mod">
          <ac:chgData name="Emily Scott" userId="727c031eb292df73" providerId="LiveId" clId="{6085916E-E545-43E1-9677-117B1743D0C2}" dt="2022-02-09T04:16:45.692" v="1443" actId="20577"/>
          <ac:spMkLst>
            <pc:docMk/>
            <pc:sldMk cId="2968887253" sldId="271"/>
            <ac:spMk id="3" creationId="{85E8E0EA-862F-4288-874F-BFD92CDB5F66}"/>
          </ac:spMkLst>
        </pc:spChg>
      </pc:sldChg>
      <pc:sldChg chg="addSp modSp new mod">
        <pc:chgData name="Emily Scott" userId="727c031eb292df73" providerId="LiveId" clId="{6085916E-E545-43E1-9677-117B1743D0C2}" dt="2022-02-09T04:22:42.792" v="1721" actId="1076"/>
        <pc:sldMkLst>
          <pc:docMk/>
          <pc:sldMk cId="936458971" sldId="272"/>
        </pc:sldMkLst>
        <pc:spChg chg="mod">
          <ac:chgData name="Emily Scott" userId="727c031eb292df73" providerId="LiveId" clId="{6085916E-E545-43E1-9677-117B1743D0C2}" dt="2022-02-09T04:19:13.773" v="1626" actId="20577"/>
          <ac:spMkLst>
            <pc:docMk/>
            <pc:sldMk cId="936458971" sldId="272"/>
            <ac:spMk id="2" creationId="{40015576-BE7E-4231-9DF5-07EA20E0F2BE}"/>
          </ac:spMkLst>
        </pc:spChg>
        <pc:spChg chg="mod">
          <ac:chgData name="Emily Scott" userId="727c031eb292df73" providerId="LiveId" clId="{6085916E-E545-43E1-9677-117B1743D0C2}" dt="2022-02-09T04:20:09.566" v="1631" actId="14100"/>
          <ac:spMkLst>
            <pc:docMk/>
            <pc:sldMk cId="936458971" sldId="272"/>
            <ac:spMk id="3" creationId="{60195F6E-C69A-4BF1-AC77-2269C24FDD23}"/>
          </ac:spMkLst>
        </pc:spChg>
        <pc:spChg chg="add mod">
          <ac:chgData name="Emily Scott" userId="727c031eb292df73" providerId="LiveId" clId="{6085916E-E545-43E1-9677-117B1743D0C2}" dt="2022-02-09T04:22:42.792" v="1721" actId="1076"/>
          <ac:spMkLst>
            <pc:docMk/>
            <pc:sldMk cId="936458971" sldId="272"/>
            <ac:spMk id="6" creationId="{BC8D3AC3-4E46-47DD-A0F1-D2F503D7342D}"/>
          </ac:spMkLst>
        </pc:spChg>
        <pc:picChg chg="add mod">
          <ac:chgData name="Emily Scott" userId="727c031eb292df73" providerId="LiveId" clId="{6085916E-E545-43E1-9677-117B1743D0C2}" dt="2022-02-09T04:19:46.649" v="1630" actId="1076"/>
          <ac:picMkLst>
            <pc:docMk/>
            <pc:sldMk cId="936458971" sldId="272"/>
            <ac:picMk id="5" creationId="{2A708477-19C5-4CFE-B313-DAAC301BC07A}"/>
          </ac:picMkLst>
        </pc:picChg>
      </pc:sldChg>
      <pc:sldChg chg="addSp modSp new mod">
        <pc:chgData name="Emily Scott" userId="727c031eb292df73" providerId="LiveId" clId="{6085916E-E545-43E1-9677-117B1743D0C2}" dt="2022-02-09T04:31:06.987" v="1888" actId="20577"/>
        <pc:sldMkLst>
          <pc:docMk/>
          <pc:sldMk cId="2135768954" sldId="273"/>
        </pc:sldMkLst>
        <pc:spChg chg="mod">
          <ac:chgData name="Emily Scott" userId="727c031eb292df73" providerId="LiveId" clId="{6085916E-E545-43E1-9677-117B1743D0C2}" dt="2022-02-09T04:27:07.018" v="1764" actId="5793"/>
          <ac:spMkLst>
            <pc:docMk/>
            <pc:sldMk cId="2135768954" sldId="273"/>
            <ac:spMk id="2" creationId="{4CA1512A-0290-41E8-9EFF-0DC51205BF1F}"/>
          </ac:spMkLst>
        </pc:spChg>
        <pc:spChg chg="add mod">
          <ac:chgData name="Emily Scott" userId="727c031eb292df73" providerId="LiveId" clId="{6085916E-E545-43E1-9677-117B1743D0C2}" dt="2022-02-09T04:31:06.987" v="1888" actId="20577"/>
          <ac:spMkLst>
            <pc:docMk/>
            <pc:sldMk cId="2135768954" sldId="273"/>
            <ac:spMk id="11" creationId="{1EE91D0E-657A-48FA-B14A-3FEAB56D7BBA}"/>
          </ac:spMkLst>
        </pc:spChg>
        <pc:picChg chg="add mod">
          <ac:chgData name="Emily Scott" userId="727c031eb292df73" providerId="LiveId" clId="{6085916E-E545-43E1-9677-117B1743D0C2}" dt="2022-02-09T04:27:23.392" v="1768" actId="14100"/>
          <ac:picMkLst>
            <pc:docMk/>
            <pc:sldMk cId="2135768954" sldId="273"/>
            <ac:picMk id="5" creationId="{9A1ECD72-C1C2-4FF7-8FBE-AD9E7E42DE4E}"/>
          </ac:picMkLst>
        </pc:picChg>
        <pc:cxnChg chg="add mod">
          <ac:chgData name="Emily Scott" userId="727c031eb292df73" providerId="LiveId" clId="{6085916E-E545-43E1-9677-117B1743D0C2}" dt="2022-02-09T04:30:19.237" v="1804" actId="1582"/>
          <ac:cxnSpMkLst>
            <pc:docMk/>
            <pc:sldMk cId="2135768954" sldId="273"/>
            <ac:cxnSpMk id="7" creationId="{7504AEC4-DDB5-4210-8658-2879E58A71FE}"/>
          </ac:cxnSpMkLst>
        </pc:cxnChg>
      </pc:sldChg>
      <pc:sldChg chg="addSp delSp modSp add mod">
        <pc:chgData name="Emily Scott" userId="727c031eb292df73" providerId="LiveId" clId="{6085916E-E545-43E1-9677-117B1743D0C2}" dt="2022-02-09T04:28:55.033" v="1797" actId="1036"/>
        <pc:sldMkLst>
          <pc:docMk/>
          <pc:sldMk cId="346951422" sldId="274"/>
        </pc:sldMkLst>
        <pc:spChg chg="mod">
          <ac:chgData name="Emily Scott" userId="727c031eb292df73" providerId="LiveId" clId="{6085916E-E545-43E1-9677-117B1743D0C2}" dt="2022-02-09T04:27:37.759" v="1781" actId="20577"/>
          <ac:spMkLst>
            <pc:docMk/>
            <pc:sldMk cId="346951422" sldId="274"/>
            <ac:spMk id="2" creationId="{4CA1512A-0290-41E8-9EFF-0DC51205BF1F}"/>
          </ac:spMkLst>
        </pc:spChg>
        <pc:spChg chg="del">
          <ac:chgData name="Emily Scott" userId="727c031eb292df73" providerId="LiveId" clId="{6085916E-E545-43E1-9677-117B1743D0C2}" dt="2022-02-09T04:28:42.156" v="1794" actId="478"/>
          <ac:spMkLst>
            <pc:docMk/>
            <pc:sldMk cId="346951422" sldId="274"/>
            <ac:spMk id="3" creationId="{EAA854A1-CE93-41E5-B1A2-5668830A4496}"/>
          </ac:spMkLst>
        </pc:spChg>
        <pc:picChg chg="mod modCrop">
          <ac:chgData name="Emily Scott" userId="727c031eb292df73" providerId="LiveId" clId="{6085916E-E545-43E1-9677-117B1743D0C2}" dt="2022-02-09T04:28:36.395" v="1793" actId="732"/>
          <ac:picMkLst>
            <pc:docMk/>
            <pc:sldMk cId="346951422" sldId="274"/>
            <ac:picMk id="5" creationId="{9A1ECD72-C1C2-4FF7-8FBE-AD9E7E42DE4E}"/>
          </ac:picMkLst>
        </pc:picChg>
        <pc:picChg chg="add mod">
          <ac:chgData name="Emily Scott" userId="727c031eb292df73" providerId="LiveId" clId="{6085916E-E545-43E1-9677-117B1743D0C2}" dt="2022-02-09T04:28:55.033" v="1797" actId="1036"/>
          <ac:picMkLst>
            <pc:docMk/>
            <pc:sldMk cId="346951422" sldId="274"/>
            <ac:picMk id="6" creationId="{F7B356E3-95F9-40C3-BD30-C68BE671B170}"/>
          </ac:picMkLst>
        </pc:picChg>
      </pc:sldChg>
      <pc:sldChg chg="addSp modSp new mod">
        <pc:chgData name="Emily Scott" userId="727c031eb292df73" providerId="LiveId" clId="{6085916E-E545-43E1-9677-117B1743D0C2}" dt="2022-02-09T04:37:32.734" v="2266" actId="1076"/>
        <pc:sldMkLst>
          <pc:docMk/>
          <pc:sldMk cId="2012942515" sldId="275"/>
        </pc:sldMkLst>
        <pc:spChg chg="mod">
          <ac:chgData name="Emily Scott" userId="727c031eb292df73" providerId="LiveId" clId="{6085916E-E545-43E1-9677-117B1743D0C2}" dt="2022-02-09T04:32:09.184" v="1890"/>
          <ac:spMkLst>
            <pc:docMk/>
            <pc:sldMk cId="2012942515" sldId="275"/>
            <ac:spMk id="2" creationId="{3FE382E9-2679-444E-BEF3-8CAA587BCB3B}"/>
          </ac:spMkLst>
        </pc:spChg>
        <pc:spChg chg="mod">
          <ac:chgData name="Emily Scott" userId="727c031eb292df73" providerId="LiveId" clId="{6085916E-E545-43E1-9677-117B1743D0C2}" dt="2022-02-09T04:36:22.170" v="2160" actId="27636"/>
          <ac:spMkLst>
            <pc:docMk/>
            <pc:sldMk cId="2012942515" sldId="275"/>
            <ac:spMk id="3" creationId="{095BDBFB-6B0D-4AF1-960A-D2D8C228270B}"/>
          </ac:spMkLst>
        </pc:spChg>
        <pc:spChg chg="add mod">
          <ac:chgData name="Emily Scott" userId="727c031eb292df73" providerId="LiveId" clId="{6085916E-E545-43E1-9677-117B1743D0C2}" dt="2022-02-09T04:37:32.734" v="2266" actId="1076"/>
          <ac:spMkLst>
            <pc:docMk/>
            <pc:sldMk cId="2012942515" sldId="275"/>
            <ac:spMk id="4" creationId="{3D0A1E40-65CD-426D-9B89-71B11CAF5B97}"/>
          </ac:spMkLst>
        </pc:spChg>
      </pc:sldChg>
      <pc:sldChg chg="modSp new mod">
        <pc:chgData name="Emily Scott" userId="727c031eb292df73" providerId="LiveId" clId="{6085916E-E545-43E1-9677-117B1743D0C2}" dt="2022-02-09T04:39:10.089" v="2366" actId="14100"/>
        <pc:sldMkLst>
          <pc:docMk/>
          <pc:sldMk cId="744565954" sldId="276"/>
        </pc:sldMkLst>
        <pc:spChg chg="mod">
          <ac:chgData name="Emily Scott" userId="727c031eb292df73" providerId="LiveId" clId="{6085916E-E545-43E1-9677-117B1743D0C2}" dt="2022-02-09T04:38:36.150" v="2268"/>
          <ac:spMkLst>
            <pc:docMk/>
            <pc:sldMk cId="744565954" sldId="276"/>
            <ac:spMk id="2" creationId="{82B7E5B4-9533-432B-91EB-592D9C482BF0}"/>
          </ac:spMkLst>
        </pc:spChg>
        <pc:spChg chg="mod">
          <ac:chgData name="Emily Scott" userId="727c031eb292df73" providerId="LiveId" clId="{6085916E-E545-43E1-9677-117B1743D0C2}" dt="2022-02-09T04:39:10.089" v="2366" actId="14100"/>
          <ac:spMkLst>
            <pc:docMk/>
            <pc:sldMk cId="744565954" sldId="276"/>
            <ac:spMk id="3" creationId="{E25199B8-1F5E-4A8A-84BF-0872B93A7918}"/>
          </ac:spMkLst>
        </pc:spChg>
      </pc:sldChg>
      <pc:sldChg chg="addSp modSp add mod">
        <pc:chgData name="Emily Scott" userId="727c031eb292df73" providerId="LiveId" clId="{6085916E-E545-43E1-9677-117B1743D0C2}" dt="2022-02-09T04:59:47.446" v="3568" actId="1037"/>
        <pc:sldMkLst>
          <pc:docMk/>
          <pc:sldMk cId="2312720720" sldId="277"/>
        </pc:sldMkLst>
        <pc:spChg chg="mod">
          <ac:chgData name="Emily Scott" userId="727c031eb292df73" providerId="LiveId" clId="{6085916E-E545-43E1-9677-117B1743D0C2}" dt="2022-02-09T04:59:37.584" v="3542" actId="20577"/>
          <ac:spMkLst>
            <pc:docMk/>
            <pc:sldMk cId="2312720720" sldId="277"/>
            <ac:spMk id="3" creationId="{E25199B8-1F5E-4A8A-84BF-0872B93A7918}"/>
          </ac:spMkLst>
        </pc:spChg>
        <pc:picChg chg="add mod">
          <ac:chgData name="Emily Scott" userId="727c031eb292df73" providerId="LiveId" clId="{6085916E-E545-43E1-9677-117B1743D0C2}" dt="2022-02-09T04:59:47.446" v="3568" actId="1037"/>
          <ac:picMkLst>
            <pc:docMk/>
            <pc:sldMk cId="2312720720" sldId="277"/>
            <ac:picMk id="4" creationId="{701C54A4-775F-4FC2-953D-01A3B29FBFEA}"/>
          </ac:picMkLst>
        </pc:picChg>
      </pc:sldChg>
      <pc:sldChg chg="delSp modSp add del mod">
        <pc:chgData name="Emily Scott" userId="727c031eb292df73" providerId="LiveId" clId="{6085916E-E545-43E1-9677-117B1743D0C2}" dt="2022-02-09T04:59:55.627" v="3569" actId="47"/>
        <pc:sldMkLst>
          <pc:docMk/>
          <pc:sldMk cId="3698741036" sldId="278"/>
        </pc:sldMkLst>
        <pc:spChg chg="mod">
          <ac:chgData name="Emily Scott" userId="727c031eb292df73" providerId="LiveId" clId="{6085916E-E545-43E1-9677-117B1743D0C2}" dt="2022-02-09T04:49:16.382" v="2743" actId="20577"/>
          <ac:spMkLst>
            <pc:docMk/>
            <pc:sldMk cId="3698741036" sldId="278"/>
            <ac:spMk id="3" creationId="{E25199B8-1F5E-4A8A-84BF-0872B93A7918}"/>
          </ac:spMkLst>
        </pc:spChg>
        <pc:picChg chg="del">
          <ac:chgData name="Emily Scott" userId="727c031eb292df73" providerId="LiveId" clId="{6085916E-E545-43E1-9677-117B1743D0C2}" dt="2022-02-09T04:48:07.603" v="2709" actId="478"/>
          <ac:picMkLst>
            <pc:docMk/>
            <pc:sldMk cId="3698741036" sldId="278"/>
            <ac:picMk id="4" creationId="{701C54A4-775F-4FC2-953D-01A3B29FBFEA}"/>
          </ac:picMkLst>
        </pc:picChg>
      </pc:sldChg>
      <pc:sldChg chg="modSp new mod">
        <pc:chgData name="Emily Scott" userId="727c031eb292df73" providerId="LiveId" clId="{6085916E-E545-43E1-9677-117B1743D0C2}" dt="2022-02-09T04:54:30.350" v="3247" actId="20577"/>
        <pc:sldMkLst>
          <pc:docMk/>
          <pc:sldMk cId="433502081" sldId="279"/>
        </pc:sldMkLst>
        <pc:spChg chg="mod">
          <ac:chgData name="Emily Scott" userId="727c031eb292df73" providerId="LiveId" clId="{6085916E-E545-43E1-9677-117B1743D0C2}" dt="2022-02-09T04:50:06.495" v="2786" actId="20577"/>
          <ac:spMkLst>
            <pc:docMk/>
            <pc:sldMk cId="433502081" sldId="279"/>
            <ac:spMk id="2" creationId="{7102E469-6BFA-49FA-8E32-1F2DCFA6DBF9}"/>
          </ac:spMkLst>
        </pc:spChg>
        <pc:spChg chg="mod">
          <ac:chgData name="Emily Scott" userId="727c031eb292df73" providerId="LiveId" clId="{6085916E-E545-43E1-9677-117B1743D0C2}" dt="2022-02-09T04:54:30.350" v="3247" actId="20577"/>
          <ac:spMkLst>
            <pc:docMk/>
            <pc:sldMk cId="433502081" sldId="279"/>
            <ac:spMk id="3" creationId="{0BD23BB0-605C-4E76-8594-20C031ACA3C1}"/>
          </ac:spMkLst>
        </pc:spChg>
      </pc:sldChg>
      <pc:sldChg chg="modSp add mod">
        <pc:chgData name="Emily Scott" userId="727c031eb292df73" providerId="LiveId" clId="{6085916E-E545-43E1-9677-117B1743D0C2}" dt="2022-02-09T04:55:13.580" v="3392" actId="20577"/>
        <pc:sldMkLst>
          <pc:docMk/>
          <pc:sldMk cId="675522559" sldId="280"/>
        </pc:sldMkLst>
        <pc:spChg chg="mod">
          <ac:chgData name="Emily Scott" userId="727c031eb292df73" providerId="LiveId" clId="{6085916E-E545-43E1-9677-117B1743D0C2}" dt="2022-02-09T04:55:13.580" v="3392" actId="20577"/>
          <ac:spMkLst>
            <pc:docMk/>
            <pc:sldMk cId="675522559" sldId="280"/>
            <ac:spMk id="3" creationId="{0BD23BB0-605C-4E76-8594-20C031ACA3C1}"/>
          </ac:spMkLst>
        </pc:spChg>
      </pc:sldChg>
      <pc:sldChg chg="addSp delSp modSp new mod">
        <pc:chgData name="Emily Scott" userId="727c031eb292df73" providerId="LiveId" clId="{6085916E-E545-43E1-9677-117B1743D0C2}" dt="2022-02-09T04:58:04.454" v="3499" actId="1076"/>
        <pc:sldMkLst>
          <pc:docMk/>
          <pc:sldMk cId="333484148" sldId="281"/>
        </pc:sldMkLst>
        <pc:spChg chg="mod">
          <ac:chgData name="Emily Scott" userId="727c031eb292df73" providerId="LiveId" clId="{6085916E-E545-43E1-9677-117B1743D0C2}" dt="2022-02-09T04:55:30.564" v="3437" actId="5793"/>
          <ac:spMkLst>
            <pc:docMk/>
            <pc:sldMk cId="333484148" sldId="281"/>
            <ac:spMk id="2" creationId="{334FB842-CB21-436C-9524-AB604A9E8C98}"/>
          </ac:spMkLst>
        </pc:spChg>
        <pc:spChg chg="add del mod">
          <ac:chgData name="Emily Scott" userId="727c031eb292df73" providerId="LiveId" clId="{6085916E-E545-43E1-9677-117B1743D0C2}" dt="2022-02-09T04:57:59.048" v="3498" actId="5793"/>
          <ac:spMkLst>
            <pc:docMk/>
            <pc:sldMk cId="333484148" sldId="281"/>
            <ac:spMk id="3" creationId="{5C3E9D4A-9930-42FA-ABA7-EC33F3E1C85A}"/>
          </ac:spMkLst>
        </pc:spChg>
        <pc:picChg chg="add del mod ord">
          <ac:chgData name="Emily Scott" userId="727c031eb292df73" providerId="LiveId" clId="{6085916E-E545-43E1-9677-117B1743D0C2}" dt="2022-02-09T04:56:24.245" v="3439" actId="22"/>
          <ac:picMkLst>
            <pc:docMk/>
            <pc:sldMk cId="333484148" sldId="281"/>
            <ac:picMk id="5" creationId="{A9290573-ADF8-4025-B0DE-78786131B49C}"/>
          </ac:picMkLst>
        </pc:picChg>
        <pc:picChg chg="add mod">
          <ac:chgData name="Emily Scott" userId="727c031eb292df73" providerId="LiveId" clId="{6085916E-E545-43E1-9677-117B1743D0C2}" dt="2022-02-09T04:58:04.454" v="3499" actId="1076"/>
          <ac:picMkLst>
            <pc:docMk/>
            <pc:sldMk cId="333484148" sldId="281"/>
            <ac:picMk id="7" creationId="{A6FD3001-C42F-4EA4-8331-4777E7331368}"/>
          </ac:picMkLst>
        </pc:picChg>
      </pc:sldChg>
      <pc:sldChg chg="add ord">
        <pc:chgData name="Emily Scott" userId="727c031eb292df73" providerId="LiveId" clId="{6085916E-E545-43E1-9677-117B1743D0C2}" dt="2022-02-09T04:58:46.559" v="3502"/>
        <pc:sldMkLst>
          <pc:docMk/>
          <pc:sldMk cId="2064463503" sldId="282"/>
        </pc:sldMkLst>
      </pc:sldChg>
      <pc:sldChg chg="modSp new mod">
        <pc:chgData name="Emily Scott" userId="727c031eb292df73" providerId="LiveId" clId="{6085916E-E545-43E1-9677-117B1743D0C2}" dt="2022-02-09T05:04:10.199" v="4050" actId="20577"/>
        <pc:sldMkLst>
          <pc:docMk/>
          <pc:sldMk cId="269421184" sldId="283"/>
        </pc:sldMkLst>
        <pc:spChg chg="mod">
          <ac:chgData name="Emily Scott" userId="727c031eb292df73" providerId="LiveId" clId="{6085916E-E545-43E1-9677-117B1743D0C2}" dt="2022-02-09T05:00:56.767" v="3585" actId="20577"/>
          <ac:spMkLst>
            <pc:docMk/>
            <pc:sldMk cId="269421184" sldId="283"/>
            <ac:spMk id="2" creationId="{03465A04-EE37-4F18-81CF-8370A9E49120}"/>
          </ac:spMkLst>
        </pc:spChg>
        <pc:spChg chg="mod">
          <ac:chgData name="Emily Scott" userId="727c031eb292df73" providerId="LiveId" clId="{6085916E-E545-43E1-9677-117B1743D0C2}" dt="2022-02-09T05:04:10.199" v="4050" actId="20577"/>
          <ac:spMkLst>
            <pc:docMk/>
            <pc:sldMk cId="269421184" sldId="283"/>
            <ac:spMk id="3" creationId="{1F536F30-80D1-4FAE-9F93-C21D34A591D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A0B26A-52D4-6C4A-8A67-1341A3EE7256}" type="datetimeFigureOut">
              <a:rPr lang="en-US" smtClean="0"/>
              <a:t>9/9/25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7FC04-8D2E-1841-AFBF-A7897EBFB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6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FC04-8D2E-1841-AFBF-A7897EBFBF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513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FC04-8D2E-1841-AFBF-A7897EBFBF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68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FC04-8D2E-1841-AFBF-A7897EBFBF7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918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2CA03-B97E-8911-8192-44AA122F0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24FC4E-AAE3-E644-062D-059FBE9F8A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E10CF1-8493-93B6-A710-B0F5BAC009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110099-29BD-1270-84FF-3045840018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FC04-8D2E-1841-AFBF-A7897EBFBF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4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FC04-8D2E-1841-AFBF-A7897EBFBF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2446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FC04-8D2E-1841-AFBF-A7897EBFBF7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046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FC04-8D2E-1841-AFBF-A7897EBFBF7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268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FC04-8D2E-1841-AFBF-A7897EBFBF7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968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FC04-8D2E-1841-AFBF-A7897EBFBF7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409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FC04-8D2E-1841-AFBF-A7897EBFBF7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919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FC04-8D2E-1841-AFBF-A7897EBFBF7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70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FC04-8D2E-1841-AFBF-A7897EBFBF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126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FC04-8D2E-1841-AFBF-A7897EBFBF7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589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FC04-8D2E-1841-AFBF-A7897EBFBF7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625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FC04-8D2E-1841-AFBF-A7897EBFBF7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019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FC04-8D2E-1841-AFBF-A7897EBFBF7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239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FC04-8D2E-1841-AFBF-A7897EBFBF7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533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FC04-8D2E-1841-AFBF-A7897EBFBF7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945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FC04-8D2E-1841-AFBF-A7897EBFBF7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986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FC04-8D2E-1841-AFBF-A7897EBFBF7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81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FC04-8D2E-1841-AFBF-A7897EBFBF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19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FC04-8D2E-1841-AFBF-A7897EBFBF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19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FC04-8D2E-1841-AFBF-A7897EBFBF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6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FC04-8D2E-1841-AFBF-A7897EBFBF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43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FC04-8D2E-1841-AFBF-A7897EBFBF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66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FC04-8D2E-1841-AFBF-A7897EBFBF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99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7FC04-8D2E-1841-AFBF-A7897EBFBF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92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EDAB9-B1FC-448E-A26E-8FE9C8785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BA81B8-9E03-4C47-BBDF-6AD06E095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15106-7C68-4CDA-BAC4-E9B3CD9C9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CA92-9286-4CBF-8968-6BD793E3CF14}" type="datetimeFigureOut">
              <a:rPr lang="en-US" smtClean="0"/>
              <a:t>9/9/25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D82A1-D910-4976-BED7-6CB90E8CB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E8A60-F15D-4832-B0B9-8E2A45477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0AF1-65EF-457B-A709-8BC8C0E2B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9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AFE0-FCFD-4A75-8B42-4DF6E0171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7D341-C4BC-49C0-B705-BA4A43A96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D7749-1C0B-455F-8C33-E095E5CAA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CA92-9286-4CBF-8968-6BD793E3CF14}" type="datetimeFigureOut">
              <a:rPr lang="en-US" smtClean="0"/>
              <a:t>9/9/25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C5C1C-641E-4F04-96E2-AFF086CEA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9CAE2-1C58-4EEE-BEBD-17BC5D59A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0AF1-65EF-457B-A709-8BC8C0E2B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37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EBD00A-A2D7-4FAF-ABE5-5F97C14EF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EF02D0-BEEE-4FCD-8BAD-569FC926A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C555B-D68E-40D6-B78A-5368835B3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CA92-9286-4CBF-8968-6BD793E3CF14}" type="datetimeFigureOut">
              <a:rPr lang="en-US" smtClean="0"/>
              <a:t>9/9/25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9EFF7-60A2-4F24-8A4A-04EF5D063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1C005-FBEA-4744-B83D-7B77A257E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0AF1-65EF-457B-A709-8BC8C0E2B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0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3D800-514D-4420-820F-813EE02E7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86266-8BE3-4D8A-8C97-E66690208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9A0CA-3E04-43D6-86C9-AFF856BA6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CA92-9286-4CBF-8968-6BD793E3CF14}" type="datetimeFigureOut">
              <a:rPr lang="en-US" smtClean="0"/>
              <a:t>9/9/25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9767F-D963-4827-9012-475E2967F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F6BDD-5DA5-49D9-AB47-BA7037DC7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0AF1-65EF-457B-A709-8BC8C0E2B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99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1E1AD-9559-41C1-A57E-B9EAFE981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B017D-E2FE-480D-A217-3FE04D82C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6525B-79D9-48E5-9864-54A4582DF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CA92-9286-4CBF-8968-6BD793E3CF14}" type="datetimeFigureOut">
              <a:rPr lang="en-US" smtClean="0"/>
              <a:t>9/9/25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D2D75-9A46-462A-863C-D5BF792CA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AECBF-0D04-4C9B-A6F0-FAC732C81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0AF1-65EF-457B-A709-8BC8C0E2B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2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1C8D-36D6-4569-8C0E-1456CBA3C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D6047-BCE7-44D2-93D6-8B3F36236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B805FB-2039-4792-820A-7C7F4C927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E65D6-6105-475A-81A9-E1757C636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CA92-9286-4CBF-8968-6BD793E3CF14}" type="datetimeFigureOut">
              <a:rPr lang="en-US" smtClean="0"/>
              <a:t>9/9/25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C128F-7CD9-4EBB-BB77-D52C83665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9EA3C-E8B9-4281-ABFD-2753C581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0AF1-65EF-457B-A709-8BC8C0E2B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5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8DF24-21A1-463B-B4BB-45549087B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168F9-9F72-4805-8CBB-EFD4B4934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FFA3A-454B-4EC1-BC99-BE5CE7503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79B5B2-C329-47AD-A7A5-0AD4FF1F7A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E32ED6-31BF-442A-8AC6-AFCACFF732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F1DA91-86F9-4065-8810-F9993F6B8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CA92-9286-4CBF-8968-6BD793E3CF14}" type="datetimeFigureOut">
              <a:rPr lang="en-US" smtClean="0"/>
              <a:t>9/9/25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9B6232-6BB4-4A21-89CA-B5C4F8F71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40D8AE-B159-486D-A101-EC344E7B1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0AF1-65EF-457B-A709-8BC8C0E2B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31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BB4D2-C63B-4014-BD5D-8512C9B31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991D80-FAAA-4F26-BAE8-2BA6F8AD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CA92-9286-4CBF-8968-6BD793E3CF14}" type="datetimeFigureOut">
              <a:rPr lang="en-US" smtClean="0"/>
              <a:t>9/9/25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0DE683-2C00-4448-A10A-A3A033204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F49F9F-81D5-42D0-90E1-31E2FC7B3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0AF1-65EF-457B-A709-8BC8C0E2B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69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627DE5-8559-454C-8EE0-738E173A2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CA92-9286-4CBF-8968-6BD793E3CF14}" type="datetimeFigureOut">
              <a:rPr lang="en-US" smtClean="0"/>
              <a:t>9/9/25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136A44-1DBE-40DF-B09A-F431C1BD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B9435-C903-473B-8C32-61A6A16BE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0AF1-65EF-457B-A709-8BC8C0E2B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87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4D241-A8F9-467B-8D66-EE62B8BAE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BEC36-06CF-4A3E-A01D-07678A224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CBBE4-9970-471C-97CC-DD8BF4E63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B4D71-5F3B-489B-9C2A-5A1DC5765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CA92-9286-4CBF-8968-6BD793E3CF14}" type="datetimeFigureOut">
              <a:rPr lang="en-US" smtClean="0"/>
              <a:t>9/9/25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BBBEA-FA86-4E14-BCBF-F1158B463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A2D1A-5E33-43FD-8435-D1082D940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0AF1-65EF-457B-A709-8BC8C0E2B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4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C0843-E6A8-424C-B37E-07BD411FC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0F56C9-7D52-4E20-A17D-6B40754017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2F575-712B-4EB0-A6F7-207553DBF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B1E8C-F0B3-49C9-9E36-DB5A191B5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5CA92-9286-4CBF-8968-6BD793E3CF14}" type="datetimeFigureOut">
              <a:rPr lang="en-US" smtClean="0"/>
              <a:t>9/9/25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94759-971E-40FD-BE9B-9A90850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FB0CF-7D26-49DD-9729-3C4292C64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A0AF1-65EF-457B-A709-8BC8C0E2B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54A4E2-3B24-468E-8D25-C4ABDDC4E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8B65E-8A53-4AB8-A873-37E2B29D7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77371-0D42-48FE-A287-D95ABCA3F5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5CA92-9286-4CBF-8968-6BD793E3CF14}" type="datetimeFigureOut">
              <a:rPr lang="en-US" smtClean="0"/>
              <a:t>9/9/25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B6924-8351-4A65-A000-F10F312793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F769F-B00B-4D08-8388-DD6ED52D4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A0AF1-65EF-457B-A709-8BC8C0E2B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52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F80FF-B877-45EF-B0E1-613AABF5E3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79F57-593E-48C1-A8BD-938F651693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09/10/</a:t>
            </a:r>
            <a:r>
              <a:rPr lang="en-US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1556923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BAAF5-1D31-9D7E-0268-9CCA3F508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Banded 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07CC53A-2761-5F48-7E51-C876FF94CF10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𝐶𝑜𝑟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sz="36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sz="36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sz="36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07CC53A-2761-5F48-7E51-C876FF94CF10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prstGeom prst="rect">
                <a:avLst/>
              </a:prstGeom>
              <a:blipFill>
                <a:blip r:embed="rId3"/>
                <a:stretch>
                  <a:fillRect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5077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6F6E7-7FA5-492B-A8BB-3074C5F22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1: Autocorrelation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D3F6D-D96C-40BE-B588-099631649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11007"/>
            <a:ext cx="10515600" cy="2465955"/>
          </a:xfrm>
        </p:spPr>
        <p:txBody>
          <a:bodyPr/>
          <a:lstStyle/>
          <a:p>
            <a:r>
              <a:rPr lang="en-US" dirty="0"/>
              <a:t>We’ll look at Toeplitz, exchangeable, and autoregressive correlation structures. </a:t>
            </a:r>
          </a:p>
          <a:p>
            <a:r>
              <a:rPr lang="en-US" dirty="0"/>
              <a:t>The correlation structure will affect our off-diagonals.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12FE7D-3F2A-458E-9F29-D236E8CBD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825624"/>
            <a:ext cx="5435439" cy="160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602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5CC45-171A-551E-DCDF-B761C7091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9412" y="182010"/>
            <a:ext cx="8922027" cy="1325563"/>
          </a:xfrm>
        </p:spPr>
        <p:txBody>
          <a:bodyPr/>
          <a:lstStyle/>
          <a:p>
            <a:r>
              <a:rPr lang="en-US" dirty="0"/>
              <a:t>Question 1: Autocorrelation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82DEB-149A-A3C2-3D26-9AEC9B859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5" y="1142047"/>
            <a:ext cx="6768548" cy="2634823"/>
          </a:xfrm>
        </p:spPr>
        <p:txBody>
          <a:bodyPr>
            <a:normAutofit fontScale="47500" lnSpcReduction="20000"/>
          </a:bodyPr>
          <a:lstStyle/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STATA:</a:t>
            </a:r>
            <a:endParaRPr lang="en-US" sz="3800" dirty="0">
              <a:effectLst/>
              <a:latin typeface="CG Times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>
              <a:buNone/>
            </a:pPr>
            <a:r>
              <a:rPr lang="en-US" sz="3800" i="1" dirty="0">
                <a:solidFill>
                  <a:srgbClr val="FC4E5B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regress</a:t>
            </a:r>
            <a:r>
              <a:rPr lang="en-US" sz="3800" dirty="0">
                <a:solidFill>
                  <a:srgbClr val="777B83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y </a:t>
            </a:r>
            <a:r>
              <a:rPr lang="en-US" sz="3800" dirty="0" err="1">
                <a:solidFill>
                  <a:srgbClr val="777B83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i.time</a:t>
            </a:r>
            <a:endParaRPr lang="en-US" sz="3800" dirty="0">
              <a:solidFill>
                <a:srgbClr val="777B83"/>
              </a:solidFill>
              <a:effectLst/>
              <a:latin typeface="Menlo" panose="020B0609030804020204" pitchFamily="49" charset="0"/>
              <a:ea typeface="Times New Roman" panose="02020603050405020304" pitchFamily="18" charset="0"/>
            </a:endParaRPr>
          </a:p>
          <a:p>
            <a:pPr marL="457200" marR="0">
              <a:buNone/>
            </a:pPr>
            <a:r>
              <a:rPr lang="en-US" sz="3800" i="1" dirty="0">
                <a:solidFill>
                  <a:srgbClr val="FC4E5B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predict</a:t>
            </a:r>
            <a:r>
              <a:rPr lang="en-US" sz="3800" dirty="0">
                <a:solidFill>
                  <a:srgbClr val="777B83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resid, resid</a:t>
            </a:r>
          </a:p>
          <a:p>
            <a:pPr marL="457200" marR="0" algn="just">
              <a:buNone/>
            </a:pPr>
            <a:r>
              <a:rPr lang="en-US" sz="3800" dirty="0" err="1">
                <a:solidFill>
                  <a:srgbClr val="777B83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autocor</a:t>
            </a:r>
            <a:r>
              <a:rPr lang="en-US" sz="3800" dirty="0">
                <a:solidFill>
                  <a:srgbClr val="777B83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resid time id</a:t>
            </a:r>
          </a:p>
          <a:p>
            <a:pPr marL="457200" marR="0">
              <a:buNone/>
            </a:pPr>
            <a:endParaRPr lang="en-US" sz="3800" dirty="0">
              <a:effectLst/>
              <a:latin typeface="CG Times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R: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3800" dirty="0">
              <a:effectLst/>
              <a:latin typeface="CG Times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>
                <a:solidFill>
                  <a:srgbClr val="777B83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fit </a:t>
            </a:r>
            <a:r>
              <a:rPr lang="en-US" sz="3800" dirty="0">
                <a:solidFill>
                  <a:srgbClr val="FC674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&lt;-</a:t>
            </a:r>
            <a:r>
              <a:rPr lang="en-US" sz="3800" dirty="0">
                <a:solidFill>
                  <a:srgbClr val="777B83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i="1" dirty="0" err="1">
                <a:solidFill>
                  <a:srgbClr val="6FB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gls</a:t>
            </a:r>
            <a:r>
              <a:rPr lang="en-US" sz="3800" dirty="0">
                <a:solidFill>
                  <a:srgbClr val="9B9B9B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800" dirty="0">
                <a:solidFill>
                  <a:srgbClr val="777B83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sz="3800" dirty="0">
                <a:solidFill>
                  <a:srgbClr val="EE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en-US" sz="3800" dirty="0">
                <a:solidFill>
                  <a:srgbClr val="FDAE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i="1" dirty="0" err="1">
                <a:solidFill>
                  <a:srgbClr val="6FB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as.factor</a:t>
            </a:r>
            <a:r>
              <a:rPr lang="en-US" sz="3800" dirty="0">
                <a:solidFill>
                  <a:srgbClr val="9B9B9B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800" dirty="0">
                <a:solidFill>
                  <a:srgbClr val="777B83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sz="3800" dirty="0">
                <a:solidFill>
                  <a:srgbClr val="9B9B9B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800" dirty="0">
                <a:solidFill>
                  <a:srgbClr val="A6A6A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800" dirty="0">
                <a:solidFill>
                  <a:srgbClr val="DFE8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>
                <a:solidFill>
                  <a:srgbClr val="777B83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3800" dirty="0">
                <a:solidFill>
                  <a:srgbClr val="9B9B9B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800" dirty="0">
              <a:latin typeface="CG Times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indent="0">
              <a:spcAft>
                <a:spcPts val="0"/>
              </a:spcAft>
              <a:buNone/>
            </a:pPr>
            <a:r>
              <a:rPr lang="en-US" sz="3800" i="1" dirty="0">
                <a:solidFill>
                  <a:srgbClr val="6FB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ACF</a:t>
            </a:r>
            <a:r>
              <a:rPr lang="en-US" sz="3800" dirty="0">
                <a:solidFill>
                  <a:srgbClr val="9B9B9B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800" dirty="0">
                <a:solidFill>
                  <a:srgbClr val="777B83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fit</a:t>
            </a:r>
            <a:r>
              <a:rPr lang="en-US" sz="3800" dirty="0">
                <a:solidFill>
                  <a:srgbClr val="A6A6A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800" dirty="0">
                <a:solidFill>
                  <a:srgbClr val="DFE8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>
                <a:solidFill>
                  <a:srgbClr val="93602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en-US" sz="3800" dirty="0">
                <a:solidFill>
                  <a:srgbClr val="FC674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3800" dirty="0">
                <a:solidFill>
                  <a:srgbClr val="EE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en-US" sz="3800" dirty="0">
                <a:solidFill>
                  <a:srgbClr val="FDAE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>
                <a:solidFill>
                  <a:srgbClr val="93602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800" dirty="0">
                <a:solidFill>
                  <a:srgbClr val="FC674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3800" dirty="0">
                <a:solidFill>
                  <a:srgbClr val="777B83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3800" dirty="0">
                <a:solidFill>
                  <a:srgbClr val="9B9B9B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800" dirty="0">
              <a:effectLst/>
              <a:latin typeface="CG Times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B3F393B-0317-4C19-F744-309D8BAA95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520541"/>
              </p:ext>
            </p:extLst>
          </p:nvPr>
        </p:nvGraphicFramePr>
        <p:xfrm>
          <a:off x="1152940" y="3916596"/>
          <a:ext cx="10018644" cy="67881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504661">
                  <a:extLst>
                    <a:ext uri="{9D8B030D-6E8A-4147-A177-3AD203B41FA5}">
                      <a16:colId xmlns:a16="http://schemas.microsoft.com/office/drawing/2014/main" val="1787413331"/>
                    </a:ext>
                  </a:extLst>
                </a:gridCol>
                <a:gridCol w="2504661">
                  <a:extLst>
                    <a:ext uri="{9D8B030D-6E8A-4147-A177-3AD203B41FA5}">
                      <a16:colId xmlns:a16="http://schemas.microsoft.com/office/drawing/2014/main" val="4209336945"/>
                    </a:ext>
                  </a:extLst>
                </a:gridCol>
                <a:gridCol w="2504661">
                  <a:extLst>
                    <a:ext uri="{9D8B030D-6E8A-4147-A177-3AD203B41FA5}">
                      <a16:colId xmlns:a16="http://schemas.microsoft.com/office/drawing/2014/main" val="3439884360"/>
                    </a:ext>
                  </a:extLst>
                </a:gridCol>
                <a:gridCol w="2504661">
                  <a:extLst>
                    <a:ext uri="{9D8B030D-6E8A-4147-A177-3AD203B41FA5}">
                      <a16:colId xmlns:a16="http://schemas.microsoft.com/office/drawing/2014/main" val="1279197638"/>
                    </a:ext>
                  </a:extLst>
                </a:gridCol>
              </a:tblGrid>
              <a:tr h="6489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 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 Lag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Hypothetical Study 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Sample ACF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Hypothetical Study 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Sample ACF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Hypothetical Study 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Sample ACF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405071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99E83AF-EE40-D338-213D-C94EACB02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949688"/>
              </p:ext>
            </p:extLst>
          </p:nvPr>
        </p:nvGraphicFramePr>
        <p:xfrm>
          <a:off x="1152940" y="4595411"/>
          <a:ext cx="10018644" cy="15240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504661">
                  <a:extLst>
                    <a:ext uri="{9D8B030D-6E8A-4147-A177-3AD203B41FA5}">
                      <a16:colId xmlns:a16="http://schemas.microsoft.com/office/drawing/2014/main" val="3814794810"/>
                    </a:ext>
                  </a:extLst>
                </a:gridCol>
                <a:gridCol w="2504661">
                  <a:extLst>
                    <a:ext uri="{9D8B030D-6E8A-4147-A177-3AD203B41FA5}">
                      <a16:colId xmlns:a16="http://schemas.microsoft.com/office/drawing/2014/main" val="1009391116"/>
                    </a:ext>
                  </a:extLst>
                </a:gridCol>
                <a:gridCol w="2504661">
                  <a:extLst>
                    <a:ext uri="{9D8B030D-6E8A-4147-A177-3AD203B41FA5}">
                      <a16:colId xmlns:a16="http://schemas.microsoft.com/office/drawing/2014/main" val="3564854929"/>
                    </a:ext>
                  </a:extLst>
                </a:gridCol>
                <a:gridCol w="2504661">
                  <a:extLst>
                    <a:ext uri="{9D8B030D-6E8A-4147-A177-3AD203B41FA5}">
                      <a16:colId xmlns:a16="http://schemas.microsoft.com/office/drawing/2014/main" val="3188108653"/>
                    </a:ext>
                  </a:extLst>
                </a:gridCol>
              </a:tblGrid>
              <a:tr h="265113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6074272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791753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sz="2000">
                        <a:solidFill>
                          <a:srgbClr val="FF0000"/>
                        </a:solidFill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3186906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US" sz="2000">
                        <a:solidFill>
                          <a:srgbClr val="FF0000"/>
                        </a:solidFill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8067822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Parametric model: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4228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027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FA857A-1B48-E232-20E1-64D004B26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8F869-A53C-46CD-1C03-591C3AEAF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9412" y="182010"/>
            <a:ext cx="8922027" cy="1325563"/>
          </a:xfrm>
        </p:spPr>
        <p:txBody>
          <a:bodyPr/>
          <a:lstStyle/>
          <a:p>
            <a:r>
              <a:rPr lang="en-US" dirty="0"/>
              <a:t>Question 1: Autocorrelation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B023A-FED7-8CB9-F505-4D5381152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95" y="1142047"/>
            <a:ext cx="6768548" cy="2634823"/>
          </a:xfrm>
        </p:spPr>
        <p:txBody>
          <a:bodyPr>
            <a:normAutofit fontScale="47500" lnSpcReduction="20000"/>
          </a:bodyPr>
          <a:lstStyle/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STATA:</a:t>
            </a:r>
            <a:endParaRPr lang="en-US" sz="3800" dirty="0">
              <a:effectLst/>
              <a:latin typeface="CG Times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>
              <a:buNone/>
            </a:pPr>
            <a:r>
              <a:rPr lang="en-US" sz="3800" i="1" dirty="0">
                <a:solidFill>
                  <a:srgbClr val="FC4E5B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regress</a:t>
            </a:r>
            <a:r>
              <a:rPr lang="en-US" sz="3800" dirty="0">
                <a:solidFill>
                  <a:srgbClr val="777B83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y </a:t>
            </a:r>
            <a:r>
              <a:rPr lang="en-US" sz="3800" dirty="0" err="1">
                <a:solidFill>
                  <a:srgbClr val="777B83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i.time</a:t>
            </a:r>
            <a:endParaRPr lang="en-US" sz="3800" dirty="0">
              <a:solidFill>
                <a:srgbClr val="777B83"/>
              </a:solidFill>
              <a:effectLst/>
              <a:latin typeface="Menlo" panose="020B0609030804020204" pitchFamily="49" charset="0"/>
              <a:ea typeface="Times New Roman" panose="02020603050405020304" pitchFamily="18" charset="0"/>
            </a:endParaRPr>
          </a:p>
          <a:p>
            <a:pPr marL="457200" marR="0">
              <a:buNone/>
            </a:pPr>
            <a:r>
              <a:rPr lang="en-US" sz="3800" i="1" dirty="0">
                <a:solidFill>
                  <a:srgbClr val="FC4E5B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predict</a:t>
            </a:r>
            <a:r>
              <a:rPr lang="en-US" sz="3800" dirty="0">
                <a:solidFill>
                  <a:srgbClr val="777B83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resid, resid</a:t>
            </a:r>
          </a:p>
          <a:p>
            <a:pPr marL="457200" marR="0" algn="just">
              <a:buNone/>
            </a:pPr>
            <a:r>
              <a:rPr lang="en-US" sz="3800" dirty="0" err="1">
                <a:solidFill>
                  <a:srgbClr val="777B83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autocor</a:t>
            </a:r>
            <a:r>
              <a:rPr lang="en-US" sz="3800" dirty="0">
                <a:solidFill>
                  <a:srgbClr val="777B83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resid time id</a:t>
            </a:r>
          </a:p>
          <a:p>
            <a:pPr marL="457200" marR="0">
              <a:buNone/>
            </a:pPr>
            <a:endParaRPr lang="en-US" sz="3800" dirty="0">
              <a:effectLst/>
              <a:latin typeface="CG Times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R:</a:t>
            </a: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3800" dirty="0">
              <a:effectLst/>
              <a:latin typeface="CG Times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>
                <a:solidFill>
                  <a:srgbClr val="777B83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fit </a:t>
            </a:r>
            <a:r>
              <a:rPr lang="en-US" sz="3800" dirty="0">
                <a:solidFill>
                  <a:srgbClr val="FC674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&lt;-</a:t>
            </a:r>
            <a:r>
              <a:rPr lang="en-US" sz="3800" dirty="0">
                <a:solidFill>
                  <a:srgbClr val="777B83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i="1" dirty="0" err="1">
                <a:solidFill>
                  <a:srgbClr val="6FB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gls</a:t>
            </a:r>
            <a:r>
              <a:rPr lang="en-US" sz="3800" dirty="0">
                <a:solidFill>
                  <a:srgbClr val="9B9B9B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800" dirty="0">
                <a:solidFill>
                  <a:srgbClr val="777B83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sz="3800" dirty="0">
                <a:solidFill>
                  <a:srgbClr val="EE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en-US" sz="3800" dirty="0">
                <a:solidFill>
                  <a:srgbClr val="FDAE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i="1" dirty="0" err="1">
                <a:solidFill>
                  <a:srgbClr val="6FB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as.factor</a:t>
            </a:r>
            <a:r>
              <a:rPr lang="en-US" sz="3800" dirty="0">
                <a:solidFill>
                  <a:srgbClr val="9B9B9B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800" dirty="0">
                <a:solidFill>
                  <a:srgbClr val="777B83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sz="3800" dirty="0">
                <a:solidFill>
                  <a:srgbClr val="9B9B9B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800" dirty="0">
                <a:solidFill>
                  <a:srgbClr val="A6A6A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800" dirty="0">
                <a:solidFill>
                  <a:srgbClr val="DFE8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>
                <a:solidFill>
                  <a:srgbClr val="777B83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3800" dirty="0">
                <a:solidFill>
                  <a:srgbClr val="9B9B9B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800" dirty="0">
              <a:latin typeface="CG Times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indent="0">
              <a:spcAft>
                <a:spcPts val="0"/>
              </a:spcAft>
              <a:buNone/>
            </a:pPr>
            <a:r>
              <a:rPr lang="en-US" sz="3800" i="1" dirty="0">
                <a:solidFill>
                  <a:srgbClr val="6FB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ACF</a:t>
            </a:r>
            <a:r>
              <a:rPr lang="en-US" sz="3800" dirty="0">
                <a:solidFill>
                  <a:srgbClr val="9B9B9B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800" dirty="0">
                <a:solidFill>
                  <a:srgbClr val="777B83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fit</a:t>
            </a:r>
            <a:r>
              <a:rPr lang="en-US" sz="3800" dirty="0">
                <a:solidFill>
                  <a:srgbClr val="A6A6A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800" dirty="0">
                <a:solidFill>
                  <a:srgbClr val="DFE8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>
                <a:solidFill>
                  <a:srgbClr val="93602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en-US" sz="3800" dirty="0">
                <a:solidFill>
                  <a:srgbClr val="FC674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3800" dirty="0">
                <a:solidFill>
                  <a:srgbClr val="EE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en-US" sz="3800" dirty="0">
                <a:solidFill>
                  <a:srgbClr val="FDAE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>
                <a:solidFill>
                  <a:srgbClr val="93602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800" dirty="0">
                <a:solidFill>
                  <a:srgbClr val="FC674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3800" dirty="0">
                <a:solidFill>
                  <a:srgbClr val="777B83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3800" dirty="0">
                <a:solidFill>
                  <a:srgbClr val="9B9B9B"/>
                </a:solidFill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800" dirty="0">
              <a:effectLst/>
              <a:latin typeface="CG Times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736EB6D-CBF3-820F-1812-A22A6CFB7B76}"/>
              </a:ext>
            </a:extLst>
          </p:cNvPr>
          <p:cNvGraphicFramePr>
            <a:graphicFrameLocks noGrp="1"/>
          </p:cNvGraphicFramePr>
          <p:nvPr/>
        </p:nvGraphicFramePr>
        <p:xfrm>
          <a:off x="1152940" y="3916596"/>
          <a:ext cx="10018644" cy="67881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504661">
                  <a:extLst>
                    <a:ext uri="{9D8B030D-6E8A-4147-A177-3AD203B41FA5}">
                      <a16:colId xmlns:a16="http://schemas.microsoft.com/office/drawing/2014/main" val="1787413331"/>
                    </a:ext>
                  </a:extLst>
                </a:gridCol>
                <a:gridCol w="2504661">
                  <a:extLst>
                    <a:ext uri="{9D8B030D-6E8A-4147-A177-3AD203B41FA5}">
                      <a16:colId xmlns:a16="http://schemas.microsoft.com/office/drawing/2014/main" val="4209336945"/>
                    </a:ext>
                  </a:extLst>
                </a:gridCol>
                <a:gridCol w="2504661">
                  <a:extLst>
                    <a:ext uri="{9D8B030D-6E8A-4147-A177-3AD203B41FA5}">
                      <a16:colId xmlns:a16="http://schemas.microsoft.com/office/drawing/2014/main" val="3439884360"/>
                    </a:ext>
                  </a:extLst>
                </a:gridCol>
                <a:gridCol w="2504661">
                  <a:extLst>
                    <a:ext uri="{9D8B030D-6E8A-4147-A177-3AD203B41FA5}">
                      <a16:colId xmlns:a16="http://schemas.microsoft.com/office/drawing/2014/main" val="1279197638"/>
                    </a:ext>
                  </a:extLst>
                </a:gridCol>
              </a:tblGrid>
              <a:tr h="6489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  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 Lag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Hypothetical Study 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Sample ACF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Hypothetical Study 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Sample ACF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Hypothetical Study 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Sample ACF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405071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5852DD3-DD6C-80CF-8C52-0DFC86786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88988"/>
              </p:ext>
            </p:extLst>
          </p:nvPr>
        </p:nvGraphicFramePr>
        <p:xfrm>
          <a:off x="1152940" y="4595411"/>
          <a:ext cx="10018644" cy="15240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504661">
                  <a:extLst>
                    <a:ext uri="{9D8B030D-6E8A-4147-A177-3AD203B41FA5}">
                      <a16:colId xmlns:a16="http://schemas.microsoft.com/office/drawing/2014/main" val="3814794810"/>
                    </a:ext>
                  </a:extLst>
                </a:gridCol>
                <a:gridCol w="2504661">
                  <a:extLst>
                    <a:ext uri="{9D8B030D-6E8A-4147-A177-3AD203B41FA5}">
                      <a16:colId xmlns:a16="http://schemas.microsoft.com/office/drawing/2014/main" val="1009391116"/>
                    </a:ext>
                  </a:extLst>
                </a:gridCol>
                <a:gridCol w="2504661">
                  <a:extLst>
                    <a:ext uri="{9D8B030D-6E8A-4147-A177-3AD203B41FA5}">
                      <a16:colId xmlns:a16="http://schemas.microsoft.com/office/drawing/2014/main" val="3564854929"/>
                    </a:ext>
                  </a:extLst>
                </a:gridCol>
                <a:gridCol w="2504661">
                  <a:extLst>
                    <a:ext uri="{9D8B030D-6E8A-4147-A177-3AD203B41FA5}">
                      <a16:colId xmlns:a16="http://schemas.microsoft.com/office/drawing/2014/main" val="3188108653"/>
                    </a:ext>
                  </a:extLst>
                </a:gridCol>
              </a:tblGrid>
              <a:tr h="265113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0.856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0.825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0.779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6074272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0.820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0.836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0.586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791753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sz="2000">
                        <a:solidFill>
                          <a:srgbClr val="FF0000"/>
                        </a:solidFill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0.741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0.789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0.383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3186906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US" sz="2000">
                        <a:solidFill>
                          <a:srgbClr val="FF0000"/>
                        </a:solidFill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0.731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0.820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0.269</a:t>
                      </a: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8067822"/>
                  </a:ext>
                </a:extLst>
              </a:tr>
              <a:tr h="265113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</a:rPr>
                        <a:t>Parametric model: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endParaRPr lang="en-US" sz="1200" dirty="0">
                        <a:effectLst/>
                        <a:latin typeface="CG Time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4228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197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C9326-DA25-482C-96A3-5D3A7364F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2: Estimate monthly improvement in SF-36 scores (OLS)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0C762-AD77-4564-A655-8F92AB198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353801" cy="4351338"/>
          </a:xfrm>
        </p:spPr>
        <p:txBody>
          <a:bodyPr>
            <a:normAutofit/>
          </a:bodyPr>
          <a:lstStyle/>
          <a:p>
            <a:r>
              <a:rPr lang="en-US" dirty="0"/>
              <a:t>Stata</a:t>
            </a:r>
          </a:p>
          <a:p>
            <a:pPr marL="0" marR="0" indent="457200">
              <a:buNone/>
            </a:pPr>
            <a:r>
              <a:rPr lang="en-US" sz="2000" i="1" dirty="0">
                <a:solidFill>
                  <a:srgbClr val="FC4E5B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regress</a:t>
            </a:r>
            <a:r>
              <a:rPr lang="en-US" sz="2000" dirty="0">
                <a:solidFill>
                  <a:srgbClr val="777B83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y time</a:t>
            </a:r>
          </a:p>
          <a:p>
            <a:pPr marL="0" marR="0" indent="457200">
              <a:buNone/>
            </a:pPr>
            <a:r>
              <a:rPr lang="en-US" sz="2000" dirty="0">
                <a:solidFill>
                  <a:srgbClr val="777B83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mixed y time || id: , </a:t>
            </a:r>
            <a:r>
              <a:rPr lang="en-US" sz="2000" dirty="0" err="1">
                <a:solidFill>
                  <a:srgbClr val="777B83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nocons</a:t>
            </a:r>
            <a:r>
              <a:rPr lang="en-US" sz="2000" dirty="0">
                <a:solidFill>
                  <a:srgbClr val="777B83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</a:rPr>
              <a:t> residuals(un, t(time))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</a:t>
            </a:r>
          </a:p>
          <a:p>
            <a:pPr marL="0" marR="0" indent="457200">
              <a:buNone/>
            </a:pPr>
            <a:r>
              <a:rPr lang="en-US" sz="2000" dirty="0" err="1">
                <a:solidFill>
                  <a:srgbClr val="777B83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fit.ols</a:t>
            </a:r>
            <a:r>
              <a:rPr lang="en-US" sz="2000" dirty="0">
                <a:solidFill>
                  <a:srgbClr val="777B83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C674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&lt;-</a:t>
            </a:r>
            <a:r>
              <a:rPr lang="en-US" sz="2000" dirty="0">
                <a:solidFill>
                  <a:srgbClr val="777B83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6FB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lm</a:t>
            </a:r>
            <a:r>
              <a:rPr lang="en-US" sz="2000" dirty="0">
                <a:solidFill>
                  <a:srgbClr val="9B9B9B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777B83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sz="2000" dirty="0">
                <a:solidFill>
                  <a:srgbClr val="EE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en-US" sz="2000" dirty="0">
                <a:solidFill>
                  <a:srgbClr val="FDAE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777B83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sz="2000" dirty="0">
                <a:solidFill>
                  <a:srgbClr val="A6A6A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777B83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000" dirty="0">
                <a:solidFill>
                  <a:srgbClr val="9B9B9B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G Times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457200">
              <a:buNone/>
            </a:pPr>
            <a:r>
              <a:rPr lang="en-US" sz="2000" dirty="0" err="1">
                <a:solidFill>
                  <a:srgbClr val="777B83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fit.wls</a:t>
            </a:r>
            <a:r>
              <a:rPr lang="en-US" sz="2000" dirty="0">
                <a:solidFill>
                  <a:srgbClr val="777B83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C674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&lt;-</a:t>
            </a:r>
            <a:r>
              <a:rPr lang="en-US" sz="2000" dirty="0">
                <a:solidFill>
                  <a:srgbClr val="777B83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6FB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gls</a:t>
            </a:r>
            <a:r>
              <a:rPr lang="en-US" sz="2000" dirty="0">
                <a:solidFill>
                  <a:srgbClr val="9B9B9B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777B83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sz="2000" dirty="0">
                <a:solidFill>
                  <a:srgbClr val="EE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en-US" sz="2000" dirty="0">
                <a:solidFill>
                  <a:srgbClr val="FDAE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777B83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sz="2000" dirty="0">
                <a:solidFill>
                  <a:srgbClr val="A6A6A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>
              <a:effectLst/>
              <a:latin typeface="CG Times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 indent="457200">
              <a:buNone/>
            </a:pPr>
            <a:r>
              <a:rPr lang="en-US" sz="2000" dirty="0">
                <a:solidFill>
                  <a:srgbClr val="93602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correlation </a:t>
            </a:r>
            <a:r>
              <a:rPr lang="en-US" sz="2000" dirty="0">
                <a:solidFill>
                  <a:srgbClr val="FC674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err="1">
                <a:solidFill>
                  <a:srgbClr val="6FB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corSymm</a:t>
            </a:r>
            <a:r>
              <a:rPr lang="en-US" sz="2000" dirty="0">
                <a:solidFill>
                  <a:srgbClr val="9B9B9B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93602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en-US" sz="2000" dirty="0">
                <a:solidFill>
                  <a:srgbClr val="777B83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C674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777B83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EE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en-US" sz="2000" dirty="0">
                <a:solidFill>
                  <a:srgbClr val="777B83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93602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rgbClr val="777B83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C674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2000" dirty="0">
                <a:solidFill>
                  <a:srgbClr val="777B83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</a:t>
            </a:r>
            <a:r>
              <a:rPr lang="en-US" sz="2000" dirty="0">
                <a:solidFill>
                  <a:srgbClr val="9B9B9B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A6A6A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>
              <a:effectLst/>
              <a:latin typeface="CG Times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 indent="457200">
              <a:buNone/>
            </a:pPr>
            <a:r>
              <a:rPr lang="en-US" sz="2000" dirty="0">
                <a:solidFill>
                  <a:srgbClr val="93602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weights</a:t>
            </a:r>
            <a:r>
              <a:rPr lang="en-US" sz="2000" dirty="0">
                <a:solidFill>
                  <a:srgbClr val="FC674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 err="1">
                <a:solidFill>
                  <a:srgbClr val="6FB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varIdent</a:t>
            </a:r>
            <a:r>
              <a:rPr lang="en-US" sz="2000" dirty="0">
                <a:solidFill>
                  <a:srgbClr val="9B9B9B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93602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en-US" sz="2000" dirty="0">
                <a:solidFill>
                  <a:srgbClr val="FC674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>
                <a:solidFill>
                  <a:srgbClr val="EE000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en-US" sz="2000" dirty="0">
                <a:solidFill>
                  <a:srgbClr val="FDAE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93602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rgbClr val="777B83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FC674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2000" dirty="0">
                <a:solidFill>
                  <a:srgbClr val="777B83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 err="1">
                <a:solidFill>
                  <a:srgbClr val="6FB0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as.factor</a:t>
            </a:r>
            <a:r>
              <a:rPr lang="en-US" sz="2000" dirty="0">
                <a:solidFill>
                  <a:srgbClr val="9B9B9B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rgbClr val="777B83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sz="2000" dirty="0">
                <a:solidFill>
                  <a:srgbClr val="9B9B9B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solidFill>
                  <a:srgbClr val="A6A6A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sz="2000" dirty="0">
              <a:effectLst/>
              <a:latin typeface="CG Times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marR="0">
              <a:buNone/>
            </a:pPr>
            <a:r>
              <a:rPr lang="en-US" sz="2000" dirty="0">
                <a:solidFill>
                  <a:srgbClr val="93602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  <a:r>
              <a:rPr lang="en-US" sz="2000" dirty="0">
                <a:solidFill>
                  <a:srgbClr val="FC674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777B83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000" dirty="0">
                <a:solidFill>
                  <a:srgbClr val="A6A6A6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DFE8FF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93602C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sz="2000" dirty="0">
                <a:solidFill>
                  <a:srgbClr val="FC6748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>
                <a:solidFill>
                  <a:srgbClr val="00B050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"ML"</a:t>
            </a:r>
            <a:r>
              <a:rPr lang="en-US" sz="2000" dirty="0">
                <a:solidFill>
                  <a:srgbClr val="9B9B9B"/>
                </a:solidFill>
                <a:effectLst/>
                <a:latin typeface="Menlo" panose="020B06090308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effectLst/>
              <a:latin typeface="CG Times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77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C69AF-41F8-45C7-863F-8664FFE5C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2: Estimate monthly improvement in SF-36 scores (OLS &amp; WLS)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BF1644A-A911-4566-BED0-0B5F3BBCA5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8074102"/>
              </p:ext>
            </p:extLst>
          </p:nvPr>
        </p:nvGraphicFramePr>
        <p:xfrm>
          <a:off x="838200" y="1825625"/>
          <a:ext cx="10515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36048888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8437310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6831203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9868208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94246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Monthly Improvement in SF-36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2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Data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Coefficient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353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361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Autocor1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0.329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265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Autocor2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971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Autocor3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819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65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FEDE2-F3EB-4865-AFB6-A611B64CE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2: Estimate monthly improvement in SF-36 scores (OLS &amp; WLS)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131F1-B65A-40FB-9498-6FF4EC3F1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u="none" strike="noStrike" baseline="0" dirty="0">
                <a:solidFill>
                  <a:srgbClr val="000000"/>
                </a:solidFill>
                <a:latin typeface="LDMVTR+TimesNewRomanPSMT"/>
              </a:rPr>
              <a:t>Do the estimated monthly improvement in SF-36 mental health scores differ across the two statistical methods? If so, why?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847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FEDE2-F3EB-4865-AFB6-A611B64CE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2: Estimate monthly improvement in SF-36 scores (OLS &amp; WLS)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131F1-B65A-40FB-9498-6FF4EC3F1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u="none" strike="noStrike" baseline="0" dirty="0">
                <a:solidFill>
                  <a:srgbClr val="000000"/>
                </a:solidFill>
                <a:latin typeface="LDMVTR+TimesNewRomanPSMT"/>
              </a:rPr>
              <a:t>Do the standard errors for the estimated monthly improvements differ across the two statistical methods? If so, why?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195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F9F63-9E68-4722-B6CF-DC9A4B663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2: Estimate monthly improvement in SF-36 scores (OLS &amp; WLS)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D809A-A4BC-4456-BF97-52D50C625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true monthly improvement in SF-36 mental health scores?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85211E-D3D3-4962-9D7C-E2C89EFA1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06141"/>
            <a:ext cx="6950529" cy="199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847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F9F63-9E68-4722-B6CF-DC9A4B663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2: Estimate monthly improvement in SF-36 scores (OLS &amp; WLS)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D809A-A4BC-4456-BF97-52D50C625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true monthly improvement in SF-36 mental health scores?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85211E-D3D3-4962-9D7C-E2C89EFA1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06141"/>
            <a:ext cx="6950529" cy="19955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7562FC-A257-4CE2-97DB-FD9E70BB6F79}"/>
                  </a:ext>
                </a:extLst>
              </p:cNvPr>
              <p:cNvSpPr txBox="1"/>
              <p:nvPr/>
            </p:nvSpPr>
            <p:spPr>
              <a:xfrm>
                <a:off x="838200" y="5276328"/>
                <a:ext cx="3679212" cy="7013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47−35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4−0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𝑝𝑜𝑖𝑛𝑡𝑠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𝑚𝑜𝑛𝑡h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7562FC-A257-4CE2-97DB-FD9E70BB6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76328"/>
                <a:ext cx="3679212" cy="7013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5286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8E15-FCF6-B996-988B-07BECB724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6EA58-3F42-AD26-236C-FF5FA6BBF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Sample (auto)correlation function</a:t>
            </a:r>
          </a:p>
          <a:p>
            <a:pPr lvl="1"/>
            <a:r>
              <a:rPr lang="en-US" dirty="0"/>
              <a:t>Estimation, description</a:t>
            </a:r>
          </a:p>
          <a:p>
            <a:r>
              <a:rPr lang="en-US" dirty="0"/>
              <a:t>Deduce within-subject correlation models</a:t>
            </a:r>
          </a:p>
          <a:p>
            <a:pPr lvl="1"/>
            <a:r>
              <a:rPr lang="en-US" dirty="0"/>
              <a:t>Using sample (auto)correlation</a:t>
            </a:r>
          </a:p>
          <a:p>
            <a:r>
              <a:rPr lang="en-US" dirty="0"/>
              <a:t>Weighted Least Squares Regression</a:t>
            </a:r>
          </a:p>
          <a:p>
            <a:pPr lvl="1"/>
            <a:r>
              <a:rPr lang="en-US" dirty="0"/>
              <a:t>Fitting, statistical properties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86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C12D2-8954-4618-A77A-AE0145F55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3: Simulation study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74BAB8-3ED8-4AA9-B742-5CADFF532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569884"/>
            <a:ext cx="9893724" cy="185911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039E21-A9FE-4A51-A466-4C9C944B3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632313"/>
            <a:ext cx="8531087" cy="249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948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1512A-0290-41E8-9EFF-0DC51205B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3: Simulation Study – Bias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854A1-CE93-41E5-B1A2-5668830A4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</a:t>
            </a:r>
            <a:r>
              <a:rPr lang="en-US" dirty="0"/>
              <a:t>ias and variance of the 10,000 estimated monthly improvements in SF-36 mental health scores based on different sample sizes and the models </a:t>
            </a:r>
            <a:r>
              <a:rPr lang="en-US" dirty="0" err="1"/>
              <a:t>i</a:t>
            </a:r>
            <a:r>
              <a:rPr lang="en-US" dirty="0"/>
              <a:t>. through iv.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1ECD72-C1C2-4FF7-8FBE-AD9E7E42D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759" y="3895702"/>
            <a:ext cx="6105939" cy="259717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504AEC4-DDB5-4210-8658-2879E58A71FE}"/>
              </a:ext>
            </a:extLst>
          </p:cNvPr>
          <p:cNvCxnSpPr>
            <a:cxnSpLocks/>
          </p:cNvCxnSpPr>
          <p:nvPr/>
        </p:nvCxnSpPr>
        <p:spPr>
          <a:xfrm flipH="1">
            <a:off x="4933344" y="3760765"/>
            <a:ext cx="2173354" cy="3899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EE91D0E-657A-48FA-B14A-3FEAB56D7BBA}"/>
              </a:ext>
            </a:extLst>
          </p:cNvPr>
          <p:cNvSpPr txBox="1"/>
          <p:nvPr/>
        </p:nvSpPr>
        <p:spPr>
          <a:xfrm>
            <a:off x="7225969" y="3382042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can calculate bias because we know the true improvement is 3 points / month.</a:t>
            </a:r>
          </a:p>
        </p:txBody>
      </p:sp>
    </p:spTree>
    <p:extLst>
      <p:ext uri="{BB962C8B-B14F-4D97-AF65-F5344CB8AC3E}">
        <p14:creationId xmlns:p14="http://schemas.microsoft.com/office/powerpoint/2010/main" val="2135768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382E9-2679-444E-BEF3-8CAA587BC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3: Simulation Study – Bias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5BDBFB-6B0D-4AF1-960A-D2D8C22827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918646"/>
                <a:ext cx="10515600" cy="205726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𝑤𝑙𝑠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𝑊𝑌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𝑊𝑋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𝑊𝑋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5BDBFB-6B0D-4AF1-960A-D2D8C22827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918646"/>
                <a:ext cx="10515600" cy="2057262"/>
              </a:xfrm>
              <a:blipFill>
                <a:blip r:embed="rId3"/>
                <a:stretch>
                  <a:fillRect t="-3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D0A1E40-65CD-426D-9B89-71B11CAF5B97}"/>
              </a:ext>
            </a:extLst>
          </p:cNvPr>
          <p:cNvSpPr txBox="1"/>
          <p:nvPr/>
        </p:nvSpPr>
        <p:spPr>
          <a:xfrm>
            <a:off x="838200" y="1895061"/>
            <a:ext cx="100683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Should we see bias when we use the wrong within-subject variance structure?</a:t>
            </a:r>
          </a:p>
        </p:txBody>
      </p:sp>
    </p:spTree>
    <p:extLst>
      <p:ext uri="{BB962C8B-B14F-4D97-AF65-F5344CB8AC3E}">
        <p14:creationId xmlns:p14="http://schemas.microsoft.com/office/powerpoint/2010/main" val="2012942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7E5B4-9533-432B-91EB-592D9C482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3: Simulation Study – Variance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51483D-0A0B-8643-8719-4ABB70989E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891"/>
          <a:stretch/>
        </p:blipFill>
        <p:spPr>
          <a:xfrm>
            <a:off x="3303104" y="2156791"/>
            <a:ext cx="5257801" cy="25971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1F12EB-E73E-F733-B445-E50447A7D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7866" y="2225190"/>
            <a:ext cx="4726378" cy="263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953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7E5B4-9533-432B-91EB-592D9C482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3: Simulation Study – Variance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199B8-1F5E-4A8A-84BF-0872B93A7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55905"/>
          </a:xfrm>
        </p:spPr>
        <p:txBody>
          <a:bodyPr/>
          <a:lstStyle/>
          <a:p>
            <a:r>
              <a:rPr lang="en-US" dirty="0"/>
              <a:t>Why do we have such good agreement between WLS – V known and WLS – V estimated?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51483D-0A0B-8643-8719-4ABB70989E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891"/>
          <a:stretch/>
        </p:blipFill>
        <p:spPr>
          <a:xfrm>
            <a:off x="3104321" y="3057939"/>
            <a:ext cx="5257801" cy="25971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1F12EB-E73E-F733-B445-E50447A7D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9083" y="3126338"/>
            <a:ext cx="4726378" cy="263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5659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7E5B4-9533-432B-91EB-592D9C482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872"/>
            <a:ext cx="10515600" cy="1325563"/>
          </a:xfrm>
        </p:spPr>
        <p:txBody>
          <a:bodyPr/>
          <a:lstStyle/>
          <a:p>
            <a:r>
              <a:rPr lang="en-US" dirty="0"/>
              <a:t>Question 3: Simulation Study – Variance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5199B8-1F5E-4A8A-84BF-0872B93A79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41312"/>
                <a:ext cx="10515600" cy="4455905"/>
              </a:xfrm>
            </p:spPr>
            <p:txBody>
              <a:bodyPr/>
              <a:lstStyle/>
              <a:p>
                <a:r>
                  <a:rPr lang="en-US" dirty="0"/>
                  <a:t>Why do we have such good agreement between WLS – V known and WLS – V estimated? </a:t>
                </a:r>
              </a:p>
              <a:p>
                <a:pPr lvl="1"/>
                <a:r>
                  <a:rPr lang="en-US" dirty="0"/>
                  <a:t>V is defined by two values: </a:t>
                </a:r>
              </a:p>
              <a:p>
                <a:pPr lvl="2"/>
                <a:r>
                  <a:rPr lang="en-US" dirty="0"/>
                  <a:t>Common variance (diagonals), 100</a:t>
                </a:r>
              </a:p>
              <a:p>
                <a:pPr lvl="2"/>
                <a:r>
                  <a:rPr lang="en-US" dirty="0"/>
                  <a:t>Autoregressive(1) correlation, 0.9</a:t>
                </a:r>
              </a:p>
              <a:p>
                <a:pPr lvl="1"/>
                <a:r>
                  <a:rPr lang="en-US" dirty="0"/>
                  <a:t>Estimate common variance</a:t>
                </a:r>
              </a:p>
              <a:p>
                <a:pPr lvl="2"/>
                <a:r>
                  <a:rPr lang="en-US" dirty="0"/>
                  <a:t>Sample size n, number of observations 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Estimate correlation coefficient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10 pairs from each of n subjects</a:t>
                </a:r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5199B8-1F5E-4A8A-84BF-0872B93A79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1312"/>
                <a:ext cx="10515600" cy="4455905"/>
              </a:xfrm>
              <a:blipFill>
                <a:blip r:embed="rId3"/>
                <a:stretch>
                  <a:fillRect l="-1086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01C54A4-775F-4FC2-953D-01A3B29FBF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4682" y="4835026"/>
            <a:ext cx="8822635" cy="165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7207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2E469-6BFA-49FA-8E32-1F2DCFA6D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3: Simulation Study – Variance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23BB0-605C-4E76-8594-20C031ACA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is there some disagreement between WLS – V known and </a:t>
            </a:r>
            <a:br>
              <a:rPr lang="en-US" dirty="0"/>
            </a:br>
            <a:r>
              <a:rPr lang="en-US" dirty="0"/>
              <a:t>WLS – V unstructured?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Why might these differences become smaller with increasing sample size?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B1E083-FBE7-6D4C-1C51-09FB355FCD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891"/>
          <a:stretch/>
        </p:blipFill>
        <p:spPr>
          <a:xfrm>
            <a:off x="3766930" y="3911878"/>
            <a:ext cx="5257801" cy="25971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5B844F-5CA3-F996-A084-2E5C20901D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692" y="3980277"/>
            <a:ext cx="4726378" cy="263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02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2E469-6BFA-49FA-8E32-1F2DCFA6D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3: Simulation Study – Variance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23BB0-605C-4E76-8594-20C031ACA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is there some disagreement between WLS – V known and </a:t>
            </a:r>
            <a:br>
              <a:rPr lang="en-US" dirty="0"/>
            </a:br>
            <a:r>
              <a:rPr lang="en-US" dirty="0"/>
              <a:t>WLS – V unstructured?</a:t>
            </a:r>
          </a:p>
          <a:p>
            <a:pPr lvl="1"/>
            <a:r>
              <a:rPr lang="en-US" dirty="0"/>
              <a:t>We need to estimate many more parameters than before!</a:t>
            </a:r>
          </a:p>
          <a:p>
            <a:pPr lvl="1"/>
            <a:r>
              <a:rPr lang="en-US" dirty="0"/>
              <a:t>5 time-specific variances (diagonals)</a:t>
            </a:r>
          </a:p>
          <a:p>
            <a:pPr lvl="2"/>
            <a:r>
              <a:rPr lang="en-US" dirty="0"/>
              <a:t>N observations at each time (1 from each subject)</a:t>
            </a:r>
          </a:p>
          <a:p>
            <a:pPr lvl="1"/>
            <a:r>
              <a:rPr lang="en-US" dirty="0"/>
              <a:t>10 pairwise correlations </a:t>
            </a:r>
          </a:p>
          <a:p>
            <a:pPr lvl="2"/>
            <a:r>
              <a:rPr lang="en-US" dirty="0"/>
              <a:t>N pairs of values for each pairwise correlation (1 pair from each subject)</a:t>
            </a:r>
          </a:p>
          <a:p>
            <a:r>
              <a:rPr lang="en-US" dirty="0"/>
              <a:t>Why might these differences become smaller with increasing sample size?</a:t>
            </a:r>
          </a:p>
          <a:p>
            <a:pPr lvl="1"/>
            <a:r>
              <a:rPr lang="en-US" dirty="0"/>
              <a:t>More data to estimate the parameters. </a:t>
            </a:r>
          </a:p>
        </p:txBody>
      </p:sp>
    </p:spTree>
    <p:extLst>
      <p:ext uri="{BB962C8B-B14F-4D97-AF65-F5344CB8AC3E}">
        <p14:creationId xmlns:p14="http://schemas.microsoft.com/office/powerpoint/2010/main" val="675522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FB842-CB21-436C-9524-AB604A9E8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3: Simulation Study – Efficiency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3E9D4A-9930-42FA-ABA7-EC33F3E1C8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𝑂𝐿𝑆</m:t>
                              </m:r>
                            </m:e>
                          </m:d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𝑒𝑠𝑡𝑖𝑚𝑎𝑡𝑒𝑑</m:t>
                              </m:r>
                            </m:e>
                          </m:d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𝑟𝑒𝑙𝑎𝑡𝑖𝑣𝑒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𝑒𝑓𝑓𝑖𝑐𝑖𝑒𝑛𝑐𝑦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3E9D4A-9930-42FA-ABA7-EC33F3E1C8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4841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65A04-EE37-4F18-81CF-8370A9E49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36F30-80D1-4FAE-9F93-C21D34A59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WLS procedure produces unbiased estimate even if we use wrong V.</a:t>
            </a:r>
          </a:p>
          <a:p>
            <a:r>
              <a:rPr lang="en-US" dirty="0"/>
              <a:t>Specifying wrong model for V impacts inference!</a:t>
            </a:r>
          </a:p>
          <a:p>
            <a:r>
              <a:rPr lang="en-US" dirty="0"/>
              <a:t>Why wouldn’t we always use unstructured?</a:t>
            </a:r>
          </a:p>
          <a:p>
            <a:pPr lvl="1"/>
            <a:r>
              <a:rPr lang="en-US" dirty="0"/>
              <a:t>Many more parameters to estimate! </a:t>
            </a:r>
          </a:p>
          <a:p>
            <a:pPr lvl="1"/>
            <a:r>
              <a:rPr lang="en-US" dirty="0"/>
              <a:t>Could have poor estimates if you have small data.</a:t>
            </a:r>
          </a:p>
          <a:p>
            <a:r>
              <a:rPr lang="en-US" dirty="0"/>
              <a:t>Why not use OLS?</a:t>
            </a:r>
          </a:p>
          <a:p>
            <a:pPr lvl="1"/>
            <a:r>
              <a:rPr lang="en-US" dirty="0"/>
              <a:t>Inefficient if you’re interested in inference.</a:t>
            </a:r>
          </a:p>
          <a:p>
            <a:pPr lvl="1"/>
            <a:r>
              <a:rPr lang="en-US" dirty="0"/>
              <a:t>Inefficiency depends on strength </a:t>
            </a:r>
            <a:r>
              <a:rPr lang="en-US"/>
              <a:t>of correlation.</a:t>
            </a:r>
          </a:p>
        </p:txBody>
      </p:sp>
    </p:spTree>
    <p:extLst>
      <p:ext uri="{BB962C8B-B14F-4D97-AF65-F5344CB8AC3E}">
        <p14:creationId xmlns:p14="http://schemas.microsoft.com/office/powerpoint/2010/main" val="269421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2CC2D-2BAA-4C18-9E6D-D0F2942F3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Autocorrelation function (ACF)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3DDB65-784C-4279-926C-FDC44727B1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Equally spaced data that are roughly stationary.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𝐶𝑜𝑟𝑟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0" dirty="0"/>
                  <a:t>Subscript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tells us we have measurements on the same subject</a:t>
                </a:r>
              </a:p>
              <a:p>
                <a:pPr lvl="1"/>
                <a:r>
                  <a:rPr lang="en-US" dirty="0"/>
                  <a:t>Subscript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tells us the time point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is the “lag” between the two measurements</a:t>
                </a:r>
              </a:p>
              <a:p>
                <a:r>
                  <a:rPr lang="en-US" dirty="0"/>
                  <a:t>How does this differ from the sample correlations in a correlation matrix?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3DDB65-784C-4279-926C-FDC44727B1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1532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3CD7A-482B-456A-B6E4-04DB720B4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Autocorrelation function (ACF)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483BEE-1254-4257-BE4A-394BED27D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4521842" cy="25455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0C692A-EB04-411E-84CF-A2C18CE91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4713" y="2411629"/>
            <a:ext cx="5509087" cy="16037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E23246-6A3C-4209-9D10-D20B11D4B8C3}"/>
              </a:ext>
            </a:extLst>
          </p:cNvPr>
          <p:cNvSpPr txBox="1"/>
          <p:nvPr/>
        </p:nvSpPr>
        <p:spPr>
          <a:xfrm>
            <a:off x="5923722" y="1812373"/>
            <a:ext cx="586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ACF</a:t>
            </a:r>
          </a:p>
        </p:txBody>
      </p:sp>
    </p:spTree>
    <p:extLst>
      <p:ext uri="{BB962C8B-B14F-4D97-AF65-F5344CB8AC3E}">
        <p14:creationId xmlns:p14="http://schemas.microsoft.com/office/powerpoint/2010/main" val="3195043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009C1-1ECA-4984-9E15-3342990F8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correlation structures (Lect.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8E0EA-862F-4288-874F-BFD92CDB5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Unstructured</a:t>
            </a:r>
          </a:p>
          <a:p>
            <a:r>
              <a:rPr lang="en-US" dirty="0"/>
              <a:t>Exchangeable</a:t>
            </a:r>
          </a:p>
          <a:p>
            <a:r>
              <a:rPr lang="en-US" dirty="0"/>
              <a:t>Autoregressive</a:t>
            </a:r>
          </a:p>
          <a:p>
            <a:r>
              <a:rPr lang="en-US" dirty="0"/>
              <a:t>Exponential</a:t>
            </a:r>
          </a:p>
          <a:p>
            <a:r>
              <a:rPr lang="en-US" dirty="0"/>
              <a:t>Toeplitz</a:t>
            </a:r>
          </a:p>
          <a:p>
            <a:r>
              <a:rPr lang="en-US" dirty="0"/>
              <a:t>Banded </a:t>
            </a:r>
            <a:r>
              <a:rPr lang="en-US" i="1" dirty="0"/>
              <a:t>k </a:t>
            </a:r>
            <a:r>
              <a:rPr lang="en-US" dirty="0"/>
              <a:t>[fill in the blank]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887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4BBEC-4FC9-ABE3-7C7C-FBD749194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Unstructured 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A7EBDA-FE08-B423-D342-CDE890A9AD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11117" y="2572647"/>
                <a:ext cx="6569765" cy="171270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𝐶𝑜𝑟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A7EBDA-FE08-B423-D342-CDE890A9AD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11117" y="2572647"/>
                <a:ext cx="6569765" cy="1712705"/>
              </a:xfrm>
              <a:blipFill>
                <a:blip r:embed="rId3"/>
                <a:stretch>
                  <a:fillRect t="-7353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3555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9923A-8E0B-2104-44B0-60576EA31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Exchangeable 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FE87F75-D9B1-1629-6B33-1010CC7406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1117" y="2572647"/>
                <a:ext cx="6569765" cy="171270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𝐶𝑜𝑟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e>
                                <m:r>
                                  <a:rPr lang="en-US" sz="36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e>
                                <m:r>
                                  <a:rPr lang="en-US" sz="36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e>
                                <m:r>
                                  <a:rPr lang="en-US" sz="36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FE87F75-D9B1-1629-6B33-1010CC740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1117" y="2572647"/>
                <a:ext cx="6569765" cy="1712705"/>
              </a:xfrm>
              <a:prstGeom prst="rect">
                <a:avLst/>
              </a:prstGeom>
              <a:blipFill>
                <a:blip r:embed="rId3"/>
                <a:stretch>
                  <a:fillRect t="-7353" b="-2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1980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FC02F6-4368-D358-E87B-4839070CE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F4068-B0F1-F312-D099-CAC8C4751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Autoregressive 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8EECFFF4-E52F-467C-738D-D7BC072571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1" y="1690688"/>
                <a:ext cx="10515599" cy="37029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3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𝐶𝑜𝑟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e>
                                <m:r>
                                  <a:rPr lang="en-US" sz="36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e>
                                <m:r>
                                  <a:rPr lang="en-US" sz="36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e>
                                <m:r>
                                  <a:rPr lang="en-US" sz="36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8EECFFF4-E52F-467C-738D-D7BC07257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1690688"/>
                <a:ext cx="10515599" cy="37029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4236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279791-A298-C2E5-FF2A-09A7B951F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E3936-C1CB-D232-596F-51FE3649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Toeplitz 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18429B0-792B-40A4-A260-163EF30164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1" y="1690688"/>
                <a:ext cx="10515599" cy="37029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𝐶𝑜𝑟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sz="36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sz="36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sz="36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18429B0-792B-40A4-A260-163EF3016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1690688"/>
                <a:ext cx="10515599" cy="3702947"/>
              </a:xfrm>
              <a:prstGeom prst="rect">
                <a:avLst/>
              </a:prstGeom>
              <a:blipFill>
                <a:blip r:embed="rId3"/>
                <a:stretch>
                  <a:fillRect t="-2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3206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1044</Words>
  <Application>Microsoft Macintosh PowerPoint</Application>
  <PresentationFormat>Widescreen</PresentationFormat>
  <Paragraphs>226</Paragraphs>
  <Slides>29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Aptos</vt:lpstr>
      <vt:lpstr>Arial</vt:lpstr>
      <vt:lpstr>Calibri</vt:lpstr>
      <vt:lpstr>Calibri Light</vt:lpstr>
      <vt:lpstr>Cambria Math</vt:lpstr>
      <vt:lpstr>CG Times</vt:lpstr>
      <vt:lpstr>Courier New</vt:lpstr>
      <vt:lpstr>LDMVTR+TimesNewRomanPSMT</vt:lpstr>
      <vt:lpstr>Menlo</vt:lpstr>
      <vt:lpstr>Times New Roman</vt:lpstr>
      <vt:lpstr>Office Theme</vt:lpstr>
      <vt:lpstr>Lab 2</vt:lpstr>
      <vt:lpstr>Learning Objectives</vt:lpstr>
      <vt:lpstr>Autocorrelation function (ACF)</vt:lpstr>
      <vt:lpstr>Autocorrelation function (ACF)</vt:lpstr>
      <vt:lpstr>Types of correlation structures (Lect. 4)</vt:lpstr>
      <vt:lpstr>Unstructured Correlation</vt:lpstr>
      <vt:lpstr>Exchangeable Correlation</vt:lpstr>
      <vt:lpstr>Autoregressive Correlation</vt:lpstr>
      <vt:lpstr>Toeplitz Correlation</vt:lpstr>
      <vt:lpstr>Banded Correlation</vt:lpstr>
      <vt:lpstr>Question 1: Autocorrelation function</vt:lpstr>
      <vt:lpstr>Question 1: Autocorrelation function</vt:lpstr>
      <vt:lpstr>Question 1: Autocorrelation function</vt:lpstr>
      <vt:lpstr>Question 2: Estimate monthly improvement in SF-36 scores (OLS)</vt:lpstr>
      <vt:lpstr>Question 2: Estimate monthly improvement in SF-36 scores (OLS &amp; WLS)</vt:lpstr>
      <vt:lpstr>Question 2: Estimate monthly improvement in SF-36 scores (OLS &amp; WLS)</vt:lpstr>
      <vt:lpstr>Question 2: Estimate monthly improvement in SF-36 scores (OLS &amp; WLS)</vt:lpstr>
      <vt:lpstr>Question 2: Estimate monthly improvement in SF-36 scores (OLS &amp; WLS)</vt:lpstr>
      <vt:lpstr>Question 2: Estimate monthly improvement in SF-36 scores (OLS &amp; WLS)</vt:lpstr>
      <vt:lpstr>Question 3: Simulation study</vt:lpstr>
      <vt:lpstr>Question 3: Simulation Study – Bias </vt:lpstr>
      <vt:lpstr>Question 3: Simulation Study – Bias </vt:lpstr>
      <vt:lpstr>Question 3: Simulation Study – Variance </vt:lpstr>
      <vt:lpstr>Question 3: Simulation Study – Variance </vt:lpstr>
      <vt:lpstr>Question 3: Simulation Study – Variance </vt:lpstr>
      <vt:lpstr>Question 3: Simulation Study – Variance </vt:lpstr>
      <vt:lpstr>Question 3: Simulation Study – Variance </vt:lpstr>
      <vt:lpstr>Question 3: Simulation Study – Efficiency </vt:lpstr>
      <vt:lpstr>Key takeaways: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Scott</dc:creator>
  <cp:lastModifiedBy>Joe Sartini</cp:lastModifiedBy>
  <cp:revision>69</cp:revision>
  <dcterms:created xsi:type="dcterms:W3CDTF">2022-02-08T22:02:37Z</dcterms:created>
  <dcterms:modified xsi:type="dcterms:W3CDTF">2025-09-09T21:48:33Z</dcterms:modified>
</cp:coreProperties>
</file>